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3" r:id="rId2"/>
    <p:sldId id="484" r:id="rId3"/>
    <p:sldId id="278" r:id="rId4"/>
    <p:sldId id="287" r:id="rId5"/>
    <p:sldId id="485" r:id="rId6"/>
    <p:sldId id="276" r:id="rId7"/>
    <p:sldId id="487" r:id="rId8"/>
    <p:sldId id="486" r:id="rId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6"/>
    <p:restoredTop sz="94609"/>
  </p:normalViewPr>
  <p:slideViewPr>
    <p:cSldViewPr>
      <p:cViewPr varScale="1">
        <p:scale>
          <a:sx n="89" d="100"/>
          <a:sy n="89" d="100"/>
        </p:scale>
        <p:origin x="-64" y="25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3887117"/>
            <a:ext cx="10360501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9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591CDE-476A-8747-9DDB-3046720C11C0}"/>
              </a:ext>
            </a:extLst>
          </p:cNvPr>
          <p:cNvSpPr/>
          <p:nvPr userDrawn="1"/>
        </p:nvSpPr>
        <p:spPr bwMode="auto">
          <a:xfrm>
            <a:off x="1" y="5192135"/>
            <a:ext cx="12188825" cy="169376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18000"/>
                </a:scheme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grpSp>
        <p:nvGrpSpPr>
          <p:cNvPr id="7" name="Group 104">
            <a:extLst>
              <a:ext uri="{FF2B5EF4-FFF2-40B4-BE49-F238E27FC236}">
                <a16:creationId xmlns:a16="http://schemas.microsoft.com/office/drawing/2014/main" id="{2269CE00-9B81-FF4A-B76F-EC7CA5914A4A}"/>
              </a:ext>
            </a:extLst>
          </p:cNvPr>
          <p:cNvGrpSpPr/>
          <p:nvPr userDrawn="1"/>
        </p:nvGrpSpPr>
        <p:grpSpPr>
          <a:xfrm>
            <a:off x="7646811" y="1921088"/>
            <a:ext cx="3856393" cy="1929200"/>
            <a:chOff x="5840664" y="3124200"/>
            <a:chExt cx="3200400" cy="1600200"/>
          </a:xfr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62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2591D5E-AD47-844D-8260-84425F52A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0" y="3505200"/>
              <a:ext cx="396240" cy="1219200"/>
            </a:xfrm>
            <a:custGeom>
              <a:avLst/>
              <a:gdLst/>
              <a:ahLst/>
              <a:cxnLst>
                <a:cxn ang="0">
                  <a:pos x="1404" y="3824"/>
                </a:cxn>
                <a:cxn ang="0">
                  <a:pos x="1403" y="3859"/>
                </a:cxn>
                <a:cxn ang="0">
                  <a:pos x="1396" y="3926"/>
                </a:cxn>
                <a:cxn ang="0">
                  <a:pos x="1382" y="3986"/>
                </a:cxn>
                <a:cxn ang="0">
                  <a:pos x="1361" y="4040"/>
                </a:cxn>
                <a:cxn ang="0">
                  <a:pos x="1335" y="4088"/>
                </a:cxn>
                <a:cxn ang="0">
                  <a:pos x="1302" y="4132"/>
                </a:cxn>
                <a:cxn ang="0">
                  <a:pos x="1264" y="4169"/>
                </a:cxn>
                <a:cxn ang="0">
                  <a:pos x="1222" y="4203"/>
                </a:cxn>
                <a:cxn ang="0">
                  <a:pos x="1174" y="4232"/>
                </a:cxn>
                <a:cxn ang="0">
                  <a:pos x="1122" y="4256"/>
                </a:cxn>
                <a:cxn ang="0">
                  <a:pos x="1066" y="4275"/>
                </a:cxn>
                <a:cxn ang="0">
                  <a:pos x="1007" y="4291"/>
                </a:cxn>
                <a:cxn ang="0">
                  <a:pos x="943" y="4303"/>
                </a:cxn>
                <a:cxn ang="0">
                  <a:pos x="878" y="4311"/>
                </a:cxn>
                <a:cxn ang="0">
                  <a:pos x="809" y="4318"/>
                </a:cxn>
                <a:cxn ang="0">
                  <a:pos x="738" y="4320"/>
                </a:cxn>
                <a:cxn ang="0">
                  <a:pos x="702" y="4320"/>
                </a:cxn>
                <a:cxn ang="0">
                  <a:pos x="666" y="4320"/>
                </a:cxn>
                <a:cxn ang="0">
                  <a:pos x="595" y="4318"/>
                </a:cxn>
                <a:cxn ang="0">
                  <a:pos x="526" y="4311"/>
                </a:cxn>
                <a:cxn ang="0">
                  <a:pos x="461" y="4303"/>
                </a:cxn>
                <a:cxn ang="0">
                  <a:pos x="397" y="4291"/>
                </a:cxn>
                <a:cxn ang="0">
                  <a:pos x="337" y="4275"/>
                </a:cxn>
                <a:cxn ang="0">
                  <a:pos x="282" y="4256"/>
                </a:cxn>
                <a:cxn ang="0">
                  <a:pos x="229" y="4232"/>
                </a:cxn>
                <a:cxn ang="0">
                  <a:pos x="182" y="4203"/>
                </a:cxn>
                <a:cxn ang="0">
                  <a:pos x="140" y="4169"/>
                </a:cxn>
                <a:cxn ang="0">
                  <a:pos x="102" y="4132"/>
                </a:cxn>
                <a:cxn ang="0">
                  <a:pos x="69" y="4088"/>
                </a:cxn>
                <a:cxn ang="0">
                  <a:pos x="43" y="4040"/>
                </a:cxn>
                <a:cxn ang="0">
                  <a:pos x="22" y="3986"/>
                </a:cxn>
                <a:cxn ang="0">
                  <a:pos x="8" y="3926"/>
                </a:cxn>
                <a:cxn ang="0">
                  <a:pos x="1" y="3859"/>
                </a:cxn>
                <a:cxn ang="0">
                  <a:pos x="0" y="0"/>
                </a:cxn>
              </a:cxnLst>
              <a:rect l="0" t="0" r="r" b="b"/>
              <a:pathLst>
                <a:path w="1404" h="4320">
                  <a:moveTo>
                    <a:pt x="1404" y="0"/>
                  </a:moveTo>
                  <a:lnTo>
                    <a:pt x="1404" y="3824"/>
                  </a:lnTo>
                  <a:lnTo>
                    <a:pt x="1404" y="3824"/>
                  </a:lnTo>
                  <a:lnTo>
                    <a:pt x="1403" y="3859"/>
                  </a:lnTo>
                  <a:lnTo>
                    <a:pt x="1401" y="3893"/>
                  </a:lnTo>
                  <a:lnTo>
                    <a:pt x="1396" y="3926"/>
                  </a:lnTo>
                  <a:lnTo>
                    <a:pt x="1390" y="3956"/>
                  </a:lnTo>
                  <a:lnTo>
                    <a:pt x="1382" y="3986"/>
                  </a:lnTo>
                  <a:lnTo>
                    <a:pt x="1372" y="4013"/>
                  </a:lnTo>
                  <a:lnTo>
                    <a:pt x="1361" y="4040"/>
                  </a:lnTo>
                  <a:lnTo>
                    <a:pt x="1349" y="4065"/>
                  </a:lnTo>
                  <a:lnTo>
                    <a:pt x="1335" y="4088"/>
                  </a:lnTo>
                  <a:lnTo>
                    <a:pt x="1319" y="4110"/>
                  </a:lnTo>
                  <a:lnTo>
                    <a:pt x="1302" y="4132"/>
                  </a:lnTo>
                  <a:lnTo>
                    <a:pt x="1284" y="4152"/>
                  </a:lnTo>
                  <a:lnTo>
                    <a:pt x="1264" y="4169"/>
                  </a:lnTo>
                  <a:lnTo>
                    <a:pt x="1244" y="4187"/>
                  </a:lnTo>
                  <a:lnTo>
                    <a:pt x="1222" y="4203"/>
                  </a:lnTo>
                  <a:lnTo>
                    <a:pt x="1199" y="4217"/>
                  </a:lnTo>
                  <a:lnTo>
                    <a:pt x="1174" y="4232"/>
                  </a:lnTo>
                  <a:lnTo>
                    <a:pt x="1149" y="4244"/>
                  </a:lnTo>
                  <a:lnTo>
                    <a:pt x="1122" y="4256"/>
                  </a:lnTo>
                  <a:lnTo>
                    <a:pt x="1095" y="4265"/>
                  </a:lnTo>
                  <a:lnTo>
                    <a:pt x="1066" y="4275"/>
                  </a:lnTo>
                  <a:lnTo>
                    <a:pt x="1037" y="4283"/>
                  </a:lnTo>
                  <a:lnTo>
                    <a:pt x="1007" y="4291"/>
                  </a:lnTo>
                  <a:lnTo>
                    <a:pt x="975" y="4297"/>
                  </a:lnTo>
                  <a:lnTo>
                    <a:pt x="943" y="4303"/>
                  </a:lnTo>
                  <a:lnTo>
                    <a:pt x="911" y="4308"/>
                  </a:lnTo>
                  <a:lnTo>
                    <a:pt x="878" y="4311"/>
                  </a:lnTo>
                  <a:lnTo>
                    <a:pt x="844" y="4315"/>
                  </a:lnTo>
                  <a:lnTo>
                    <a:pt x="809" y="4318"/>
                  </a:lnTo>
                  <a:lnTo>
                    <a:pt x="774" y="4319"/>
                  </a:lnTo>
                  <a:lnTo>
                    <a:pt x="738" y="4320"/>
                  </a:lnTo>
                  <a:lnTo>
                    <a:pt x="702" y="4320"/>
                  </a:lnTo>
                  <a:lnTo>
                    <a:pt x="702" y="4320"/>
                  </a:lnTo>
                  <a:lnTo>
                    <a:pt x="702" y="4320"/>
                  </a:lnTo>
                  <a:lnTo>
                    <a:pt x="666" y="4320"/>
                  </a:lnTo>
                  <a:lnTo>
                    <a:pt x="630" y="4319"/>
                  </a:lnTo>
                  <a:lnTo>
                    <a:pt x="595" y="4318"/>
                  </a:lnTo>
                  <a:lnTo>
                    <a:pt x="560" y="4315"/>
                  </a:lnTo>
                  <a:lnTo>
                    <a:pt x="526" y="4311"/>
                  </a:lnTo>
                  <a:lnTo>
                    <a:pt x="493" y="4308"/>
                  </a:lnTo>
                  <a:lnTo>
                    <a:pt x="461" y="4303"/>
                  </a:lnTo>
                  <a:lnTo>
                    <a:pt x="429" y="4297"/>
                  </a:lnTo>
                  <a:lnTo>
                    <a:pt x="397" y="4291"/>
                  </a:lnTo>
                  <a:lnTo>
                    <a:pt x="367" y="4283"/>
                  </a:lnTo>
                  <a:lnTo>
                    <a:pt x="337" y="4275"/>
                  </a:lnTo>
                  <a:lnTo>
                    <a:pt x="309" y="4265"/>
                  </a:lnTo>
                  <a:lnTo>
                    <a:pt x="282" y="4256"/>
                  </a:lnTo>
                  <a:lnTo>
                    <a:pt x="255" y="4244"/>
                  </a:lnTo>
                  <a:lnTo>
                    <a:pt x="229" y="4232"/>
                  </a:lnTo>
                  <a:lnTo>
                    <a:pt x="205" y="4217"/>
                  </a:lnTo>
                  <a:lnTo>
                    <a:pt x="182" y="4203"/>
                  </a:lnTo>
                  <a:lnTo>
                    <a:pt x="160" y="4187"/>
                  </a:lnTo>
                  <a:lnTo>
                    <a:pt x="140" y="4169"/>
                  </a:lnTo>
                  <a:lnTo>
                    <a:pt x="120" y="4152"/>
                  </a:lnTo>
                  <a:lnTo>
                    <a:pt x="102" y="4132"/>
                  </a:lnTo>
                  <a:lnTo>
                    <a:pt x="84" y="4110"/>
                  </a:lnTo>
                  <a:lnTo>
                    <a:pt x="69" y="4088"/>
                  </a:lnTo>
                  <a:lnTo>
                    <a:pt x="55" y="4065"/>
                  </a:lnTo>
                  <a:lnTo>
                    <a:pt x="43" y="4040"/>
                  </a:lnTo>
                  <a:lnTo>
                    <a:pt x="32" y="4013"/>
                  </a:lnTo>
                  <a:lnTo>
                    <a:pt x="22" y="3986"/>
                  </a:lnTo>
                  <a:lnTo>
                    <a:pt x="14" y="3956"/>
                  </a:lnTo>
                  <a:lnTo>
                    <a:pt x="8" y="3926"/>
                  </a:lnTo>
                  <a:lnTo>
                    <a:pt x="3" y="3893"/>
                  </a:lnTo>
                  <a:lnTo>
                    <a:pt x="1" y="3859"/>
                  </a:lnTo>
                  <a:lnTo>
                    <a:pt x="0" y="3824"/>
                  </a:lnTo>
                  <a:lnTo>
                    <a:pt x="0" y="0"/>
                  </a:lnTo>
                  <a:lnTo>
                    <a:pt x="140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62000">
                  <a:schemeClr val="tx1"/>
                </a:gs>
                <a:gs pos="66000">
                  <a:schemeClr val="tx1"/>
                </a:gs>
                <a:gs pos="100000">
                  <a:schemeClr val="tx1"/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3000">
                    <a:schemeClr val="bg1">
                      <a:lumMod val="65000"/>
                    </a:schemeClr>
                  </a:gs>
                  <a:gs pos="82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2">
                      <a:lumMod val="75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txBody>
            <a:bodyPr vert="horz" wrap="square" lIns="91464" tIns="45732" rIns="91464" bIns="45732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grpSp>
          <p:nvGrpSpPr>
            <p:cNvPr id="10" name="Group 91">
              <a:extLst>
                <a:ext uri="{FF2B5EF4-FFF2-40B4-BE49-F238E27FC236}">
                  <a16:creationId xmlns:a16="http://schemas.microsoft.com/office/drawing/2014/main" id="{8A0182ED-66BD-644F-9B7D-0546A3654D4A}"/>
                </a:ext>
              </a:extLst>
            </p:cNvPr>
            <p:cNvGrpSpPr/>
            <p:nvPr/>
          </p:nvGrpSpPr>
          <p:grpSpPr>
            <a:xfrm>
              <a:off x="5840664" y="3124200"/>
              <a:ext cx="3200400" cy="480337"/>
              <a:chOff x="5840664" y="3124200"/>
              <a:chExt cx="3200400" cy="480337"/>
            </a:xfrm>
            <a:grpFill/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CFB22C03-438C-3D4F-A83D-9F19F45ECA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0664" y="3124200"/>
                <a:ext cx="3200400" cy="271144"/>
              </a:xfrm>
              <a:custGeom>
                <a:avLst/>
                <a:gdLst/>
                <a:ahLst/>
                <a:cxnLst>
                  <a:cxn ang="0">
                    <a:pos x="11518" y="500"/>
                  </a:cxn>
                  <a:cxn ang="0">
                    <a:pos x="11490" y="539"/>
                  </a:cxn>
                  <a:cxn ang="0">
                    <a:pos x="11430" y="574"/>
                  </a:cxn>
                  <a:cxn ang="0">
                    <a:pos x="11339" y="610"/>
                  </a:cxn>
                  <a:cxn ang="0">
                    <a:pos x="11067" y="678"/>
                  </a:cxn>
                  <a:cxn ang="0">
                    <a:pos x="10685" y="742"/>
                  </a:cxn>
                  <a:cxn ang="0">
                    <a:pos x="10204" y="798"/>
                  </a:cxn>
                  <a:cxn ang="0">
                    <a:pos x="9633" y="849"/>
                  </a:cxn>
                  <a:cxn ang="0">
                    <a:pos x="8979" y="893"/>
                  </a:cxn>
                  <a:cxn ang="0">
                    <a:pos x="8257" y="929"/>
                  </a:cxn>
                  <a:cxn ang="0">
                    <a:pos x="7473" y="955"/>
                  </a:cxn>
                  <a:cxn ang="0">
                    <a:pos x="6637" y="971"/>
                  </a:cxn>
                  <a:cxn ang="0">
                    <a:pos x="5760" y="976"/>
                  </a:cxn>
                  <a:cxn ang="0">
                    <a:pos x="5171" y="974"/>
                  </a:cxn>
                  <a:cxn ang="0">
                    <a:pos x="4320" y="962"/>
                  </a:cxn>
                  <a:cxn ang="0">
                    <a:pos x="3519" y="939"/>
                  </a:cxn>
                  <a:cxn ang="0">
                    <a:pos x="2773" y="906"/>
                  </a:cxn>
                  <a:cxn ang="0">
                    <a:pos x="2097" y="865"/>
                  </a:cxn>
                  <a:cxn ang="0">
                    <a:pos x="1496" y="818"/>
                  </a:cxn>
                  <a:cxn ang="0">
                    <a:pos x="985" y="761"/>
                  </a:cxn>
                  <a:cxn ang="0">
                    <a:pos x="569" y="699"/>
                  </a:cxn>
                  <a:cxn ang="0">
                    <a:pos x="259" y="634"/>
                  </a:cxn>
                  <a:cxn ang="0">
                    <a:pos x="118" y="587"/>
                  </a:cxn>
                  <a:cxn ang="0">
                    <a:pos x="48" y="551"/>
                  </a:cxn>
                  <a:cxn ang="0">
                    <a:pos x="9" y="514"/>
                  </a:cxn>
                  <a:cxn ang="0">
                    <a:pos x="0" y="488"/>
                  </a:cxn>
                  <a:cxn ang="0">
                    <a:pos x="18" y="451"/>
                  </a:cxn>
                  <a:cxn ang="0">
                    <a:pos x="67" y="414"/>
                  </a:cxn>
                  <a:cxn ang="0">
                    <a:pos x="148" y="379"/>
                  </a:cxn>
                  <a:cxn ang="0">
                    <a:pos x="351" y="321"/>
                  </a:cxn>
                  <a:cxn ang="0">
                    <a:pos x="696" y="255"/>
                  </a:cxn>
                  <a:cxn ang="0">
                    <a:pos x="1145" y="197"/>
                  </a:cxn>
                  <a:cxn ang="0">
                    <a:pos x="1688" y="143"/>
                  </a:cxn>
                  <a:cxn ang="0">
                    <a:pos x="2314" y="97"/>
                  </a:cxn>
                  <a:cxn ang="0">
                    <a:pos x="3015" y="60"/>
                  </a:cxn>
                  <a:cxn ang="0">
                    <a:pos x="3780" y="30"/>
                  </a:cxn>
                  <a:cxn ang="0">
                    <a:pos x="4599" y="11"/>
                  </a:cxn>
                  <a:cxn ang="0">
                    <a:pos x="5464" y="2"/>
                  </a:cxn>
                  <a:cxn ang="0">
                    <a:pos x="6056" y="2"/>
                  </a:cxn>
                  <a:cxn ang="0">
                    <a:pos x="6921" y="11"/>
                  </a:cxn>
                  <a:cxn ang="0">
                    <a:pos x="7740" y="30"/>
                  </a:cxn>
                  <a:cxn ang="0">
                    <a:pos x="8505" y="60"/>
                  </a:cxn>
                  <a:cxn ang="0">
                    <a:pos x="9206" y="97"/>
                  </a:cxn>
                  <a:cxn ang="0">
                    <a:pos x="9832" y="143"/>
                  </a:cxn>
                  <a:cxn ang="0">
                    <a:pos x="10375" y="197"/>
                  </a:cxn>
                  <a:cxn ang="0">
                    <a:pos x="10824" y="255"/>
                  </a:cxn>
                  <a:cxn ang="0">
                    <a:pos x="11169" y="321"/>
                  </a:cxn>
                  <a:cxn ang="0">
                    <a:pos x="11372" y="379"/>
                  </a:cxn>
                  <a:cxn ang="0">
                    <a:pos x="11453" y="414"/>
                  </a:cxn>
                  <a:cxn ang="0">
                    <a:pos x="11502" y="451"/>
                  </a:cxn>
                  <a:cxn ang="0">
                    <a:pos x="11520" y="488"/>
                  </a:cxn>
                </a:cxnLst>
                <a:rect l="0" t="0" r="r" b="b"/>
                <a:pathLst>
                  <a:path w="11520" h="976">
                    <a:moveTo>
                      <a:pt x="11520" y="488"/>
                    </a:moveTo>
                    <a:lnTo>
                      <a:pt x="11520" y="488"/>
                    </a:lnTo>
                    <a:lnTo>
                      <a:pt x="11518" y="500"/>
                    </a:lnTo>
                    <a:lnTo>
                      <a:pt x="11511" y="514"/>
                    </a:lnTo>
                    <a:lnTo>
                      <a:pt x="11502" y="527"/>
                    </a:lnTo>
                    <a:lnTo>
                      <a:pt x="11490" y="539"/>
                    </a:lnTo>
                    <a:lnTo>
                      <a:pt x="11472" y="551"/>
                    </a:lnTo>
                    <a:lnTo>
                      <a:pt x="11453" y="562"/>
                    </a:lnTo>
                    <a:lnTo>
                      <a:pt x="11430" y="574"/>
                    </a:lnTo>
                    <a:lnTo>
                      <a:pt x="11402" y="587"/>
                    </a:lnTo>
                    <a:lnTo>
                      <a:pt x="11372" y="599"/>
                    </a:lnTo>
                    <a:lnTo>
                      <a:pt x="11339" y="610"/>
                    </a:lnTo>
                    <a:lnTo>
                      <a:pt x="11261" y="634"/>
                    </a:lnTo>
                    <a:lnTo>
                      <a:pt x="11169" y="655"/>
                    </a:lnTo>
                    <a:lnTo>
                      <a:pt x="11067" y="678"/>
                    </a:lnTo>
                    <a:lnTo>
                      <a:pt x="10951" y="699"/>
                    </a:lnTo>
                    <a:lnTo>
                      <a:pt x="10824" y="721"/>
                    </a:lnTo>
                    <a:lnTo>
                      <a:pt x="10685" y="742"/>
                    </a:lnTo>
                    <a:lnTo>
                      <a:pt x="10535" y="761"/>
                    </a:lnTo>
                    <a:lnTo>
                      <a:pt x="10375" y="781"/>
                    </a:lnTo>
                    <a:lnTo>
                      <a:pt x="10204" y="798"/>
                    </a:lnTo>
                    <a:lnTo>
                      <a:pt x="10022" y="818"/>
                    </a:lnTo>
                    <a:lnTo>
                      <a:pt x="9832" y="833"/>
                    </a:lnTo>
                    <a:lnTo>
                      <a:pt x="9633" y="849"/>
                    </a:lnTo>
                    <a:lnTo>
                      <a:pt x="9423" y="865"/>
                    </a:lnTo>
                    <a:lnTo>
                      <a:pt x="9206" y="879"/>
                    </a:lnTo>
                    <a:lnTo>
                      <a:pt x="8979" y="893"/>
                    </a:lnTo>
                    <a:lnTo>
                      <a:pt x="8747" y="906"/>
                    </a:lnTo>
                    <a:lnTo>
                      <a:pt x="8505" y="918"/>
                    </a:lnTo>
                    <a:lnTo>
                      <a:pt x="8257" y="929"/>
                    </a:lnTo>
                    <a:lnTo>
                      <a:pt x="8001" y="939"/>
                    </a:lnTo>
                    <a:lnTo>
                      <a:pt x="7740" y="946"/>
                    </a:lnTo>
                    <a:lnTo>
                      <a:pt x="7473" y="955"/>
                    </a:lnTo>
                    <a:lnTo>
                      <a:pt x="7200" y="962"/>
                    </a:lnTo>
                    <a:lnTo>
                      <a:pt x="6921" y="967"/>
                    </a:lnTo>
                    <a:lnTo>
                      <a:pt x="6637" y="971"/>
                    </a:lnTo>
                    <a:lnTo>
                      <a:pt x="6349" y="974"/>
                    </a:lnTo>
                    <a:lnTo>
                      <a:pt x="6056" y="976"/>
                    </a:lnTo>
                    <a:lnTo>
                      <a:pt x="5760" y="976"/>
                    </a:lnTo>
                    <a:lnTo>
                      <a:pt x="5760" y="976"/>
                    </a:lnTo>
                    <a:lnTo>
                      <a:pt x="5464" y="976"/>
                    </a:lnTo>
                    <a:lnTo>
                      <a:pt x="5171" y="974"/>
                    </a:lnTo>
                    <a:lnTo>
                      <a:pt x="4883" y="971"/>
                    </a:lnTo>
                    <a:lnTo>
                      <a:pt x="4599" y="967"/>
                    </a:lnTo>
                    <a:lnTo>
                      <a:pt x="4320" y="962"/>
                    </a:lnTo>
                    <a:lnTo>
                      <a:pt x="4047" y="955"/>
                    </a:lnTo>
                    <a:lnTo>
                      <a:pt x="3780" y="946"/>
                    </a:lnTo>
                    <a:lnTo>
                      <a:pt x="3519" y="939"/>
                    </a:lnTo>
                    <a:lnTo>
                      <a:pt x="3263" y="929"/>
                    </a:lnTo>
                    <a:lnTo>
                      <a:pt x="3015" y="918"/>
                    </a:lnTo>
                    <a:lnTo>
                      <a:pt x="2773" y="906"/>
                    </a:lnTo>
                    <a:lnTo>
                      <a:pt x="2539" y="893"/>
                    </a:lnTo>
                    <a:lnTo>
                      <a:pt x="2314" y="879"/>
                    </a:lnTo>
                    <a:lnTo>
                      <a:pt x="2097" y="865"/>
                    </a:lnTo>
                    <a:lnTo>
                      <a:pt x="1887" y="849"/>
                    </a:lnTo>
                    <a:lnTo>
                      <a:pt x="1688" y="833"/>
                    </a:lnTo>
                    <a:lnTo>
                      <a:pt x="1496" y="818"/>
                    </a:lnTo>
                    <a:lnTo>
                      <a:pt x="1316" y="798"/>
                    </a:lnTo>
                    <a:lnTo>
                      <a:pt x="1145" y="781"/>
                    </a:lnTo>
                    <a:lnTo>
                      <a:pt x="985" y="761"/>
                    </a:lnTo>
                    <a:lnTo>
                      <a:pt x="833" y="742"/>
                    </a:lnTo>
                    <a:lnTo>
                      <a:pt x="696" y="721"/>
                    </a:lnTo>
                    <a:lnTo>
                      <a:pt x="569" y="699"/>
                    </a:lnTo>
                    <a:lnTo>
                      <a:pt x="453" y="678"/>
                    </a:lnTo>
                    <a:lnTo>
                      <a:pt x="351" y="655"/>
                    </a:lnTo>
                    <a:lnTo>
                      <a:pt x="259" y="634"/>
                    </a:lnTo>
                    <a:lnTo>
                      <a:pt x="181" y="610"/>
                    </a:lnTo>
                    <a:lnTo>
                      <a:pt x="148" y="599"/>
                    </a:lnTo>
                    <a:lnTo>
                      <a:pt x="118" y="587"/>
                    </a:lnTo>
                    <a:lnTo>
                      <a:pt x="90" y="574"/>
                    </a:lnTo>
                    <a:lnTo>
                      <a:pt x="67" y="562"/>
                    </a:lnTo>
                    <a:lnTo>
                      <a:pt x="48" y="551"/>
                    </a:lnTo>
                    <a:lnTo>
                      <a:pt x="30" y="539"/>
                    </a:lnTo>
                    <a:lnTo>
                      <a:pt x="18" y="527"/>
                    </a:lnTo>
                    <a:lnTo>
                      <a:pt x="9" y="514"/>
                    </a:lnTo>
                    <a:lnTo>
                      <a:pt x="2" y="500"/>
                    </a:lnTo>
                    <a:lnTo>
                      <a:pt x="0" y="488"/>
                    </a:lnTo>
                    <a:lnTo>
                      <a:pt x="0" y="488"/>
                    </a:lnTo>
                    <a:lnTo>
                      <a:pt x="2" y="476"/>
                    </a:lnTo>
                    <a:lnTo>
                      <a:pt x="9" y="463"/>
                    </a:lnTo>
                    <a:lnTo>
                      <a:pt x="18" y="451"/>
                    </a:lnTo>
                    <a:lnTo>
                      <a:pt x="30" y="439"/>
                    </a:lnTo>
                    <a:lnTo>
                      <a:pt x="48" y="426"/>
                    </a:lnTo>
                    <a:lnTo>
                      <a:pt x="67" y="414"/>
                    </a:lnTo>
                    <a:lnTo>
                      <a:pt x="90" y="402"/>
                    </a:lnTo>
                    <a:lnTo>
                      <a:pt x="118" y="389"/>
                    </a:lnTo>
                    <a:lnTo>
                      <a:pt x="148" y="379"/>
                    </a:lnTo>
                    <a:lnTo>
                      <a:pt x="181" y="366"/>
                    </a:lnTo>
                    <a:lnTo>
                      <a:pt x="259" y="344"/>
                    </a:lnTo>
                    <a:lnTo>
                      <a:pt x="351" y="321"/>
                    </a:lnTo>
                    <a:lnTo>
                      <a:pt x="453" y="298"/>
                    </a:lnTo>
                    <a:lnTo>
                      <a:pt x="569" y="277"/>
                    </a:lnTo>
                    <a:lnTo>
                      <a:pt x="696" y="255"/>
                    </a:lnTo>
                    <a:lnTo>
                      <a:pt x="833" y="236"/>
                    </a:lnTo>
                    <a:lnTo>
                      <a:pt x="985" y="215"/>
                    </a:lnTo>
                    <a:lnTo>
                      <a:pt x="1145" y="197"/>
                    </a:lnTo>
                    <a:lnTo>
                      <a:pt x="1316" y="178"/>
                    </a:lnTo>
                    <a:lnTo>
                      <a:pt x="1496" y="160"/>
                    </a:lnTo>
                    <a:lnTo>
                      <a:pt x="1688" y="143"/>
                    </a:lnTo>
                    <a:lnTo>
                      <a:pt x="1887" y="127"/>
                    </a:lnTo>
                    <a:lnTo>
                      <a:pt x="2097" y="113"/>
                    </a:lnTo>
                    <a:lnTo>
                      <a:pt x="2314" y="97"/>
                    </a:lnTo>
                    <a:lnTo>
                      <a:pt x="2539" y="85"/>
                    </a:lnTo>
                    <a:lnTo>
                      <a:pt x="2773" y="70"/>
                    </a:lnTo>
                    <a:lnTo>
                      <a:pt x="3015" y="60"/>
                    </a:lnTo>
                    <a:lnTo>
                      <a:pt x="3263" y="49"/>
                    </a:lnTo>
                    <a:lnTo>
                      <a:pt x="3519" y="39"/>
                    </a:lnTo>
                    <a:lnTo>
                      <a:pt x="3780" y="30"/>
                    </a:lnTo>
                    <a:lnTo>
                      <a:pt x="4047" y="23"/>
                    </a:lnTo>
                    <a:lnTo>
                      <a:pt x="4320" y="16"/>
                    </a:lnTo>
                    <a:lnTo>
                      <a:pt x="4599" y="11"/>
                    </a:lnTo>
                    <a:lnTo>
                      <a:pt x="4883" y="5"/>
                    </a:lnTo>
                    <a:lnTo>
                      <a:pt x="5171" y="4"/>
                    </a:lnTo>
                    <a:lnTo>
                      <a:pt x="5464" y="2"/>
                    </a:lnTo>
                    <a:lnTo>
                      <a:pt x="5760" y="0"/>
                    </a:lnTo>
                    <a:lnTo>
                      <a:pt x="5760" y="0"/>
                    </a:lnTo>
                    <a:lnTo>
                      <a:pt x="6056" y="2"/>
                    </a:lnTo>
                    <a:lnTo>
                      <a:pt x="6349" y="4"/>
                    </a:lnTo>
                    <a:lnTo>
                      <a:pt x="6637" y="5"/>
                    </a:lnTo>
                    <a:lnTo>
                      <a:pt x="6921" y="11"/>
                    </a:lnTo>
                    <a:lnTo>
                      <a:pt x="7200" y="16"/>
                    </a:lnTo>
                    <a:lnTo>
                      <a:pt x="7473" y="23"/>
                    </a:lnTo>
                    <a:lnTo>
                      <a:pt x="7740" y="30"/>
                    </a:lnTo>
                    <a:lnTo>
                      <a:pt x="8001" y="39"/>
                    </a:lnTo>
                    <a:lnTo>
                      <a:pt x="8257" y="49"/>
                    </a:lnTo>
                    <a:lnTo>
                      <a:pt x="8505" y="60"/>
                    </a:lnTo>
                    <a:lnTo>
                      <a:pt x="8747" y="70"/>
                    </a:lnTo>
                    <a:lnTo>
                      <a:pt x="8979" y="85"/>
                    </a:lnTo>
                    <a:lnTo>
                      <a:pt x="9206" y="97"/>
                    </a:lnTo>
                    <a:lnTo>
                      <a:pt x="9423" y="113"/>
                    </a:lnTo>
                    <a:lnTo>
                      <a:pt x="9633" y="127"/>
                    </a:lnTo>
                    <a:lnTo>
                      <a:pt x="9832" y="143"/>
                    </a:lnTo>
                    <a:lnTo>
                      <a:pt x="10022" y="160"/>
                    </a:lnTo>
                    <a:lnTo>
                      <a:pt x="10204" y="178"/>
                    </a:lnTo>
                    <a:lnTo>
                      <a:pt x="10375" y="197"/>
                    </a:lnTo>
                    <a:lnTo>
                      <a:pt x="10535" y="215"/>
                    </a:lnTo>
                    <a:lnTo>
                      <a:pt x="10685" y="236"/>
                    </a:lnTo>
                    <a:lnTo>
                      <a:pt x="10824" y="255"/>
                    </a:lnTo>
                    <a:lnTo>
                      <a:pt x="10951" y="277"/>
                    </a:lnTo>
                    <a:lnTo>
                      <a:pt x="11067" y="298"/>
                    </a:lnTo>
                    <a:lnTo>
                      <a:pt x="11169" y="321"/>
                    </a:lnTo>
                    <a:lnTo>
                      <a:pt x="11261" y="344"/>
                    </a:lnTo>
                    <a:lnTo>
                      <a:pt x="11339" y="366"/>
                    </a:lnTo>
                    <a:lnTo>
                      <a:pt x="11372" y="379"/>
                    </a:lnTo>
                    <a:lnTo>
                      <a:pt x="11402" y="389"/>
                    </a:lnTo>
                    <a:lnTo>
                      <a:pt x="11430" y="402"/>
                    </a:lnTo>
                    <a:lnTo>
                      <a:pt x="11453" y="414"/>
                    </a:lnTo>
                    <a:lnTo>
                      <a:pt x="11472" y="426"/>
                    </a:lnTo>
                    <a:lnTo>
                      <a:pt x="11490" y="439"/>
                    </a:lnTo>
                    <a:lnTo>
                      <a:pt x="11502" y="451"/>
                    </a:lnTo>
                    <a:lnTo>
                      <a:pt x="11511" y="463"/>
                    </a:lnTo>
                    <a:lnTo>
                      <a:pt x="11518" y="476"/>
                    </a:lnTo>
                    <a:lnTo>
                      <a:pt x="11520" y="488"/>
                    </a:lnTo>
                    <a:lnTo>
                      <a:pt x="11520" y="488"/>
                    </a:lnTo>
                    <a:close/>
                  </a:path>
                </a:pathLst>
              </a:custGeom>
              <a:grpFill/>
              <a:ln w="9525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63000">
                      <a:schemeClr val="bg1">
                        <a:lumMod val="65000"/>
                      </a:schemeClr>
                    </a:gs>
                    <a:gs pos="82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2">
                        <a:lumMod val="75000"/>
                      </a:schemeClr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B58C5409-26EE-4145-A4EC-92FF840809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0664" y="3258939"/>
                <a:ext cx="3200400" cy="345598"/>
              </a:xfrm>
              <a:custGeom>
                <a:avLst/>
                <a:gdLst/>
                <a:ahLst/>
                <a:cxnLst>
                  <a:cxn ang="0">
                    <a:pos x="2" y="768"/>
                  </a:cxn>
                  <a:cxn ang="0">
                    <a:pos x="30" y="807"/>
                  </a:cxn>
                  <a:cxn ang="0">
                    <a:pos x="90" y="842"/>
                  </a:cxn>
                  <a:cxn ang="0">
                    <a:pos x="181" y="879"/>
                  </a:cxn>
                  <a:cxn ang="0">
                    <a:pos x="453" y="946"/>
                  </a:cxn>
                  <a:cxn ang="0">
                    <a:pos x="833" y="1010"/>
                  </a:cxn>
                  <a:cxn ang="0">
                    <a:pos x="1316" y="1068"/>
                  </a:cxn>
                  <a:cxn ang="0">
                    <a:pos x="1887" y="1117"/>
                  </a:cxn>
                  <a:cxn ang="0">
                    <a:pos x="2539" y="1161"/>
                  </a:cxn>
                  <a:cxn ang="0">
                    <a:pos x="3263" y="1196"/>
                  </a:cxn>
                  <a:cxn ang="0">
                    <a:pos x="4047" y="1223"/>
                  </a:cxn>
                  <a:cxn ang="0">
                    <a:pos x="4883" y="1239"/>
                  </a:cxn>
                  <a:cxn ang="0">
                    <a:pos x="5760" y="1244"/>
                  </a:cxn>
                  <a:cxn ang="0">
                    <a:pos x="6349" y="1242"/>
                  </a:cxn>
                  <a:cxn ang="0">
                    <a:pos x="7200" y="1230"/>
                  </a:cxn>
                  <a:cxn ang="0">
                    <a:pos x="8001" y="1207"/>
                  </a:cxn>
                  <a:cxn ang="0">
                    <a:pos x="8747" y="1174"/>
                  </a:cxn>
                  <a:cxn ang="0">
                    <a:pos x="9423" y="1133"/>
                  </a:cxn>
                  <a:cxn ang="0">
                    <a:pos x="10022" y="1085"/>
                  </a:cxn>
                  <a:cxn ang="0">
                    <a:pos x="10535" y="1029"/>
                  </a:cxn>
                  <a:cxn ang="0">
                    <a:pos x="10951" y="967"/>
                  </a:cxn>
                  <a:cxn ang="0">
                    <a:pos x="11261" y="902"/>
                  </a:cxn>
                  <a:cxn ang="0">
                    <a:pos x="11402" y="855"/>
                  </a:cxn>
                  <a:cxn ang="0">
                    <a:pos x="11472" y="819"/>
                  </a:cxn>
                  <a:cxn ang="0">
                    <a:pos x="11511" y="782"/>
                  </a:cxn>
                  <a:cxn ang="0">
                    <a:pos x="11520" y="0"/>
                  </a:cxn>
                  <a:cxn ang="0">
                    <a:pos x="11511" y="26"/>
                  </a:cxn>
                  <a:cxn ang="0">
                    <a:pos x="11472" y="63"/>
                  </a:cxn>
                  <a:cxn ang="0">
                    <a:pos x="11402" y="99"/>
                  </a:cxn>
                  <a:cxn ang="0">
                    <a:pos x="11261" y="146"/>
                  </a:cxn>
                  <a:cxn ang="0">
                    <a:pos x="10951" y="211"/>
                  </a:cxn>
                  <a:cxn ang="0">
                    <a:pos x="10535" y="273"/>
                  </a:cxn>
                  <a:cxn ang="0">
                    <a:pos x="10022" y="330"/>
                  </a:cxn>
                  <a:cxn ang="0">
                    <a:pos x="9423" y="377"/>
                  </a:cxn>
                  <a:cxn ang="0">
                    <a:pos x="8747" y="418"/>
                  </a:cxn>
                  <a:cxn ang="0">
                    <a:pos x="8001" y="451"/>
                  </a:cxn>
                  <a:cxn ang="0">
                    <a:pos x="7200" y="474"/>
                  </a:cxn>
                  <a:cxn ang="0">
                    <a:pos x="6349" y="486"/>
                  </a:cxn>
                  <a:cxn ang="0">
                    <a:pos x="5760" y="488"/>
                  </a:cxn>
                  <a:cxn ang="0">
                    <a:pos x="4883" y="483"/>
                  </a:cxn>
                  <a:cxn ang="0">
                    <a:pos x="4047" y="467"/>
                  </a:cxn>
                  <a:cxn ang="0">
                    <a:pos x="3263" y="441"/>
                  </a:cxn>
                  <a:cxn ang="0">
                    <a:pos x="2539" y="405"/>
                  </a:cxn>
                  <a:cxn ang="0">
                    <a:pos x="1887" y="361"/>
                  </a:cxn>
                  <a:cxn ang="0">
                    <a:pos x="1316" y="310"/>
                  </a:cxn>
                  <a:cxn ang="0">
                    <a:pos x="833" y="254"/>
                  </a:cxn>
                  <a:cxn ang="0">
                    <a:pos x="453" y="190"/>
                  </a:cxn>
                  <a:cxn ang="0">
                    <a:pos x="181" y="122"/>
                  </a:cxn>
                  <a:cxn ang="0">
                    <a:pos x="90" y="86"/>
                  </a:cxn>
                  <a:cxn ang="0">
                    <a:pos x="30" y="51"/>
                  </a:cxn>
                  <a:cxn ang="0">
                    <a:pos x="2" y="12"/>
                  </a:cxn>
                </a:cxnLst>
                <a:rect l="0" t="0" r="r" b="b"/>
                <a:pathLst>
                  <a:path w="11520" h="1244">
                    <a:moveTo>
                      <a:pt x="0" y="756"/>
                    </a:moveTo>
                    <a:lnTo>
                      <a:pt x="0" y="756"/>
                    </a:lnTo>
                    <a:lnTo>
                      <a:pt x="2" y="768"/>
                    </a:lnTo>
                    <a:lnTo>
                      <a:pt x="9" y="782"/>
                    </a:lnTo>
                    <a:lnTo>
                      <a:pt x="18" y="795"/>
                    </a:lnTo>
                    <a:lnTo>
                      <a:pt x="30" y="807"/>
                    </a:lnTo>
                    <a:lnTo>
                      <a:pt x="48" y="819"/>
                    </a:lnTo>
                    <a:lnTo>
                      <a:pt x="67" y="832"/>
                    </a:lnTo>
                    <a:lnTo>
                      <a:pt x="90" y="842"/>
                    </a:lnTo>
                    <a:lnTo>
                      <a:pt x="118" y="855"/>
                    </a:lnTo>
                    <a:lnTo>
                      <a:pt x="148" y="867"/>
                    </a:lnTo>
                    <a:lnTo>
                      <a:pt x="181" y="879"/>
                    </a:lnTo>
                    <a:lnTo>
                      <a:pt x="259" y="902"/>
                    </a:lnTo>
                    <a:lnTo>
                      <a:pt x="351" y="925"/>
                    </a:lnTo>
                    <a:lnTo>
                      <a:pt x="453" y="946"/>
                    </a:lnTo>
                    <a:lnTo>
                      <a:pt x="569" y="967"/>
                    </a:lnTo>
                    <a:lnTo>
                      <a:pt x="696" y="989"/>
                    </a:lnTo>
                    <a:lnTo>
                      <a:pt x="833" y="1010"/>
                    </a:lnTo>
                    <a:lnTo>
                      <a:pt x="985" y="1029"/>
                    </a:lnTo>
                    <a:lnTo>
                      <a:pt x="1145" y="1048"/>
                    </a:lnTo>
                    <a:lnTo>
                      <a:pt x="1316" y="1068"/>
                    </a:lnTo>
                    <a:lnTo>
                      <a:pt x="1496" y="1085"/>
                    </a:lnTo>
                    <a:lnTo>
                      <a:pt x="1688" y="1101"/>
                    </a:lnTo>
                    <a:lnTo>
                      <a:pt x="1887" y="1117"/>
                    </a:lnTo>
                    <a:lnTo>
                      <a:pt x="2097" y="1133"/>
                    </a:lnTo>
                    <a:lnTo>
                      <a:pt x="2314" y="1147"/>
                    </a:lnTo>
                    <a:lnTo>
                      <a:pt x="2539" y="1161"/>
                    </a:lnTo>
                    <a:lnTo>
                      <a:pt x="2773" y="1174"/>
                    </a:lnTo>
                    <a:lnTo>
                      <a:pt x="3015" y="1186"/>
                    </a:lnTo>
                    <a:lnTo>
                      <a:pt x="3263" y="1196"/>
                    </a:lnTo>
                    <a:lnTo>
                      <a:pt x="3519" y="1207"/>
                    </a:lnTo>
                    <a:lnTo>
                      <a:pt x="3780" y="1216"/>
                    </a:lnTo>
                    <a:lnTo>
                      <a:pt x="4047" y="1223"/>
                    </a:lnTo>
                    <a:lnTo>
                      <a:pt x="4320" y="1230"/>
                    </a:lnTo>
                    <a:lnTo>
                      <a:pt x="4599" y="1235"/>
                    </a:lnTo>
                    <a:lnTo>
                      <a:pt x="4883" y="1239"/>
                    </a:lnTo>
                    <a:lnTo>
                      <a:pt x="5171" y="1242"/>
                    </a:lnTo>
                    <a:lnTo>
                      <a:pt x="5464" y="1244"/>
                    </a:lnTo>
                    <a:lnTo>
                      <a:pt x="5760" y="1244"/>
                    </a:lnTo>
                    <a:lnTo>
                      <a:pt x="5760" y="1244"/>
                    </a:lnTo>
                    <a:lnTo>
                      <a:pt x="6056" y="1244"/>
                    </a:lnTo>
                    <a:lnTo>
                      <a:pt x="6349" y="1242"/>
                    </a:lnTo>
                    <a:lnTo>
                      <a:pt x="6637" y="1239"/>
                    </a:lnTo>
                    <a:lnTo>
                      <a:pt x="6921" y="1235"/>
                    </a:lnTo>
                    <a:lnTo>
                      <a:pt x="7200" y="1230"/>
                    </a:lnTo>
                    <a:lnTo>
                      <a:pt x="7473" y="1223"/>
                    </a:lnTo>
                    <a:lnTo>
                      <a:pt x="7740" y="1216"/>
                    </a:lnTo>
                    <a:lnTo>
                      <a:pt x="8001" y="1207"/>
                    </a:lnTo>
                    <a:lnTo>
                      <a:pt x="8257" y="1196"/>
                    </a:lnTo>
                    <a:lnTo>
                      <a:pt x="8505" y="1186"/>
                    </a:lnTo>
                    <a:lnTo>
                      <a:pt x="8747" y="1174"/>
                    </a:lnTo>
                    <a:lnTo>
                      <a:pt x="8979" y="1161"/>
                    </a:lnTo>
                    <a:lnTo>
                      <a:pt x="9206" y="1147"/>
                    </a:lnTo>
                    <a:lnTo>
                      <a:pt x="9423" y="1133"/>
                    </a:lnTo>
                    <a:lnTo>
                      <a:pt x="9633" y="1117"/>
                    </a:lnTo>
                    <a:lnTo>
                      <a:pt x="9832" y="1101"/>
                    </a:lnTo>
                    <a:lnTo>
                      <a:pt x="10022" y="1085"/>
                    </a:lnTo>
                    <a:lnTo>
                      <a:pt x="10204" y="1068"/>
                    </a:lnTo>
                    <a:lnTo>
                      <a:pt x="10375" y="1048"/>
                    </a:lnTo>
                    <a:lnTo>
                      <a:pt x="10535" y="1029"/>
                    </a:lnTo>
                    <a:lnTo>
                      <a:pt x="10685" y="1010"/>
                    </a:lnTo>
                    <a:lnTo>
                      <a:pt x="10824" y="989"/>
                    </a:lnTo>
                    <a:lnTo>
                      <a:pt x="10951" y="967"/>
                    </a:lnTo>
                    <a:lnTo>
                      <a:pt x="11067" y="946"/>
                    </a:lnTo>
                    <a:lnTo>
                      <a:pt x="11169" y="925"/>
                    </a:lnTo>
                    <a:lnTo>
                      <a:pt x="11261" y="902"/>
                    </a:lnTo>
                    <a:lnTo>
                      <a:pt x="11339" y="879"/>
                    </a:lnTo>
                    <a:lnTo>
                      <a:pt x="11372" y="867"/>
                    </a:lnTo>
                    <a:lnTo>
                      <a:pt x="11402" y="855"/>
                    </a:lnTo>
                    <a:lnTo>
                      <a:pt x="11430" y="842"/>
                    </a:lnTo>
                    <a:lnTo>
                      <a:pt x="11453" y="832"/>
                    </a:lnTo>
                    <a:lnTo>
                      <a:pt x="11472" y="819"/>
                    </a:lnTo>
                    <a:lnTo>
                      <a:pt x="11490" y="807"/>
                    </a:lnTo>
                    <a:lnTo>
                      <a:pt x="11502" y="795"/>
                    </a:lnTo>
                    <a:lnTo>
                      <a:pt x="11511" y="782"/>
                    </a:lnTo>
                    <a:lnTo>
                      <a:pt x="11518" y="768"/>
                    </a:lnTo>
                    <a:lnTo>
                      <a:pt x="11520" y="756"/>
                    </a:lnTo>
                    <a:lnTo>
                      <a:pt x="11520" y="0"/>
                    </a:lnTo>
                    <a:lnTo>
                      <a:pt x="11520" y="0"/>
                    </a:lnTo>
                    <a:lnTo>
                      <a:pt x="11518" y="12"/>
                    </a:lnTo>
                    <a:lnTo>
                      <a:pt x="11511" y="26"/>
                    </a:lnTo>
                    <a:lnTo>
                      <a:pt x="11502" y="39"/>
                    </a:lnTo>
                    <a:lnTo>
                      <a:pt x="11490" y="51"/>
                    </a:lnTo>
                    <a:lnTo>
                      <a:pt x="11472" y="63"/>
                    </a:lnTo>
                    <a:lnTo>
                      <a:pt x="11453" y="74"/>
                    </a:lnTo>
                    <a:lnTo>
                      <a:pt x="11430" y="86"/>
                    </a:lnTo>
                    <a:lnTo>
                      <a:pt x="11402" y="99"/>
                    </a:lnTo>
                    <a:lnTo>
                      <a:pt x="11372" y="111"/>
                    </a:lnTo>
                    <a:lnTo>
                      <a:pt x="11339" y="122"/>
                    </a:lnTo>
                    <a:lnTo>
                      <a:pt x="11261" y="146"/>
                    </a:lnTo>
                    <a:lnTo>
                      <a:pt x="11169" y="167"/>
                    </a:lnTo>
                    <a:lnTo>
                      <a:pt x="11067" y="190"/>
                    </a:lnTo>
                    <a:lnTo>
                      <a:pt x="10951" y="211"/>
                    </a:lnTo>
                    <a:lnTo>
                      <a:pt x="10824" y="233"/>
                    </a:lnTo>
                    <a:lnTo>
                      <a:pt x="10685" y="254"/>
                    </a:lnTo>
                    <a:lnTo>
                      <a:pt x="10535" y="273"/>
                    </a:lnTo>
                    <a:lnTo>
                      <a:pt x="10375" y="293"/>
                    </a:lnTo>
                    <a:lnTo>
                      <a:pt x="10204" y="310"/>
                    </a:lnTo>
                    <a:lnTo>
                      <a:pt x="10022" y="330"/>
                    </a:lnTo>
                    <a:lnTo>
                      <a:pt x="9832" y="345"/>
                    </a:lnTo>
                    <a:lnTo>
                      <a:pt x="9633" y="361"/>
                    </a:lnTo>
                    <a:lnTo>
                      <a:pt x="9423" y="377"/>
                    </a:lnTo>
                    <a:lnTo>
                      <a:pt x="9206" y="391"/>
                    </a:lnTo>
                    <a:lnTo>
                      <a:pt x="8979" y="405"/>
                    </a:lnTo>
                    <a:lnTo>
                      <a:pt x="8747" y="418"/>
                    </a:lnTo>
                    <a:lnTo>
                      <a:pt x="8505" y="430"/>
                    </a:lnTo>
                    <a:lnTo>
                      <a:pt x="8257" y="441"/>
                    </a:lnTo>
                    <a:lnTo>
                      <a:pt x="8001" y="451"/>
                    </a:lnTo>
                    <a:lnTo>
                      <a:pt x="7740" y="458"/>
                    </a:lnTo>
                    <a:lnTo>
                      <a:pt x="7473" y="467"/>
                    </a:lnTo>
                    <a:lnTo>
                      <a:pt x="7200" y="474"/>
                    </a:lnTo>
                    <a:lnTo>
                      <a:pt x="6921" y="479"/>
                    </a:lnTo>
                    <a:lnTo>
                      <a:pt x="6637" y="483"/>
                    </a:lnTo>
                    <a:lnTo>
                      <a:pt x="6349" y="486"/>
                    </a:lnTo>
                    <a:lnTo>
                      <a:pt x="6056" y="488"/>
                    </a:lnTo>
                    <a:lnTo>
                      <a:pt x="5760" y="488"/>
                    </a:lnTo>
                    <a:lnTo>
                      <a:pt x="5760" y="488"/>
                    </a:lnTo>
                    <a:lnTo>
                      <a:pt x="5464" y="488"/>
                    </a:lnTo>
                    <a:lnTo>
                      <a:pt x="5171" y="486"/>
                    </a:lnTo>
                    <a:lnTo>
                      <a:pt x="4883" y="483"/>
                    </a:lnTo>
                    <a:lnTo>
                      <a:pt x="4599" y="479"/>
                    </a:lnTo>
                    <a:lnTo>
                      <a:pt x="4320" y="474"/>
                    </a:lnTo>
                    <a:lnTo>
                      <a:pt x="4047" y="467"/>
                    </a:lnTo>
                    <a:lnTo>
                      <a:pt x="3780" y="458"/>
                    </a:lnTo>
                    <a:lnTo>
                      <a:pt x="3519" y="451"/>
                    </a:lnTo>
                    <a:lnTo>
                      <a:pt x="3263" y="441"/>
                    </a:lnTo>
                    <a:lnTo>
                      <a:pt x="3015" y="430"/>
                    </a:lnTo>
                    <a:lnTo>
                      <a:pt x="2773" y="418"/>
                    </a:lnTo>
                    <a:lnTo>
                      <a:pt x="2539" y="405"/>
                    </a:lnTo>
                    <a:lnTo>
                      <a:pt x="2314" y="391"/>
                    </a:lnTo>
                    <a:lnTo>
                      <a:pt x="2097" y="377"/>
                    </a:lnTo>
                    <a:lnTo>
                      <a:pt x="1887" y="361"/>
                    </a:lnTo>
                    <a:lnTo>
                      <a:pt x="1688" y="345"/>
                    </a:lnTo>
                    <a:lnTo>
                      <a:pt x="1496" y="330"/>
                    </a:lnTo>
                    <a:lnTo>
                      <a:pt x="1316" y="310"/>
                    </a:lnTo>
                    <a:lnTo>
                      <a:pt x="1145" y="293"/>
                    </a:lnTo>
                    <a:lnTo>
                      <a:pt x="985" y="273"/>
                    </a:lnTo>
                    <a:lnTo>
                      <a:pt x="833" y="254"/>
                    </a:lnTo>
                    <a:lnTo>
                      <a:pt x="696" y="233"/>
                    </a:lnTo>
                    <a:lnTo>
                      <a:pt x="569" y="211"/>
                    </a:lnTo>
                    <a:lnTo>
                      <a:pt x="453" y="190"/>
                    </a:lnTo>
                    <a:lnTo>
                      <a:pt x="351" y="167"/>
                    </a:lnTo>
                    <a:lnTo>
                      <a:pt x="259" y="146"/>
                    </a:lnTo>
                    <a:lnTo>
                      <a:pt x="181" y="122"/>
                    </a:lnTo>
                    <a:lnTo>
                      <a:pt x="148" y="111"/>
                    </a:lnTo>
                    <a:lnTo>
                      <a:pt x="118" y="99"/>
                    </a:lnTo>
                    <a:lnTo>
                      <a:pt x="90" y="86"/>
                    </a:lnTo>
                    <a:lnTo>
                      <a:pt x="67" y="74"/>
                    </a:lnTo>
                    <a:lnTo>
                      <a:pt x="48" y="63"/>
                    </a:lnTo>
                    <a:lnTo>
                      <a:pt x="30" y="51"/>
                    </a:lnTo>
                    <a:lnTo>
                      <a:pt x="18" y="39"/>
                    </a:lnTo>
                    <a:lnTo>
                      <a:pt x="9" y="26"/>
                    </a:lnTo>
                    <a:lnTo>
                      <a:pt x="2" y="12"/>
                    </a:lnTo>
                    <a:lnTo>
                      <a:pt x="0" y="0"/>
                    </a:lnTo>
                    <a:lnTo>
                      <a:pt x="0" y="756"/>
                    </a:lnTo>
                    <a:close/>
                  </a:path>
                </a:pathLst>
              </a:custGeom>
              <a:gradFill flip="none" rotWithShape="1">
                <a:gsLst>
                  <a:gs pos="56000">
                    <a:schemeClr val="bg1">
                      <a:lumMod val="85000"/>
                    </a:schemeClr>
                  </a:gs>
                  <a:gs pos="32000">
                    <a:schemeClr val="bg1">
                      <a:lumMod val="50000"/>
                    </a:schemeClr>
                  </a:gs>
                  <a:gs pos="11000">
                    <a:schemeClr val="tx1">
                      <a:lumMod val="75000"/>
                      <a:lumOff val="25000"/>
                    </a:schemeClr>
                  </a:gs>
                  <a:gs pos="91000">
                    <a:schemeClr val="bg1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9525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63000">
                      <a:schemeClr val="bg1">
                        <a:lumMod val="65000"/>
                      </a:schemeClr>
                    </a:gs>
                    <a:gs pos="82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13" name="Freeform 6">
                <a:extLst>
                  <a:ext uri="{FF2B5EF4-FFF2-40B4-BE49-F238E27FC236}">
                    <a16:creationId xmlns:a16="http://schemas.microsoft.com/office/drawing/2014/main" id="{5CC1F312-57E0-F04B-8EDC-421124D86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6777" y="3129756"/>
                <a:ext cx="3168173" cy="250587"/>
              </a:xfrm>
              <a:custGeom>
                <a:avLst/>
                <a:gdLst/>
                <a:ahLst/>
                <a:cxnLst>
                  <a:cxn ang="0">
                    <a:pos x="11402" y="464"/>
                  </a:cxn>
                  <a:cxn ang="0">
                    <a:pos x="11374" y="497"/>
                  </a:cxn>
                  <a:cxn ang="0">
                    <a:pos x="11314" y="531"/>
                  </a:cxn>
                  <a:cxn ang="0">
                    <a:pos x="11224" y="564"/>
                  </a:cxn>
                  <a:cxn ang="0">
                    <a:pos x="10956" y="628"/>
                  </a:cxn>
                  <a:cxn ang="0">
                    <a:pos x="10577" y="686"/>
                  </a:cxn>
                  <a:cxn ang="0">
                    <a:pos x="10102" y="739"/>
                  </a:cxn>
                  <a:cxn ang="0">
                    <a:pos x="9536" y="786"/>
                  </a:cxn>
                  <a:cxn ang="0">
                    <a:pos x="8889" y="825"/>
                  </a:cxn>
                  <a:cxn ang="0">
                    <a:pos x="8174" y="858"/>
                  </a:cxn>
                  <a:cxn ang="0">
                    <a:pos x="7397" y="883"/>
                  </a:cxn>
                  <a:cxn ang="0">
                    <a:pos x="6571" y="897"/>
                  </a:cxn>
                  <a:cxn ang="0">
                    <a:pos x="5702" y="903"/>
                  </a:cxn>
                  <a:cxn ang="0">
                    <a:pos x="5119" y="901"/>
                  </a:cxn>
                  <a:cxn ang="0">
                    <a:pos x="4277" y="888"/>
                  </a:cxn>
                  <a:cxn ang="0">
                    <a:pos x="3482" y="867"/>
                  </a:cxn>
                  <a:cxn ang="0">
                    <a:pos x="2745" y="837"/>
                  </a:cxn>
                  <a:cxn ang="0">
                    <a:pos x="2076" y="800"/>
                  </a:cxn>
                  <a:cxn ang="0">
                    <a:pos x="1482" y="754"/>
                  </a:cxn>
                  <a:cxn ang="0">
                    <a:pos x="975" y="703"/>
                  </a:cxn>
                  <a:cxn ang="0">
                    <a:pos x="562" y="647"/>
                  </a:cxn>
                  <a:cxn ang="0">
                    <a:pos x="256" y="585"/>
                  </a:cxn>
                  <a:cxn ang="0">
                    <a:pos x="116" y="543"/>
                  </a:cxn>
                  <a:cxn ang="0">
                    <a:pos x="46" y="510"/>
                  </a:cxn>
                  <a:cxn ang="0">
                    <a:pos x="7" y="474"/>
                  </a:cxn>
                  <a:cxn ang="0">
                    <a:pos x="0" y="451"/>
                  </a:cxn>
                  <a:cxn ang="0">
                    <a:pos x="16" y="416"/>
                  </a:cxn>
                  <a:cxn ang="0">
                    <a:pos x="65" y="383"/>
                  </a:cxn>
                  <a:cxn ang="0">
                    <a:pos x="146" y="349"/>
                  </a:cxn>
                  <a:cxn ang="0">
                    <a:pos x="345" y="296"/>
                  </a:cxn>
                  <a:cxn ang="0">
                    <a:pos x="689" y="236"/>
                  </a:cxn>
                  <a:cxn ang="0">
                    <a:pos x="1133" y="182"/>
                  </a:cxn>
                  <a:cxn ang="0">
                    <a:pos x="1671" y="133"/>
                  </a:cxn>
                  <a:cxn ang="0">
                    <a:pos x="2291" y="90"/>
                  </a:cxn>
                  <a:cxn ang="0">
                    <a:pos x="2983" y="55"/>
                  </a:cxn>
                  <a:cxn ang="0">
                    <a:pos x="3741" y="27"/>
                  </a:cxn>
                  <a:cxn ang="0">
                    <a:pos x="4553" y="9"/>
                  </a:cxn>
                  <a:cxn ang="0">
                    <a:pos x="5408" y="0"/>
                  </a:cxn>
                  <a:cxn ang="0">
                    <a:pos x="5994" y="0"/>
                  </a:cxn>
                  <a:cxn ang="0">
                    <a:pos x="6851" y="9"/>
                  </a:cxn>
                  <a:cxn ang="0">
                    <a:pos x="7663" y="27"/>
                  </a:cxn>
                  <a:cxn ang="0">
                    <a:pos x="8419" y="55"/>
                  </a:cxn>
                  <a:cxn ang="0">
                    <a:pos x="9113" y="90"/>
                  </a:cxn>
                  <a:cxn ang="0">
                    <a:pos x="9733" y="133"/>
                  </a:cxn>
                  <a:cxn ang="0">
                    <a:pos x="10271" y="182"/>
                  </a:cxn>
                  <a:cxn ang="0">
                    <a:pos x="10715" y="236"/>
                  </a:cxn>
                  <a:cxn ang="0">
                    <a:pos x="11059" y="296"/>
                  </a:cxn>
                  <a:cxn ang="0">
                    <a:pos x="11258" y="349"/>
                  </a:cxn>
                  <a:cxn ang="0">
                    <a:pos x="11339" y="383"/>
                  </a:cxn>
                  <a:cxn ang="0">
                    <a:pos x="11388" y="416"/>
                  </a:cxn>
                  <a:cxn ang="0">
                    <a:pos x="11404" y="451"/>
                  </a:cxn>
                </a:cxnLst>
                <a:rect l="0" t="0" r="r" b="b"/>
                <a:pathLst>
                  <a:path w="11404" h="903">
                    <a:moveTo>
                      <a:pt x="11404" y="451"/>
                    </a:moveTo>
                    <a:lnTo>
                      <a:pt x="11404" y="451"/>
                    </a:lnTo>
                    <a:lnTo>
                      <a:pt x="11402" y="464"/>
                    </a:lnTo>
                    <a:lnTo>
                      <a:pt x="11397" y="474"/>
                    </a:lnTo>
                    <a:lnTo>
                      <a:pt x="11388" y="487"/>
                    </a:lnTo>
                    <a:lnTo>
                      <a:pt x="11374" y="497"/>
                    </a:lnTo>
                    <a:lnTo>
                      <a:pt x="11358" y="510"/>
                    </a:lnTo>
                    <a:lnTo>
                      <a:pt x="11339" y="520"/>
                    </a:lnTo>
                    <a:lnTo>
                      <a:pt x="11314" y="531"/>
                    </a:lnTo>
                    <a:lnTo>
                      <a:pt x="11288" y="543"/>
                    </a:lnTo>
                    <a:lnTo>
                      <a:pt x="11258" y="554"/>
                    </a:lnTo>
                    <a:lnTo>
                      <a:pt x="11224" y="564"/>
                    </a:lnTo>
                    <a:lnTo>
                      <a:pt x="11147" y="585"/>
                    </a:lnTo>
                    <a:lnTo>
                      <a:pt x="11059" y="606"/>
                    </a:lnTo>
                    <a:lnTo>
                      <a:pt x="10956" y="628"/>
                    </a:lnTo>
                    <a:lnTo>
                      <a:pt x="10842" y="647"/>
                    </a:lnTo>
                    <a:lnTo>
                      <a:pt x="10715" y="666"/>
                    </a:lnTo>
                    <a:lnTo>
                      <a:pt x="10577" y="686"/>
                    </a:lnTo>
                    <a:lnTo>
                      <a:pt x="10429" y="703"/>
                    </a:lnTo>
                    <a:lnTo>
                      <a:pt x="10271" y="721"/>
                    </a:lnTo>
                    <a:lnTo>
                      <a:pt x="10102" y="739"/>
                    </a:lnTo>
                    <a:lnTo>
                      <a:pt x="9922" y="754"/>
                    </a:lnTo>
                    <a:lnTo>
                      <a:pt x="9733" y="770"/>
                    </a:lnTo>
                    <a:lnTo>
                      <a:pt x="9536" y="786"/>
                    </a:lnTo>
                    <a:lnTo>
                      <a:pt x="9328" y="800"/>
                    </a:lnTo>
                    <a:lnTo>
                      <a:pt x="9113" y="813"/>
                    </a:lnTo>
                    <a:lnTo>
                      <a:pt x="8889" y="825"/>
                    </a:lnTo>
                    <a:lnTo>
                      <a:pt x="8659" y="837"/>
                    </a:lnTo>
                    <a:lnTo>
                      <a:pt x="8419" y="848"/>
                    </a:lnTo>
                    <a:lnTo>
                      <a:pt x="8174" y="858"/>
                    </a:lnTo>
                    <a:lnTo>
                      <a:pt x="7922" y="867"/>
                    </a:lnTo>
                    <a:lnTo>
                      <a:pt x="7663" y="876"/>
                    </a:lnTo>
                    <a:lnTo>
                      <a:pt x="7397" y="883"/>
                    </a:lnTo>
                    <a:lnTo>
                      <a:pt x="7127" y="888"/>
                    </a:lnTo>
                    <a:lnTo>
                      <a:pt x="6851" y="894"/>
                    </a:lnTo>
                    <a:lnTo>
                      <a:pt x="6571" y="897"/>
                    </a:lnTo>
                    <a:lnTo>
                      <a:pt x="6285" y="901"/>
                    </a:lnTo>
                    <a:lnTo>
                      <a:pt x="5994" y="903"/>
                    </a:lnTo>
                    <a:lnTo>
                      <a:pt x="5702" y="903"/>
                    </a:lnTo>
                    <a:lnTo>
                      <a:pt x="5702" y="903"/>
                    </a:lnTo>
                    <a:lnTo>
                      <a:pt x="5408" y="903"/>
                    </a:lnTo>
                    <a:lnTo>
                      <a:pt x="5119" y="901"/>
                    </a:lnTo>
                    <a:lnTo>
                      <a:pt x="4833" y="897"/>
                    </a:lnTo>
                    <a:lnTo>
                      <a:pt x="4553" y="894"/>
                    </a:lnTo>
                    <a:lnTo>
                      <a:pt x="4277" y="888"/>
                    </a:lnTo>
                    <a:lnTo>
                      <a:pt x="4007" y="883"/>
                    </a:lnTo>
                    <a:lnTo>
                      <a:pt x="3741" y="876"/>
                    </a:lnTo>
                    <a:lnTo>
                      <a:pt x="3482" y="867"/>
                    </a:lnTo>
                    <a:lnTo>
                      <a:pt x="3230" y="858"/>
                    </a:lnTo>
                    <a:lnTo>
                      <a:pt x="2983" y="848"/>
                    </a:lnTo>
                    <a:lnTo>
                      <a:pt x="2745" y="837"/>
                    </a:lnTo>
                    <a:lnTo>
                      <a:pt x="2515" y="825"/>
                    </a:lnTo>
                    <a:lnTo>
                      <a:pt x="2291" y="813"/>
                    </a:lnTo>
                    <a:lnTo>
                      <a:pt x="2076" y="800"/>
                    </a:lnTo>
                    <a:lnTo>
                      <a:pt x="1868" y="786"/>
                    </a:lnTo>
                    <a:lnTo>
                      <a:pt x="1671" y="770"/>
                    </a:lnTo>
                    <a:lnTo>
                      <a:pt x="1482" y="754"/>
                    </a:lnTo>
                    <a:lnTo>
                      <a:pt x="1302" y="739"/>
                    </a:lnTo>
                    <a:lnTo>
                      <a:pt x="1133" y="721"/>
                    </a:lnTo>
                    <a:lnTo>
                      <a:pt x="975" y="703"/>
                    </a:lnTo>
                    <a:lnTo>
                      <a:pt x="825" y="686"/>
                    </a:lnTo>
                    <a:lnTo>
                      <a:pt x="689" y="666"/>
                    </a:lnTo>
                    <a:lnTo>
                      <a:pt x="562" y="647"/>
                    </a:lnTo>
                    <a:lnTo>
                      <a:pt x="448" y="628"/>
                    </a:lnTo>
                    <a:lnTo>
                      <a:pt x="345" y="606"/>
                    </a:lnTo>
                    <a:lnTo>
                      <a:pt x="256" y="585"/>
                    </a:lnTo>
                    <a:lnTo>
                      <a:pt x="180" y="564"/>
                    </a:lnTo>
                    <a:lnTo>
                      <a:pt x="146" y="554"/>
                    </a:lnTo>
                    <a:lnTo>
                      <a:pt x="116" y="543"/>
                    </a:lnTo>
                    <a:lnTo>
                      <a:pt x="88" y="531"/>
                    </a:lnTo>
                    <a:lnTo>
                      <a:pt x="65" y="520"/>
                    </a:lnTo>
                    <a:lnTo>
                      <a:pt x="46" y="510"/>
                    </a:lnTo>
                    <a:lnTo>
                      <a:pt x="30" y="497"/>
                    </a:lnTo>
                    <a:lnTo>
                      <a:pt x="16" y="487"/>
                    </a:lnTo>
                    <a:lnTo>
                      <a:pt x="7" y="474"/>
                    </a:lnTo>
                    <a:lnTo>
                      <a:pt x="2" y="464"/>
                    </a:lnTo>
                    <a:lnTo>
                      <a:pt x="0" y="451"/>
                    </a:lnTo>
                    <a:lnTo>
                      <a:pt x="0" y="451"/>
                    </a:lnTo>
                    <a:lnTo>
                      <a:pt x="2" y="439"/>
                    </a:lnTo>
                    <a:lnTo>
                      <a:pt x="7" y="429"/>
                    </a:lnTo>
                    <a:lnTo>
                      <a:pt x="16" y="416"/>
                    </a:lnTo>
                    <a:lnTo>
                      <a:pt x="30" y="406"/>
                    </a:lnTo>
                    <a:lnTo>
                      <a:pt x="46" y="393"/>
                    </a:lnTo>
                    <a:lnTo>
                      <a:pt x="65" y="383"/>
                    </a:lnTo>
                    <a:lnTo>
                      <a:pt x="88" y="372"/>
                    </a:lnTo>
                    <a:lnTo>
                      <a:pt x="116" y="360"/>
                    </a:lnTo>
                    <a:lnTo>
                      <a:pt x="146" y="349"/>
                    </a:lnTo>
                    <a:lnTo>
                      <a:pt x="180" y="339"/>
                    </a:lnTo>
                    <a:lnTo>
                      <a:pt x="256" y="318"/>
                    </a:lnTo>
                    <a:lnTo>
                      <a:pt x="345" y="296"/>
                    </a:lnTo>
                    <a:lnTo>
                      <a:pt x="448" y="275"/>
                    </a:lnTo>
                    <a:lnTo>
                      <a:pt x="562" y="256"/>
                    </a:lnTo>
                    <a:lnTo>
                      <a:pt x="689" y="236"/>
                    </a:lnTo>
                    <a:lnTo>
                      <a:pt x="825" y="217"/>
                    </a:lnTo>
                    <a:lnTo>
                      <a:pt x="975" y="199"/>
                    </a:lnTo>
                    <a:lnTo>
                      <a:pt x="1133" y="182"/>
                    </a:lnTo>
                    <a:lnTo>
                      <a:pt x="1302" y="164"/>
                    </a:lnTo>
                    <a:lnTo>
                      <a:pt x="1482" y="148"/>
                    </a:lnTo>
                    <a:lnTo>
                      <a:pt x="1671" y="133"/>
                    </a:lnTo>
                    <a:lnTo>
                      <a:pt x="1868" y="117"/>
                    </a:lnTo>
                    <a:lnTo>
                      <a:pt x="2076" y="103"/>
                    </a:lnTo>
                    <a:lnTo>
                      <a:pt x="2291" y="90"/>
                    </a:lnTo>
                    <a:lnTo>
                      <a:pt x="2515" y="76"/>
                    </a:lnTo>
                    <a:lnTo>
                      <a:pt x="2745" y="66"/>
                    </a:lnTo>
                    <a:lnTo>
                      <a:pt x="2983" y="55"/>
                    </a:lnTo>
                    <a:lnTo>
                      <a:pt x="3230" y="44"/>
                    </a:lnTo>
                    <a:lnTo>
                      <a:pt x="3482" y="36"/>
                    </a:lnTo>
                    <a:lnTo>
                      <a:pt x="3741" y="27"/>
                    </a:lnTo>
                    <a:lnTo>
                      <a:pt x="4007" y="20"/>
                    </a:lnTo>
                    <a:lnTo>
                      <a:pt x="4277" y="14"/>
                    </a:lnTo>
                    <a:lnTo>
                      <a:pt x="4553" y="9"/>
                    </a:lnTo>
                    <a:lnTo>
                      <a:pt x="4833" y="6"/>
                    </a:lnTo>
                    <a:lnTo>
                      <a:pt x="5119" y="2"/>
                    </a:lnTo>
                    <a:lnTo>
                      <a:pt x="5408" y="0"/>
                    </a:lnTo>
                    <a:lnTo>
                      <a:pt x="5702" y="0"/>
                    </a:lnTo>
                    <a:lnTo>
                      <a:pt x="5702" y="0"/>
                    </a:lnTo>
                    <a:lnTo>
                      <a:pt x="5994" y="0"/>
                    </a:lnTo>
                    <a:lnTo>
                      <a:pt x="6285" y="2"/>
                    </a:lnTo>
                    <a:lnTo>
                      <a:pt x="6571" y="6"/>
                    </a:lnTo>
                    <a:lnTo>
                      <a:pt x="6851" y="9"/>
                    </a:lnTo>
                    <a:lnTo>
                      <a:pt x="7127" y="14"/>
                    </a:lnTo>
                    <a:lnTo>
                      <a:pt x="7397" y="20"/>
                    </a:lnTo>
                    <a:lnTo>
                      <a:pt x="7663" y="27"/>
                    </a:lnTo>
                    <a:lnTo>
                      <a:pt x="7922" y="36"/>
                    </a:lnTo>
                    <a:lnTo>
                      <a:pt x="8174" y="44"/>
                    </a:lnTo>
                    <a:lnTo>
                      <a:pt x="8419" y="55"/>
                    </a:lnTo>
                    <a:lnTo>
                      <a:pt x="8659" y="66"/>
                    </a:lnTo>
                    <a:lnTo>
                      <a:pt x="8889" y="76"/>
                    </a:lnTo>
                    <a:lnTo>
                      <a:pt x="9113" y="90"/>
                    </a:lnTo>
                    <a:lnTo>
                      <a:pt x="9328" y="103"/>
                    </a:lnTo>
                    <a:lnTo>
                      <a:pt x="9536" y="117"/>
                    </a:lnTo>
                    <a:lnTo>
                      <a:pt x="9733" y="133"/>
                    </a:lnTo>
                    <a:lnTo>
                      <a:pt x="9922" y="148"/>
                    </a:lnTo>
                    <a:lnTo>
                      <a:pt x="10102" y="164"/>
                    </a:lnTo>
                    <a:lnTo>
                      <a:pt x="10271" y="182"/>
                    </a:lnTo>
                    <a:lnTo>
                      <a:pt x="10429" y="199"/>
                    </a:lnTo>
                    <a:lnTo>
                      <a:pt x="10577" y="217"/>
                    </a:lnTo>
                    <a:lnTo>
                      <a:pt x="10715" y="236"/>
                    </a:lnTo>
                    <a:lnTo>
                      <a:pt x="10842" y="256"/>
                    </a:lnTo>
                    <a:lnTo>
                      <a:pt x="10956" y="275"/>
                    </a:lnTo>
                    <a:lnTo>
                      <a:pt x="11059" y="296"/>
                    </a:lnTo>
                    <a:lnTo>
                      <a:pt x="11147" y="318"/>
                    </a:lnTo>
                    <a:lnTo>
                      <a:pt x="11224" y="339"/>
                    </a:lnTo>
                    <a:lnTo>
                      <a:pt x="11258" y="349"/>
                    </a:lnTo>
                    <a:lnTo>
                      <a:pt x="11288" y="360"/>
                    </a:lnTo>
                    <a:lnTo>
                      <a:pt x="11314" y="372"/>
                    </a:lnTo>
                    <a:lnTo>
                      <a:pt x="11339" y="383"/>
                    </a:lnTo>
                    <a:lnTo>
                      <a:pt x="11358" y="393"/>
                    </a:lnTo>
                    <a:lnTo>
                      <a:pt x="11374" y="406"/>
                    </a:lnTo>
                    <a:lnTo>
                      <a:pt x="11388" y="416"/>
                    </a:lnTo>
                    <a:lnTo>
                      <a:pt x="11397" y="429"/>
                    </a:lnTo>
                    <a:lnTo>
                      <a:pt x="11402" y="439"/>
                    </a:lnTo>
                    <a:lnTo>
                      <a:pt x="11404" y="451"/>
                    </a:lnTo>
                    <a:lnTo>
                      <a:pt x="11404" y="451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50000"/>
                    </a:schemeClr>
                  </a:gs>
                  <a:gs pos="35000">
                    <a:schemeClr val="bg1">
                      <a:lumMod val="65000"/>
                    </a:schemeClr>
                  </a:gs>
                  <a:gs pos="99000">
                    <a:schemeClr val="bg1">
                      <a:lumMod val="75000"/>
                    </a:schemeClr>
                  </a:gs>
                  <a:gs pos="65000">
                    <a:schemeClr val="bg1">
                      <a:lumMod val="85000"/>
                    </a:schemeClr>
                  </a:gs>
                </a:gsLst>
                <a:path path="circle">
                  <a:fillToRect l="100000" t="100000"/>
                </a:path>
              </a:gradFill>
              <a:ln w="95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63000">
                      <a:schemeClr val="bg1">
                        <a:lumMod val="65000"/>
                      </a:schemeClr>
                    </a:gs>
                    <a:gs pos="82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2">
                        <a:lumMod val="7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</p:grpSp>
      </p:grpSp>
      <p:grpSp>
        <p:nvGrpSpPr>
          <p:cNvPr id="14" name="Group 103">
            <a:extLst>
              <a:ext uri="{FF2B5EF4-FFF2-40B4-BE49-F238E27FC236}">
                <a16:creationId xmlns:a16="http://schemas.microsoft.com/office/drawing/2014/main" id="{34E8053C-64A9-3448-8C52-706E0C66B00F}"/>
              </a:ext>
            </a:extLst>
          </p:cNvPr>
          <p:cNvGrpSpPr/>
          <p:nvPr userDrawn="1"/>
        </p:nvGrpSpPr>
        <p:grpSpPr>
          <a:xfrm>
            <a:off x="760395" y="1921088"/>
            <a:ext cx="3856393" cy="1929200"/>
            <a:chOff x="125664" y="3124200"/>
            <a:chExt cx="3200400" cy="1600200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62B67AD7-7A6D-3543-9FB1-A81B0A9C9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3505200"/>
              <a:ext cx="396240" cy="1219200"/>
            </a:xfrm>
            <a:custGeom>
              <a:avLst/>
              <a:gdLst/>
              <a:ahLst/>
              <a:cxnLst>
                <a:cxn ang="0">
                  <a:pos x="1404" y="3824"/>
                </a:cxn>
                <a:cxn ang="0">
                  <a:pos x="1403" y="3859"/>
                </a:cxn>
                <a:cxn ang="0">
                  <a:pos x="1396" y="3926"/>
                </a:cxn>
                <a:cxn ang="0">
                  <a:pos x="1382" y="3986"/>
                </a:cxn>
                <a:cxn ang="0">
                  <a:pos x="1361" y="4040"/>
                </a:cxn>
                <a:cxn ang="0">
                  <a:pos x="1335" y="4088"/>
                </a:cxn>
                <a:cxn ang="0">
                  <a:pos x="1302" y="4132"/>
                </a:cxn>
                <a:cxn ang="0">
                  <a:pos x="1264" y="4169"/>
                </a:cxn>
                <a:cxn ang="0">
                  <a:pos x="1222" y="4203"/>
                </a:cxn>
                <a:cxn ang="0">
                  <a:pos x="1174" y="4232"/>
                </a:cxn>
                <a:cxn ang="0">
                  <a:pos x="1122" y="4256"/>
                </a:cxn>
                <a:cxn ang="0">
                  <a:pos x="1066" y="4275"/>
                </a:cxn>
                <a:cxn ang="0">
                  <a:pos x="1007" y="4291"/>
                </a:cxn>
                <a:cxn ang="0">
                  <a:pos x="943" y="4303"/>
                </a:cxn>
                <a:cxn ang="0">
                  <a:pos x="878" y="4311"/>
                </a:cxn>
                <a:cxn ang="0">
                  <a:pos x="809" y="4318"/>
                </a:cxn>
                <a:cxn ang="0">
                  <a:pos x="738" y="4320"/>
                </a:cxn>
                <a:cxn ang="0">
                  <a:pos x="702" y="4320"/>
                </a:cxn>
                <a:cxn ang="0">
                  <a:pos x="666" y="4320"/>
                </a:cxn>
                <a:cxn ang="0">
                  <a:pos x="595" y="4318"/>
                </a:cxn>
                <a:cxn ang="0">
                  <a:pos x="526" y="4311"/>
                </a:cxn>
                <a:cxn ang="0">
                  <a:pos x="461" y="4303"/>
                </a:cxn>
                <a:cxn ang="0">
                  <a:pos x="397" y="4291"/>
                </a:cxn>
                <a:cxn ang="0">
                  <a:pos x="337" y="4275"/>
                </a:cxn>
                <a:cxn ang="0">
                  <a:pos x="282" y="4256"/>
                </a:cxn>
                <a:cxn ang="0">
                  <a:pos x="229" y="4232"/>
                </a:cxn>
                <a:cxn ang="0">
                  <a:pos x="182" y="4203"/>
                </a:cxn>
                <a:cxn ang="0">
                  <a:pos x="140" y="4169"/>
                </a:cxn>
                <a:cxn ang="0">
                  <a:pos x="102" y="4132"/>
                </a:cxn>
                <a:cxn ang="0">
                  <a:pos x="69" y="4088"/>
                </a:cxn>
                <a:cxn ang="0">
                  <a:pos x="43" y="4040"/>
                </a:cxn>
                <a:cxn ang="0">
                  <a:pos x="22" y="3986"/>
                </a:cxn>
                <a:cxn ang="0">
                  <a:pos x="8" y="3926"/>
                </a:cxn>
                <a:cxn ang="0">
                  <a:pos x="1" y="3859"/>
                </a:cxn>
                <a:cxn ang="0">
                  <a:pos x="0" y="0"/>
                </a:cxn>
              </a:cxnLst>
              <a:rect l="0" t="0" r="r" b="b"/>
              <a:pathLst>
                <a:path w="1404" h="4320">
                  <a:moveTo>
                    <a:pt x="1404" y="0"/>
                  </a:moveTo>
                  <a:lnTo>
                    <a:pt x="1404" y="3824"/>
                  </a:lnTo>
                  <a:lnTo>
                    <a:pt x="1404" y="3824"/>
                  </a:lnTo>
                  <a:lnTo>
                    <a:pt x="1403" y="3859"/>
                  </a:lnTo>
                  <a:lnTo>
                    <a:pt x="1401" y="3893"/>
                  </a:lnTo>
                  <a:lnTo>
                    <a:pt x="1396" y="3926"/>
                  </a:lnTo>
                  <a:lnTo>
                    <a:pt x="1390" y="3956"/>
                  </a:lnTo>
                  <a:lnTo>
                    <a:pt x="1382" y="3986"/>
                  </a:lnTo>
                  <a:lnTo>
                    <a:pt x="1372" y="4013"/>
                  </a:lnTo>
                  <a:lnTo>
                    <a:pt x="1361" y="4040"/>
                  </a:lnTo>
                  <a:lnTo>
                    <a:pt x="1349" y="4065"/>
                  </a:lnTo>
                  <a:lnTo>
                    <a:pt x="1335" y="4088"/>
                  </a:lnTo>
                  <a:lnTo>
                    <a:pt x="1319" y="4110"/>
                  </a:lnTo>
                  <a:lnTo>
                    <a:pt x="1302" y="4132"/>
                  </a:lnTo>
                  <a:lnTo>
                    <a:pt x="1284" y="4152"/>
                  </a:lnTo>
                  <a:lnTo>
                    <a:pt x="1264" y="4169"/>
                  </a:lnTo>
                  <a:lnTo>
                    <a:pt x="1244" y="4187"/>
                  </a:lnTo>
                  <a:lnTo>
                    <a:pt x="1222" y="4203"/>
                  </a:lnTo>
                  <a:lnTo>
                    <a:pt x="1199" y="4217"/>
                  </a:lnTo>
                  <a:lnTo>
                    <a:pt x="1174" y="4232"/>
                  </a:lnTo>
                  <a:lnTo>
                    <a:pt x="1149" y="4244"/>
                  </a:lnTo>
                  <a:lnTo>
                    <a:pt x="1122" y="4256"/>
                  </a:lnTo>
                  <a:lnTo>
                    <a:pt x="1095" y="4265"/>
                  </a:lnTo>
                  <a:lnTo>
                    <a:pt x="1066" y="4275"/>
                  </a:lnTo>
                  <a:lnTo>
                    <a:pt x="1037" y="4283"/>
                  </a:lnTo>
                  <a:lnTo>
                    <a:pt x="1007" y="4291"/>
                  </a:lnTo>
                  <a:lnTo>
                    <a:pt x="975" y="4297"/>
                  </a:lnTo>
                  <a:lnTo>
                    <a:pt x="943" y="4303"/>
                  </a:lnTo>
                  <a:lnTo>
                    <a:pt x="911" y="4308"/>
                  </a:lnTo>
                  <a:lnTo>
                    <a:pt x="878" y="4311"/>
                  </a:lnTo>
                  <a:lnTo>
                    <a:pt x="844" y="4315"/>
                  </a:lnTo>
                  <a:lnTo>
                    <a:pt x="809" y="4318"/>
                  </a:lnTo>
                  <a:lnTo>
                    <a:pt x="774" y="4319"/>
                  </a:lnTo>
                  <a:lnTo>
                    <a:pt x="738" y="4320"/>
                  </a:lnTo>
                  <a:lnTo>
                    <a:pt x="702" y="4320"/>
                  </a:lnTo>
                  <a:lnTo>
                    <a:pt x="702" y="4320"/>
                  </a:lnTo>
                  <a:lnTo>
                    <a:pt x="702" y="4320"/>
                  </a:lnTo>
                  <a:lnTo>
                    <a:pt x="666" y="4320"/>
                  </a:lnTo>
                  <a:lnTo>
                    <a:pt x="630" y="4319"/>
                  </a:lnTo>
                  <a:lnTo>
                    <a:pt x="595" y="4318"/>
                  </a:lnTo>
                  <a:lnTo>
                    <a:pt x="560" y="4315"/>
                  </a:lnTo>
                  <a:lnTo>
                    <a:pt x="526" y="4311"/>
                  </a:lnTo>
                  <a:lnTo>
                    <a:pt x="493" y="4308"/>
                  </a:lnTo>
                  <a:lnTo>
                    <a:pt x="461" y="4303"/>
                  </a:lnTo>
                  <a:lnTo>
                    <a:pt x="429" y="4297"/>
                  </a:lnTo>
                  <a:lnTo>
                    <a:pt x="397" y="4291"/>
                  </a:lnTo>
                  <a:lnTo>
                    <a:pt x="367" y="4283"/>
                  </a:lnTo>
                  <a:lnTo>
                    <a:pt x="337" y="4275"/>
                  </a:lnTo>
                  <a:lnTo>
                    <a:pt x="309" y="4265"/>
                  </a:lnTo>
                  <a:lnTo>
                    <a:pt x="282" y="4256"/>
                  </a:lnTo>
                  <a:lnTo>
                    <a:pt x="255" y="4244"/>
                  </a:lnTo>
                  <a:lnTo>
                    <a:pt x="229" y="4232"/>
                  </a:lnTo>
                  <a:lnTo>
                    <a:pt x="205" y="4217"/>
                  </a:lnTo>
                  <a:lnTo>
                    <a:pt x="182" y="4203"/>
                  </a:lnTo>
                  <a:lnTo>
                    <a:pt x="160" y="4187"/>
                  </a:lnTo>
                  <a:lnTo>
                    <a:pt x="140" y="4169"/>
                  </a:lnTo>
                  <a:lnTo>
                    <a:pt x="120" y="4152"/>
                  </a:lnTo>
                  <a:lnTo>
                    <a:pt x="102" y="4132"/>
                  </a:lnTo>
                  <a:lnTo>
                    <a:pt x="84" y="4110"/>
                  </a:lnTo>
                  <a:lnTo>
                    <a:pt x="69" y="4088"/>
                  </a:lnTo>
                  <a:lnTo>
                    <a:pt x="55" y="4065"/>
                  </a:lnTo>
                  <a:lnTo>
                    <a:pt x="43" y="4040"/>
                  </a:lnTo>
                  <a:lnTo>
                    <a:pt x="32" y="4013"/>
                  </a:lnTo>
                  <a:lnTo>
                    <a:pt x="22" y="3986"/>
                  </a:lnTo>
                  <a:lnTo>
                    <a:pt x="14" y="3956"/>
                  </a:lnTo>
                  <a:lnTo>
                    <a:pt x="8" y="3926"/>
                  </a:lnTo>
                  <a:lnTo>
                    <a:pt x="3" y="3893"/>
                  </a:lnTo>
                  <a:lnTo>
                    <a:pt x="1" y="3859"/>
                  </a:lnTo>
                  <a:lnTo>
                    <a:pt x="0" y="3824"/>
                  </a:lnTo>
                  <a:lnTo>
                    <a:pt x="0" y="0"/>
                  </a:lnTo>
                  <a:lnTo>
                    <a:pt x="140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23232"/>
                </a:gs>
                <a:gs pos="20000">
                  <a:srgbClr val="000000"/>
                </a:gs>
                <a:gs pos="100000">
                  <a:srgbClr val="323232"/>
                </a:gs>
                <a:gs pos="70000">
                  <a:srgbClr val="000000"/>
                </a:gs>
              </a:gsLst>
              <a:lin ang="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64" tIns="45732" rIns="91464" bIns="45732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grpSp>
          <p:nvGrpSpPr>
            <p:cNvPr id="16" name="Group 90">
              <a:extLst>
                <a:ext uri="{FF2B5EF4-FFF2-40B4-BE49-F238E27FC236}">
                  <a16:creationId xmlns:a16="http://schemas.microsoft.com/office/drawing/2014/main" id="{E9C15326-C74C-EE4E-BB23-49A5C400AEE1}"/>
                </a:ext>
              </a:extLst>
            </p:cNvPr>
            <p:cNvGrpSpPr/>
            <p:nvPr/>
          </p:nvGrpSpPr>
          <p:grpSpPr>
            <a:xfrm>
              <a:off x="125664" y="3124200"/>
              <a:ext cx="3200400" cy="480337"/>
              <a:chOff x="125664" y="3124200"/>
              <a:chExt cx="3200400" cy="480337"/>
            </a:xfrm>
          </p:grpSpPr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6A123291-8B92-BC46-8CA0-2B8681E7E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664" y="3124200"/>
                <a:ext cx="3200400" cy="271144"/>
              </a:xfrm>
              <a:custGeom>
                <a:avLst/>
                <a:gdLst/>
                <a:ahLst/>
                <a:cxnLst>
                  <a:cxn ang="0">
                    <a:pos x="11518" y="500"/>
                  </a:cxn>
                  <a:cxn ang="0">
                    <a:pos x="11490" y="539"/>
                  </a:cxn>
                  <a:cxn ang="0">
                    <a:pos x="11430" y="574"/>
                  </a:cxn>
                  <a:cxn ang="0">
                    <a:pos x="11339" y="610"/>
                  </a:cxn>
                  <a:cxn ang="0">
                    <a:pos x="11067" y="678"/>
                  </a:cxn>
                  <a:cxn ang="0">
                    <a:pos x="10685" y="742"/>
                  </a:cxn>
                  <a:cxn ang="0">
                    <a:pos x="10204" y="798"/>
                  </a:cxn>
                  <a:cxn ang="0">
                    <a:pos x="9633" y="849"/>
                  </a:cxn>
                  <a:cxn ang="0">
                    <a:pos x="8979" y="893"/>
                  </a:cxn>
                  <a:cxn ang="0">
                    <a:pos x="8257" y="929"/>
                  </a:cxn>
                  <a:cxn ang="0">
                    <a:pos x="7473" y="955"/>
                  </a:cxn>
                  <a:cxn ang="0">
                    <a:pos x="6637" y="971"/>
                  </a:cxn>
                  <a:cxn ang="0">
                    <a:pos x="5760" y="976"/>
                  </a:cxn>
                  <a:cxn ang="0">
                    <a:pos x="5171" y="974"/>
                  </a:cxn>
                  <a:cxn ang="0">
                    <a:pos x="4320" y="962"/>
                  </a:cxn>
                  <a:cxn ang="0">
                    <a:pos x="3519" y="939"/>
                  </a:cxn>
                  <a:cxn ang="0">
                    <a:pos x="2773" y="906"/>
                  </a:cxn>
                  <a:cxn ang="0">
                    <a:pos x="2097" y="865"/>
                  </a:cxn>
                  <a:cxn ang="0">
                    <a:pos x="1496" y="818"/>
                  </a:cxn>
                  <a:cxn ang="0">
                    <a:pos x="985" y="761"/>
                  </a:cxn>
                  <a:cxn ang="0">
                    <a:pos x="569" y="699"/>
                  </a:cxn>
                  <a:cxn ang="0">
                    <a:pos x="259" y="634"/>
                  </a:cxn>
                  <a:cxn ang="0">
                    <a:pos x="118" y="587"/>
                  </a:cxn>
                  <a:cxn ang="0">
                    <a:pos x="48" y="551"/>
                  </a:cxn>
                  <a:cxn ang="0">
                    <a:pos x="9" y="514"/>
                  </a:cxn>
                  <a:cxn ang="0">
                    <a:pos x="0" y="488"/>
                  </a:cxn>
                  <a:cxn ang="0">
                    <a:pos x="18" y="451"/>
                  </a:cxn>
                  <a:cxn ang="0">
                    <a:pos x="67" y="414"/>
                  </a:cxn>
                  <a:cxn ang="0">
                    <a:pos x="148" y="379"/>
                  </a:cxn>
                  <a:cxn ang="0">
                    <a:pos x="351" y="321"/>
                  </a:cxn>
                  <a:cxn ang="0">
                    <a:pos x="696" y="255"/>
                  </a:cxn>
                  <a:cxn ang="0">
                    <a:pos x="1145" y="197"/>
                  </a:cxn>
                  <a:cxn ang="0">
                    <a:pos x="1688" y="143"/>
                  </a:cxn>
                  <a:cxn ang="0">
                    <a:pos x="2314" y="97"/>
                  </a:cxn>
                  <a:cxn ang="0">
                    <a:pos x="3015" y="60"/>
                  </a:cxn>
                  <a:cxn ang="0">
                    <a:pos x="3780" y="30"/>
                  </a:cxn>
                  <a:cxn ang="0">
                    <a:pos x="4599" y="11"/>
                  </a:cxn>
                  <a:cxn ang="0">
                    <a:pos x="5464" y="2"/>
                  </a:cxn>
                  <a:cxn ang="0">
                    <a:pos x="6056" y="2"/>
                  </a:cxn>
                  <a:cxn ang="0">
                    <a:pos x="6921" y="11"/>
                  </a:cxn>
                  <a:cxn ang="0">
                    <a:pos x="7740" y="30"/>
                  </a:cxn>
                  <a:cxn ang="0">
                    <a:pos x="8505" y="60"/>
                  </a:cxn>
                  <a:cxn ang="0">
                    <a:pos x="9206" y="97"/>
                  </a:cxn>
                  <a:cxn ang="0">
                    <a:pos x="9832" y="143"/>
                  </a:cxn>
                  <a:cxn ang="0">
                    <a:pos x="10375" y="197"/>
                  </a:cxn>
                  <a:cxn ang="0">
                    <a:pos x="10824" y="255"/>
                  </a:cxn>
                  <a:cxn ang="0">
                    <a:pos x="11169" y="321"/>
                  </a:cxn>
                  <a:cxn ang="0">
                    <a:pos x="11372" y="379"/>
                  </a:cxn>
                  <a:cxn ang="0">
                    <a:pos x="11453" y="414"/>
                  </a:cxn>
                  <a:cxn ang="0">
                    <a:pos x="11502" y="451"/>
                  </a:cxn>
                  <a:cxn ang="0">
                    <a:pos x="11520" y="488"/>
                  </a:cxn>
                </a:cxnLst>
                <a:rect l="0" t="0" r="r" b="b"/>
                <a:pathLst>
                  <a:path w="11520" h="976">
                    <a:moveTo>
                      <a:pt x="11520" y="488"/>
                    </a:moveTo>
                    <a:lnTo>
                      <a:pt x="11520" y="488"/>
                    </a:lnTo>
                    <a:lnTo>
                      <a:pt x="11518" y="500"/>
                    </a:lnTo>
                    <a:lnTo>
                      <a:pt x="11511" y="514"/>
                    </a:lnTo>
                    <a:lnTo>
                      <a:pt x="11502" y="527"/>
                    </a:lnTo>
                    <a:lnTo>
                      <a:pt x="11490" y="539"/>
                    </a:lnTo>
                    <a:lnTo>
                      <a:pt x="11472" y="551"/>
                    </a:lnTo>
                    <a:lnTo>
                      <a:pt x="11453" y="562"/>
                    </a:lnTo>
                    <a:lnTo>
                      <a:pt x="11430" y="574"/>
                    </a:lnTo>
                    <a:lnTo>
                      <a:pt x="11402" y="587"/>
                    </a:lnTo>
                    <a:lnTo>
                      <a:pt x="11372" y="599"/>
                    </a:lnTo>
                    <a:lnTo>
                      <a:pt x="11339" y="610"/>
                    </a:lnTo>
                    <a:lnTo>
                      <a:pt x="11261" y="634"/>
                    </a:lnTo>
                    <a:lnTo>
                      <a:pt x="11169" y="655"/>
                    </a:lnTo>
                    <a:lnTo>
                      <a:pt x="11067" y="678"/>
                    </a:lnTo>
                    <a:lnTo>
                      <a:pt x="10951" y="699"/>
                    </a:lnTo>
                    <a:lnTo>
                      <a:pt x="10824" y="721"/>
                    </a:lnTo>
                    <a:lnTo>
                      <a:pt x="10685" y="742"/>
                    </a:lnTo>
                    <a:lnTo>
                      <a:pt x="10535" y="761"/>
                    </a:lnTo>
                    <a:lnTo>
                      <a:pt x="10375" y="781"/>
                    </a:lnTo>
                    <a:lnTo>
                      <a:pt x="10204" y="798"/>
                    </a:lnTo>
                    <a:lnTo>
                      <a:pt x="10022" y="818"/>
                    </a:lnTo>
                    <a:lnTo>
                      <a:pt x="9832" y="833"/>
                    </a:lnTo>
                    <a:lnTo>
                      <a:pt x="9633" y="849"/>
                    </a:lnTo>
                    <a:lnTo>
                      <a:pt x="9423" y="865"/>
                    </a:lnTo>
                    <a:lnTo>
                      <a:pt x="9206" y="879"/>
                    </a:lnTo>
                    <a:lnTo>
                      <a:pt x="8979" y="893"/>
                    </a:lnTo>
                    <a:lnTo>
                      <a:pt x="8747" y="906"/>
                    </a:lnTo>
                    <a:lnTo>
                      <a:pt x="8505" y="918"/>
                    </a:lnTo>
                    <a:lnTo>
                      <a:pt x="8257" y="929"/>
                    </a:lnTo>
                    <a:lnTo>
                      <a:pt x="8001" y="939"/>
                    </a:lnTo>
                    <a:lnTo>
                      <a:pt x="7740" y="946"/>
                    </a:lnTo>
                    <a:lnTo>
                      <a:pt x="7473" y="955"/>
                    </a:lnTo>
                    <a:lnTo>
                      <a:pt x="7200" y="962"/>
                    </a:lnTo>
                    <a:lnTo>
                      <a:pt x="6921" y="967"/>
                    </a:lnTo>
                    <a:lnTo>
                      <a:pt x="6637" y="971"/>
                    </a:lnTo>
                    <a:lnTo>
                      <a:pt x="6349" y="974"/>
                    </a:lnTo>
                    <a:lnTo>
                      <a:pt x="6056" y="976"/>
                    </a:lnTo>
                    <a:lnTo>
                      <a:pt x="5760" y="976"/>
                    </a:lnTo>
                    <a:lnTo>
                      <a:pt x="5760" y="976"/>
                    </a:lnTo>
                    <a:lnTo>
                      <a:pt x="5464" y="976"/>
                    </a:lnTo>
                    <a:lnTo>
                      <a:pt x="5171" y="974"/>
                    </a:lnTo>
                    <a:lnTo>
                      <a:pt x="4883" y="971"/>
                    </a:lnTo>
                    <a:lnTo>
                      <a:pt x="4599" y="967"/>
                    </a:lnTo>
                    <a:lnTo>
                      <a:pt x="4320" y="962"/>
                    </a:lnTo>
                    <a:lnTo>
                      <a:pt x="4047" y="955"/>
                    </a:lnTo>
                    <a:lnTo>
                      <a:pt x="3780" y="946"/>
                    </a:lnTo>
                    <a:lnTo>
                      <a:pt x="3519" y="939"/>
                    </a:lnTo>
                    <a:lnTo>
                      <a:pt x="3263" y="929"/>
                    </a:lnTo>
                    <a:lnTo>
                      <a:pt x="3015" y="918"/>
                    </a:lnTo>
                    <a:lnTo>
                      <a:pt x="2773" y="906"/>
                    </a:lnTo>
                    <a:lnTo>
                      <a:pt x="2539" y="893"/>
                    </a:lnTo>
                    <a:lnTo>
                      <a:pt x="2314" y="879"/>
                    </a:lnTo>
                    <a:lnTo>
                      <a:pt x="2097" y="865"/>
                    </a:lnTo>
                    <a:lnTo>
                      <a:pt x="1887" y="849"/>
                    </a:lnTo>
                    <a:lnTo>
                      <a:pt x="1688" y="833"/>
                    </a:lnTo>
                    <a:lnTo>
                      <a:pt x="1496" y="818"/>
                    </a:lnTo>
                    <a:lnTo>
                      <a:pt x="1316" y="798"/>
                    </a:lnTo>
                    <a:lnTo>
                      <a:pt x="1145" y="781"/>
                    </a:lnTo>
                    <a:lnTo>
                      <a:pt x="985" y="761"/>
                    </a:lnTo>
                    <a:lnTo>
                      <a:pt x="833" y="742"/>
                    </a:lnTo>
                    <a:lnTo>
                      <a:pt x="696" y="721"/>
                    </a:lnTo>
                    <a:lnTo>
                      <a:pt x="569" y="699"/>
                    </a:lnTo>
                    <a:lnTo>
                      <a:pt x="453" y="678"/>
                    </a:lnTo>
                    <a:lnTo>
                      <a:pt x="351" y="655"/>
                    </a:lnTo>
                    <a:lnTo>
                      <a:pt x="259" y="634"/>
                    </a:lnTo>
                    <a:lnTo>
                      <a:pt x="181" y="610"/>
                    </a:lnTo>
                    <a:lnTo>
                      <a:pt x="148" y="599"/>
                    </a:lnTo>
                    <a:lnTo>
                      <a:pt x="118" y="587"/>
                    </a:lnTo>
                    <a:lnTo>
                      <a:pt x="90" y="574"/>
                    </a:lnTo>
                    <a:lnTo>
                      <a:pt x="67" y="562"/>
                    </a:lnTo>
                    <a:lnTo>
                      <a:pt x="48" y="551"/>
                    </a:lnTo>
                    <a:lnTo>
                      <a:pt x="30" y="539"/>
                    </a:lnTo>
                    <a:lnTo>
                      <a:pt x="18" y="527"/>
                    </a:lnTo>
                    <a:lnTo>
                      <a:pt x="9" y="514"/>
                    </a:lnTo>
                    <a:lnTo>
                      <a:pt x="2" y="500"/>
                    </a:lnTo>
                    <a:lnTo>
                      <a:pt x="0" y="488"/>
                    </a:lnTo>
                    <a:lnTo>
                      <a:pt x="0" y="488"/>
                    </a:lnTo>
                    <a:lnTo>
                      <a:pt x="2" y="476"/>
                    </a:lnTo>
                    <a:lnTo>
                      <a:pt x="9" y="463"/>
                    </a:lnTo>
                    <a:lnTo>
                      <a:pt x="18" y="451"/>
                    </a:lnTo>
                    <a:lnTo>
                      <a:pt x="30" y="439"/>
                    </a:lnTo>
                    <a:lnTo>
                      <a:pt x="48" y="426"/>
                    </a:lnTo>
                    <a:lnTo>
                      <a:pt x="67" y="414"/>
                    </a:lnTo>
                    <a:lnTo>
                      <a:pt x="90" y="402"/>
                    </a:lnTo>
                    <a:lnTo>
                      <a:pt x="118" y="389"/>
                    </a:lnTo>
                    <a:lnTo>
                      <a:pt x="148" y="379"/>
                    </a:lnTo>
                    <a:lnTo>
                      <a:pt x="181" y="366"/>
                    </a:lnTo>
                    <a:lnTo>
                      <a:pt x="259" y="344"/>
                    </a:lnTo>
                    <a:lnTo>
                      <a:pt x="351" y="321"/>
                    </a:lnTo>
                    <a:lnTo>
                      <a:pt x="453" y="298"/>
                    </a:lnTo>
                    <a:lnTo>
                      <a:pt x="569" y="277"/>
                    </a:lnTo>
                    <a:lnTo>
                      <a:pt x="696" y="255"/>
                    </a:lnTo>
                    <a:lnTo>
                      <a:pt x="833" y="236"/>
                    </a:lnTo>
                    <a:lnTo>
                      <a:pt x="985" y="215"/>
                    </a:lnTo>
                    <a:lnTo>
                      <a:pt x="1145" y="197"/>
                    </a:lnTo>
                    <a:lnTo>
                      <a:pt x="1316" y="178"/>
                    </a:lnTo>
                    <a:lnTo>
                      <a:pt x="1496" y="160"/>
                    </a:lnTo>
                    <a:lnTo>
                      <a:pt x="1688" y="143"/>
                    </a:lnTo>
                    <a:lnTo>
                      <a:pt x="1887" y="127"/>
                    </a:lnTo>
                    <a:lnTo>
                      <a:pt x="2097" y="113"/>
                    </a:lnTo>
                    <a:lnTo>
                      <a:pt x="2314" y="97"/>
                    </a:lnTo>
                    <a:lnTo>
                      <a:pt x="2539" y="85"/>
                    </a:lnTo>
                    <a:lnTo>
                      <a:pt x="2773" y="70"/>
                    </a:lnTo>
                    <a:lnTo>
                      <a:pt x="3015" y="60"/>
                    </a:lnTo>
                    <a:lnTo>
                      <a:pt x="3263" y="49"/>
                    </a:lnTo>
                    <a:lnTo>
                      <a:pt x="3519" y="39"/>
                    </a:lnTo>
                    <a:lnTo>
                      <a:pt x="3780" y="30"/>
                    </a:lnTo>
                    <a:lnTo>
                      <a:pt x="4047" y="23"/>
                    </a:lnTo>
                    <a:lnTo>
                      <a:pt x="4320" y="16"/>
                    </a:lnTo>
                    <a:lnTo>
                      <a:pt x="4599" y="11"/>
                    </a:lnTo>
                    <a:lnTo>
                      <a:pt x="4883" y="5"/>
                    </a:lnTo>
                    <a:lnTo>
                      <a:pt x="5171" y="4"/>
                    </a:lnTo>
                    <a:lnTo>
                      <a:pt x="5464" y="2"/>
                    </a:lnTo>
                    <a:lnTo>
                      <a:pt x="5760" y="0"/>
                    </a:lnTo>
                    <a:lnTo>
                      <a:pt x="5760" y="0"/>
                    </a:lnTo>
                    <a:lnTo>
                      <a:pt x="6056" y="2"/>
                    </a:lnTo>
                    <a:lnTo>
                      <a:pt x="6349" y="4"/>
                    </a:lnTo>
                    <a:lnTo>
                      <a:pt x="6637" y="5"/>
                    </a:lnTo>
                    <a:lnTo>
                      <a:pt x="6921" y="11"/>
                    </a:lnTo>
                    <a:lnTo>
                      <a:pt x="7200" y="16"/>
                    </a:lnTo>
                    <a:lnTo>
                      <a:pt x="7473" y="23"/>
                    </a:lnTo>
                    <a:lnTo>
                      <a:pt x="7740" y="30"/>
                    </a:lnTo>
                    <a:lnTo>
                      <a:pt x="8001" y="39"/>
                    </a:lnTo>
                    <a:lnTo>
                      <a:pt x="8257" y="49"/>
                    </a:lnTo>
                    <a:lnTo>
                      <a:pt x="8505" y="60"/>
                    </a:lnTo>
                    <a:lnTo>
                      <a:pt x="8747" y="70"/>
                    </a:lnTo>
                    <a:lnTo>
                      <a:pt x="8979" y="85"/>
                    </a:lnTo>
                    <a:lnTo>
                      <a:pt x="9206" y="97"/>
                    </a:lnTo>
                    <a:lnTo>
                      <a:pt x="9423" y="113"/>
                    </a:lnTo>
                    <a:lnTo>
                      <a:pt x="9633" y="127"/>
                    </a:lnTo>
                    <a:lnTo>
                      <a:pt x="9832" y="143"/>
                    </a:lnTo>
                    <a:lnTo>
                      <a:pt x="10022" y="160"/>
                    </a:lnTo>
                    <a:lnTo>
                      <a:pt x="10204" y="178"/>
                    </a:lnTo>
                    <a:lnTo>
                      <a:pt x="10375" y="197"/>
                    </a:lnTo>
                    <a:lnTo>
                      <a:pt x="10535" y="215"/>
                    </a:lnTo>
                    <a:lnTo>
                      <a:pt x="10685" y="236"/>
                    </a:lnTo>
                    <a:lnTo>
                      <a:pt x="10824" y="255"/>
                    </a:lnTo>
                    <a:lnTo>
                      <a:pt x="10951" y="277"/>
                    </a:lnTo>
                    <a:lnTo>
                      <a:pt x="11067" y="298"/>
                    </a:lnTo>
                    <a:lnTo>
                      <a:pt x="11169" y="321"/>
                    </a:lnTo>
                    <a:lnTo>
                      <a:pt x="11261" y="344"/>
                    </a:lnTo>
                    <a:lnTo>
                      <a:pt x="11339" y="366"/>
                    </a:lnTo>
                    <a:lnTo>
                      <a:pt x="11372" y="379"/>
                    </a:lnTo>
                    <a:lnTo>
                      <a:pt x="11402" y="389"/>
                    </a:lnTo>
                    <a:lnTo>
                      <a:pt x="11430" y="402"/>
                    </a:lnTo>
                    <a:lnTo>
                      <a:pt x="11453" y="414"/>
                    </a:lnTo>
                    <a:lnTo>
                      <a:pt x="11472" y="426"/>
                    </a:lnTo>
                    <a:lnTo>
                      <a:pt x="11490" y="439"/>
                    </a:lnTo>
                    <a:lnTo>
                      <a:pt x="11502" y="451"/>
                    </a:lnTo>
                    <a:lnTo>
                      <a:pt x="11511" y="463"/>
                    </a:lnTo>
                    <a:lnTo>
                      <a:pt x="11518" y="476"/>
                    </a:lnTo>
                    <a:lnTo>
                      <a:pt x="11520" y="488"/>
                    </a:lnTo>
                    <a:lnTo>
                      <a:pt x="11520" y="4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1C1C1"/>
                  </a:gs>
                  <a:gs pos="28000">
                    <a:srgbClr val="FFFFFF"/>
                  </a:gs>
                  <a:gs pos="100000">
                    <a:srgbClr val="C5C5C5"/>
                  </a:gs>
                  <a:gs pos="79000">
                    <a:srgbClr val="FFFFFF"/>
                  </a:gs>
                </a:gsLst>
                <a:lin ang="10200000" scaled="0"/>
                <a:tileRect/>
              </a:gradFill>
              <a:ln w="9525">
                <a:noFill/>
                <a:round/>
                <a:headEnd/>
                <a:tailEnd/>
              </a:ln>
              <a:effectLst/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18" name="Freeform 7">
                <a:extLst>
                  <a:ext uri="{FF2B5EF4-FFF2-40B4-BE49-F238E27FC236}">
                    <a16:creationId xmlns:a16="http://schemas.microsoft.com/office/drawing/2014/main" id="{B397CF53-4F31-8647-A91F-7969B9999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664" y="3258939"/>
                <a:ext cx="3200400" cy="345598"/>
              </a:xfrm>
              <a:custGeom>
                <a:avLst/>
                <a:gdLst/>
                <a:ahLst/>
                <a:cxnLst>
                  <a:cxn ang="0">
                    <a:pos x="2" y="768"/>
                  </a:cxn>
                  <a:cxn ang="0">
                    <a:pos x="30" y="807"/>
                  </a:cxn>
                  <a:cxn ang="0">
                    <a:pos x="90" y="842"/>
                  </a:cxn>
                  <a:cxn ang="0">
                    <a:pos x="181" y="879"/>
                  </a:cxn>
                  <a:cxn ang="0">
                    <a:pos x="453" y="946"/>
                  </a:cxn>
                  <a:cxn ang="0">
                    <a:pos x="833" y="1010"/>
                  </a:cxn>
                  <a:cxn ang="0">
                    <a:pos x="1316" y="1068"/>
                  </a:cxn>
                  <a:cxn ang="0">
                    <a:pos x="1887" y="1117"/>
                  </a:cxn>
                  <a:cxn ang="0">
                    <a:pos x="2539" y="1161"/>
                  </a:cxn>
                  <a:cxn ang="0">
                    <a:pos x="3263" y="1196"/>
                  </a:cxn>
                  <a:cxn ang="0">
                    <a:pos x="4047" y="1223"/>
                  </a:cxn>
                  <a:cxn ang="0">
                    <a:pos x="4883" y="1239"/>
                  </a:cxn>
                  <a:cxn ang="0">
                    <a:pos x="5760" y="1244"/>
                  </a:cxn>
                  <a:cxn ang="0">
                    <a:pos x="6349" y="1242"/>
                  </a:cxn>
                  <a:cxn ang="0">
                    <a:pos x="7200" y="1230"/>
                  </a:cxn>
                  <a:cxn ang="0">
                    <a:pos x="8001" y="1207"/>
                  </a:cxn>
                  <a:cxn ang="0">
                    <a:pos x="8747" y="1174"/>
                  </a:cxn>
                  <a:cxn ang="0">
                    <a:pos x="9423" y="1133"/>
                  </a:cxn>
                  <a:cxn ang="0">
                    <a:pos x="10022" y="1085"/>
                  </a:cxn>
                  <a:cxn ang="0">
                    <a:pos x="10535" y="1029"/>
                  </a:cxn>
                  <a:cxn ang="0">
                    <a:pos x="10951" y="967"/>
                  </a:cxn>
                  <a:cxn ang="0">
                    <a:pos x="11261" y="902"/>
                  </a:cxn>
                  <a:cxn ang="0">
                    <a:pos x="11402" y="855"/>
                  </a:cxn>
                  <a:cxn ang="0">
                    <a:pos x="11472" y="819"/>
                  </a:cxn>
                  <a:cxn ang="0">
                    <a:pos x="11511" y="782"/>
                  </a:cxn>
                  <a:cxn ang="0">
                    <a:pos x="11520" y="0"/>
                  </a:cxn>
                  <a:cxn ang="0">
                    <a:pos x="11511" y="26"/>
                  </a:cxn>
                  <a:cxn ang="0">
                    <a:pos x="11472" y="63"/>
                  </a:cxn>
                  <a:cxn ang="0">
                    <a:pos x="11402" y="99"/>
                  </a:cxn>
                  <a:cxn ang="0">
                    <a:pos x="11261" y="146"/>
                  </a:cxn>
                  <a:cxn ang="0">
                    <a:pos x="10951" y="211"/>
                  </a:cxn>
                  <a:cxn ang="0">
                    <a:pos x="10535" y="273"/>
                  </a:cxn>
                  <a:cxn ang="0">
                    <a:pos x="10022" y="330"/>
                  </a:cxn>
                  <a:cxn ang="0">
                    <a:pos x="9423" y="377"/>
                  </a:cxn>
                  <a:cxn ang="0">
                    <a:pos x="8747" y="418"/>
                  </a:cxn>
                  <a:cxn ang="0">
                    <a:pos x="8001" y="451"/>
                  </a:cxn>
                  <a:cxn ang="0">
                    <a:pos x="7200" y="474"/>
                  </a:cxn>
                  <a:cxn ang="0">
                    <a:pos x="6349" y="486"/>
                  </a:cxn>
                  <a:cxn ang="0">
                    <a:pos x="5760" y="488"/>
                  </a:cxn>
                  <a:cxn ang="0">
                    <a:pos x="4883" y="483"/>
                  </a:cxn>
                  <a:cxn ang="0">
                    <a:pos x="4047" y="467"/>
                  </a:cxn>
                  <a:cxn ang="0">
                    <a:pos x="3263" y="441"/>
                  </a:cxn>
                  <a:cxn ang="0">
                    <a:pos x="2539" y="405"/>
                  </a:cxn>
                  <a:cxn ang="0">
                    <a:pos x="1887" y="361"/>
                  </a:cxn>
                  <a:cxn ang="0">
                    <a:pos x="1316" y="310"/>
                  </a:cxn>
                  <a:cxn ang="0">
                    <a:pos x="833" y="254"/>
                  </a:cxn>
                  <a:cxn ang="0">
                    <a:pos x="453" y="190"/>
                  </a:cxn>
                  <a:cxn ang="0">
                    <a:pos x="181" y="122"/>
                  </a:cxn>
                  <a:cxn ang="0">
                    <a:pos x="90" y="86"/>
                  </a:cxn>
                  <a:cxn ang="0">
                    <a:pos x="30" y="51"/>
                  </a:cxn>
                  <a:cxn ang="0">
                    <a:pos x="2" y="12"/>
                  </a:cxn>
                </a:cxnLst>
                <a:rect l="0" t="0" r="r" b="b"/>
                <a:pathLst>
                  <a:path w="11520" h="1244">
                    <a:moveTo>
                      <a:pt x="0" y="756"/>
                    </a:moveTo>
                    <a:lnTo>
                      <a:pt x="0" y="756"/>
                    </a:lnTo>
                    <a:lnTo>
                      <a:pt x="2" y="768"/>
                    </a:lnTo>
                    <a:lnTo>
                      <a:pt x="9" y="782"/>
                    </a:lnTo>
                    <a:lnTo>
                      <a:pt x="18" y="795"/>
                    </a:lnTo>
                    <a:lnTo>
                      <a:pt x="30" y="807"/>
                    </a:lnTo>
                    <a:lnTo>
                      <a:pt x="48" y="819"/>
                    </a:lnTo>
                    <a:lnTo>
                      <a:pt x="67" y="832"/>
                    </a:lnTo>
                    <a:lnTo>
                      <a:pt x="90" y="842"/>
                    </a:lnTo>
                    <a:lnTo>
                      <a:pt x="118" y="855"/>
                    </a:lnTo>
                    <a:lnTo>
                      <a:pt x="148" y="867"/>
                    </a:lnTo>
                    <a:lnTo>
                      <a:pt x="181" y="879"/>
                    </a:lnTo>
                    <a:lnTo>
                      <a:pt x="259" y="902"/>
                    </a:lnTo>
                    <a:lnTo>
                      <a:pt x="351" y="925"/>
                    </a:lnTo>
                    <a:lnTo>
                      <a:pt x="453" y="946"/>
                    </a:lnTo>
                    <a:lnTo>
                      <a:pt x="569" y="967"/>
                    </a:lnTo>
                    <a:lnTo>
                      <a:pt x="696" y="989"/>
                    </a:lnTo>
                    <a:lnTo>
                      <a:pt x="833" y="1010"/>
                    </a:lnTo>
                    <a:lnTo>
                      <a:pt x="985" y="1029"/>
                    </a:lnTo>
                    <a:lnTo>
                      <a:pt x="1145" y="1048"/>
                    </a:lnTo>
                    <a:lnTo>
                      <a:pt x="1316" y="1068"/>
                    </a:lnTo>
                    <a:lnTo>
                      <a:pt x="1496" y="1085"/>
                    </a:lnTo>
                    <a:lnTo>
                      <a:pt x="1688" y="1101"/>
                    </a:lnTo>
                    <a:lnTo>
                      <a:pt x="1887" y="1117"/>
                    </a:lnTo>
                    <a:lnTo>
                      <a:pt x="2097" y="1133"/>
                    </a:lnTo>
                    <a:lnTo>
                      <a:pt x="2314" y="1147"/>
                    </a:lnTo>
                    <a:lnTo>
                      <a:pt x="2539" y="1161"/>
                    </a:lnTo>
                    <a:lnTo>
                      <a:pt x="2773" y="1174"/>
                    </a:lnTo>
                    <a:lnTo>
                      <a:pt x="3015" y="1186"/>
                    </a:lnTo>
                    <a:lnTo>
                      <a:pt x="3263" y="1196"/>
                    </a:lnTo>
                    <a:lnTo>
                      <a:pt x="3519" y="1207"/>
                    </a:lnTo>
                    <a:lnTo>
                      <a:pt x="3780" y="1216"/>
                    </a:lnTo>
                    <a:lnTo>
                      <a:pt x="4047" y="1223"/>
                    </a:lnTo>
                    <a:lnTo>
                      <a:pt x="4320" y="1230"/>
                    </a:lnTo>
                    <a:lnTo>
                      <a:pt x="4599" y="1235"/>
                    </a:lnTo>
                    <a:lnTo>
                      <a:pt x="4883" y="1239"/>
                    </a:lnTo>
                    <a:lnTo>
                      <a:pt x="5171" y="1242"/>
                    </a:lnTo>
                    <a:lnTo>
                      <a:pt x="5464" y="1244"/>
                    </a:lnTo>
                    <a:lnTo>
                      <a:pt x="5760" y="1244"/>
                    </a:lnTo>
                    <a:lnTo>
                      <a:pt x="5760" y="1244"/>
                    </a:lnTo>
                    <a:lnTo>
                      <a:pt x="6056" y="1244"/>
                    </a:lnTo>
                    <a:lnTo>
                      <a:pt x="6349" y="1242"/>
                    </a:lnTo>
                    <a:lnTo>
                      <a:pt x="6637" y="1239"/>
                    </a:lnTo>
                    <a:lnTo>
                      <a:pt x="6921" y="1235"/>
                    </a:lnTo>
                    <a:lnTo>
                      <a:pt x="7200" y="1230"/>
                    </a:lnTo>
                    <a:lnTo>
                      <a:pt x="7473" y="1223"/>
                    </a:lnTo>
                    <a:lnTo>
                      <a:pt x="7740" y="1216"/>
                    </a:lnTo>
                    <a:lnTo>
                      <a:pt x="8001" y="1207"/>
                    </a:lnTo>
                    <a:lnTo>
                      <a:pt x="8257" y="1196"/>
                    </a:lnTo>
                    <a:lnTo>
                      <a:pt x="8505" y="1186"/>
                    </a:lnTo>
                    <a:lnTo>
                      <a:pt x="8747" y="1174"/>
                    </a:lnTo>
                    <a:lnTo>
                      <a:pt x="8979" y="1161"/>
                    </a:lnTo>
                    <a:lnTo>
                      <a:pt x="9206" y="1147"/>
                    </a:lnTo>
                    <a:lnTo>
                      <a:pt x="9423" y="1133"/>
                    </a:lnTo>
                    <a:lnTo>
                      <a:pt x="9633" y="1117"/>
                    </a:lnTo>
                    <a:lnTo>
                      <a:pt x="9832" y="1101"/>
                    </a:lnTo>
                    <a:lnTo>
                      <a:pt x="10022" y="1085"/>
                    </a:lnTo>
                    <a:lnTo>
                      <a:pt x="10204" y="1068"/>
                    </a:lnTo>
                    <a:lnTo>
                      <a:pt x="10375" y="1048"/>
                    </a:lnTo>
                    <a:lnTo>
                      <a:pt x="10535" y="1029"/>
                    </a:lnTo>
                    <a:lnTo>
                      <a:pt x="10685" y="1010"/>
                    </a:lnTo>
                    <a:lnTo>
                      <a:pt x="10824" y="989"/>
                    </a:lnTo>
                    <a:lnTo>
                      <a:pt x="10951" y="967"/>
                    </a:lnTo>
                    <a:lnTo>
                      <a:pt x="11067" y="946"/>
                    </a:lnTo>
                    <a:lnTo>
                      <a:pt x="11169" y="925"/>
                    </a:lnTo>
                    <a:lnTo>
                      <a:pt x="11261" y="902"/>
                    </a:lnTo>
                    <a:lnTo>
                      <a:pt x="11339" y="879"/>
                    </a:lnTo>
                    <a:lnTo>
                      <a:pt x="11372" y="867"/>
                    </a:lnTo>
                    <a:lnTo>
                      <a:pt x="11402" y="855"/>
                    </a:lnTo>
                    <a:lnTo>
                      <a:pt x="11430" y="842"/>
                    </a:lnTo>
                    <a:lnTo>
                      <a:pt x="11453" y="832"/>
                    </a:lnTo>
                    <a:lnTo>
                      <a:pt x="11472" y="819"/>
                    </a:lnTo>
                    <a:lnTo>
                      <a:pt x="11490" y="807"/>
                    </a:lnTo>
                    <a:lnTo>
                      <a:pt x="11502" y="795"/>
                    </a:lnTo>
                    <a:lnTo>
                      <a:pt x="11511" y="782"/>
                    </a:lnTo>
                    <a:lnTo>
                      <a:pt x="11518" y="768"/>
                    </a:lnTo>
                    <a:lnTo>
                      <a:pt x="11520" y="756"/>
                    </a:lnTo>
                    <a:lnTo>
                      <a:pt x="11520" y="0"/>
                    </a:lnTo>
                    <a:lnTo>
                      <a:pt x="11520" y="0"/>
                    </a:lnTo>
                    <a:lnTo>
                      <a:pt x="11518" y="12"/>
                    </a:lnTo>
                    <a:lnTo>
                      <a:pt x="11511" y="26"/>
                    </a:lnTo>
                    <a:lnTo>
                      <a:pt x="11502" y="39"/>
                    </a:lnTo>
                    <a:lnTo>
                      <a:pt x="11490" y="51"/>
                    </a:lnTo>
                    <a:lnTo>
                      <a:pt x="11472" y="63"/>
                    </a:lnTo>
                    <a:lnTo>
                      <a:pt x="11453" y="74"/>
                    </a:lnTo>
                    <a:lnTo>
                      <a:pt x="11430" y="86"/>
                    </a:lnTo>
                    <a:lnTo>
                      <a:pt x="11402" y="99"/>
                    </a:lnTo>
                    <a:lnTo>
                      <a:pt x="11372" y="111"/>
                    </a:lnTo>
                    <a:lnTo>
                      <a:pt x="11339" y="122"/>
                    </a:lnTo>
                    <a:lnTo>
                      <a:pt x="11261" y="146"/>
                    </a:lnTo>
                    <a:lnTo>
                      <a:pt x="11169" y="167"/>
                    </a:lnTo>
                    <a:lnTo>
                      <a:pt x="11067" y="190"/>
                    </a:lnTo>
                    <a:lnTo>
                      <a:pt x="10951" y="211"/>
                    </a:lnTo>
                    <a:lnTo>
                      <a:pt x="10824" y="233"/>
                    </a:lnTo>
                    <a:lnTo>
                      <a:pt x="10685" y="254"/>
                    </a:lnTo>
                    <a:lnTo>
                      <a:pt x="10535" y="273"/>
                    </a:lnTo>
                    <a:lnTo>
                      <a:pt x="10375" y="293"/>
                    </a:lnTo>
                    <a:lnTo>
                      <a:pt x="10204" y="310"/>
                    </a:lnTo>
                    <a:lnTo>
                      <a:pt x="10022" y="330"/>
                    </a:lnTo>
                    <a:lnTo>
                      <a:pt x="9832" y="345"/>
                    </a:lnTo>
                    <a:lnTo>
                      <a:pt x="9633" y="361"/>
                    </a:lnTo>
                    <a:lnTo>
                      <a:pt x="9423" y="377"/>
                    </a:lnTo>
                    <a:lnTo>
                      <a:pt x="9206" y="391"/>
                    </a:lnTo>
                    <a:lnTo>
                      <a:pt x="8979" y="405"/>
                    </a:lnTo>
                    <a:lnTo>
                      <a:pt x="8747" y="418"/>
                    </a:lnTo>
                    <a:lnTo>
                      <a:pt x="8505" y="430"/>
                    </a:lnTo>
                    <a:lnTo>
                      <a:pt x="8257" y="441"/>
                    </a:lnTo>
                    <a:lnTo>
                      <a:pt x="8001" y="451"/>
                    </a:lnTo>
                    <a:lnTo>
                      <a:pt x="7740" y="458"/>
                    </a:lnTo>
                    <a:lnTo>
                      <a:pt x="7473" y="467"/>
                    </a:lnTo>
                    <a:lnTo>
                      <a:pt x="7200" y="474"/>
                    </a:lnTo>
                    <a:lnTo>
                      <a:pt x="6921" y="479"/>
                    </a:lnTo>
                    <a:lnTo>
                      <a:pt x="6637" y="483"/>
                    </a:lnTo>
                    <a:lnTo>
                      <a:pt x="6349" y="486"/>
                    </a:lnTo>
                    <a:lnTo>
                      <a:pt x="6056" y="488"/>
                    </a:lnTo>
                    <a:lnTo>
                      <a:pt x="5760" y="488"/>
                    </a:lnTo>
                    <a:lnTo>
                      <a:pt x="5760" y="488"/>
                    </a:lnTo>
                    <a:lnTo>
                      <a:pt x="5464" y="488"/>
                    </a:lnTo>
                    <a:lnTo>
                      <a:pt x="5171" y="486"/>
                    </a:lnTo>
                    <a:lnTo>
                      <a:pt x="4883" y="483"/>
                    </a:lnTo>
                    <a:lnTo>
                      <a:pt x="4599" y="479"/>
                    </a:lnTo>
                    <a:lnTo>
                      <a:pt x="4320" y="474"/>
                    </a:lnTo>
                    <a:lnTo>
                      <a:pt x="4047" y="467"/>
                    </a:lnTo>
                    <a:lnTo>
                      <a:pt x="3780" y="458"/>
                    </a:lnTo>
                    <a:lnTo>
                      <a:pt x="3519" y="451"/>
                    </a:lnTo>
                    <a:lnTo>
                      <a:pt x="3263" y="441"/>
                    </a:lnTo>
                    <a:lnTo>
                      <a:pt x="3015" y="430"/>
                    </a:lnTo>
                    <a:lnTo>
                      <a:pt x="2773" y="418"/>
                    </a:lnTo>
                    <a:lnTo>
                      <a:pt x="2539" y="405"/>
                    </a:lnTo>
                    <a:lnTo>
                      <a:pt x="2314" y="391"/>
                    </a:lnTo>
                    <a:lnTo>
                      <a:pt x="2097" y="377"/>
                    </a:lnTo>
                    <a:lnTo>
                      <a:pt x="1887" y="361"/>
                    </a:lnTo>
                    <a:lnTo>
                      <a:pt x="1688" y="345"/>
                    </a:lnTo>
                    <a:lnTo>
                      <a:pt x="1496" y="330"/>
                    </a:lnTo>
                    <a:lnTo>
                      <a:pt x="1316" y="310"/>
                    </a:lnTo>
                    <a:lnTo>
                      <a:pt x="1145" y="293"/>
                    </a:lnTo>
                    <a:lnTo>
                      <a:pt x="985" y="273"/>
                    </a:lnTo>
                    <a:lnTo>
                      <a:pt x="833" y="254"/>
                    </a:lnTo>
                    <a:lnTo>
                      <a:pt x="696" y="233"/>
                    </a:lnTo>
                    <a:lnTo>
                      <a:pt x="569" y="211"/>
                    </a:lnTo>
                    <a:lnTo>
                      <a:pt x="453" y="190"/>
                    </a:lnTo>
                    <a:lnTo>
                      <a:pt x="351" y="167"/>
                    </a:lnTo>
                    <a:lnTo>
                      <a:pt x="259" y="146"/>
                    </a:lnTo>
                    <a:lnTo>
                      <a:pt x="181" y="122"/>
                    </a:lnTo>
                    <a:lnTo>
                      <a:pt x="148" y="111"/>
                    </a:lnTo>
                    <a:lnTo>
                      <a:pt x="118" y="99"/>
                    </a:lnTo>
                    <a:lnTo>
                      <a:pt x="90" y="86"/>
                    </a:lnTo>
                    <a:lnTo>
                      <a:pt x="67" y="74"/>
                    </a:lnTo>
                    <a:lnTo>
                      <a:pt x="48" y="63"/>
                    </a:lnTo>
                    <a:lnTo>
                      <a:pt x="30" y="51"/>
                    </a:lnTo>
                    <a:lnTo>
                      <a:pt x="18" y="39"/>
                    </a:lnTo>
                    <a:lnTo>
                      <a:pt x="9" y="26"/>
                    </a:lnTo>
                    <a:lnTo>
                      <a:pt x="2" y="12"/>
                    </a:lnTo>
                    <a:lnTo>
                      <a:pt x="0" y="0"/>
                    </a:lnTo>
                    <a:lnTo>
                      <a:pt x="0" y="75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343434"/>
                  </a:gs>
                  <a:gs pos="59000">
                    <a:srgbClr val="E4E4E4"/>
                  </a:gs>
                  <a:gs pos="100000">
                    <a:srgbClr val="898989"/>
                  </a:gs>
                </a:gsLst>
                <a:lin ang="10200000" scaled="0"/>
                <a:tileRect/>
              </a:gradFill>
              <a:ln w="9525">
                <a:noFill/>
                <a:round/>
                <a:headEnd/>
                <a:tailEnd/>
              </a:ln>
              <a:effectLst/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05B128EB-88B0-C349-BCA1-4C148C705E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777" y="3129756"/>
                <a:ext cx="3168173" cy="250587"/>
              </a:xfrm>
              <a:custGeom>
                <a:avLst/>
                <a:gdLst/>
                <a:ahLst/>
                <a:cxnLst>
                  <a:cxn ang="0">
                    <a:pos x="11402" y="464"/>
                  </a:cxn>
                  <a:cxn ang="0">
                    <a:pos x="11374" y="497"/>
                  </a:cxn>
                  <a:cxn ang="0">
                    <a:pos x="11314" y="531"/>
                  </a:cxn>
                  <a:cxn ang="0">
                    <a:pos x="11224" y="564"/>
                  </a:cxn>
                  <a:cxn ang="0">
                    <a:pos x="10956" y="628"/>
                  </a:cxn>
                  <a:cxn ang="0">
                    <a:pos x="10577" y="686"/>
                  </a:cxn>
                  <a:cxn ang="0">
                    <a:pos x="10102" y="739"/>
                  </a:cxn>
                  <a:cxn ang="0">
                    <a:pos x="9536" y="786"/>
                  </a:cxn>
                  <a:cxn ang="0">
                    <a:pos x="8889" y="825"/>
                  </a:cxn>
                  <a:cxn ang="0">
                    <a:pos x="8174" y="858"/>
                  </a:cxn>
                  <a:cxn ang="0">
                    <a:pos x="7397" y="883"/>
                  </a:cxn>
                  <a:cxn ang="0">
                    <a:pos x="6571" y="897"/>
                  </a:cxn>
                  <a:cxn ang="0">
                    <a:pos x="5702" y="903"/>
                  </a:cxn>
                  <a:cxn ang="0">
                    <a:pos x="5119" y="901"/>
                  </a:cxn>
                  <a:cxn ang="0">
                    <a:pos x="4277" y="888"/>
                  </a:cxn>
                  <a:cxn ang="0">
                    <a:pos x="3482" y="867"/>
                  </a:cxn>
                  <a:cxn ang="0">
                    <a:pos x="2745" y="837"/>
                  </a:cxn>
                  <a:cxn ang="0">
                    <a:pos x="2076" y="800"/>
                  </a:cxn>
                  <a:cxn ang="0">
                    <a:pos x="1482" y="754"/>
                  </a:cxn>
                  <a:cxn ang="0">
                    <a:pos x="975" y="703"/>
                  </a:cxn>
                  <a:cxn ang="0">
                    <a:pos x="562" y="647"/>
                  </a:cxn>
                  <a:cxn ang="0">
                    <a:pos x="256" y="585"/>
                  </a:cxn>
                  <a:cxn ang="0">
                    <a:pos x="116" y="543"/>
                  </a:cxn>
                  <a:cxn ang="0">
                    <a:pos x="46" y="510"/>
                  </a:cxn>
                  <a:cxn ang="0">
                    <a:pos x="7" y="474"/>
                  </a:cxn>
                  <a:cxn ang="0">
                    <a:pos x="0" y="451"/>
                  </a:cxn>
                  <a:cxn ang="0">
                    <a:pos x="16" y="416"/>
                  </a:cxn>
                  <a:cxn ang="0">
                    <a:pos x="65" y="383"/>
                  </a:cxn>
                  <a:cxn ang="0">
                    <a:pos x="146" y="349"/>
                  </a:cxn>
                  <a:cxn ang="0">
                    <a:pos x="345" y="296"/>
                  </a:cxn>
                  <a:cxn ang="0">
                    <a:pos x="689" y="236"/>
                  </a:cxn>
                  <a:cxn ang="0">
                    <a:pos x="1133" y="182"/>
                  </a:cxn>
                  <a:cxn ang="0">
                    <a:pos x="1671" y="133"/>
                  </a:cxn>
                  <a:cxn ang="0">
                    <a:pos x="2291" y="90"/>
                  </a:cxn>
                  <a:cxn ang="0">
                    <a:pos x="2983" y="55"/>
                  </a:cxn>
                  <a:cxn ang="0">
                    <a:pos x="3741" y="27"/>
                  </a:cxn>
                  <a:cxn ang="0">
                    <a:pos x="4553" y="9"/>
                  </a:cxn>
                  <a:cxn ang="0">
                    <a:pos x="5408" y="0"/>
                  </a:cxn>
                  <a:cxn ang="0">
                    <a:pos x="5994" y="0"/>
                  </a:cxn>
                  <a:cxn ang="0">
                    <a:pos x="6851" y="9"/>
                  </a:cxn>
                  <a:cxn ang="0">
                    <a:pos x="7663" y="27"/>
                  </a:cxn>
                  <a:cxn ang="0">
                    <a:pos x="8419" y="55"/>
                  </a:cxn>
                  <a:cxn ang="0">
                    <a:pos x="9113" y="90"/>
                  </a:cxn>
                  <a:cxn ang="0">
                    <a:pos x="9733" y="133"/>
                  </a:cxn>
                  <a:cxn ang="0">
                    <a:pos x="10271" y="182"/>
                  </a:cxn>
                  <a:cxn ang="0">
                    <a:pos x="10715" y="236"/>
                  </a:cxn>
                  <a:cxn ang="0">
                    <a:pos x="11059" y="296"/>
                  </a:cxn>
                  <a:cxn ang="0">
                    <a:pos x="11258" y="349"/>
                  </a:cxn>
                  <a:cxn ang="0">
                    <a:pos x="11339" y="383"/>
                  </a:cxn>
                  <a:cxn ang="0">
                    <a:pos x="11388" y="416"/>
                  </a:cxn>
                  <a:cxn ang="0">
                    <a:pos x="11404" y="451"/>
                  </a:cxn>
                </a:cxnLst>
                <a:rect l="0" t="0" r="r" b="b"/>
                <a:pathLst>
                  <a:path w="11404" h="903">
                    <a:moveTo>
                      <a:pt x="11404" y="451"/>
                    </a:moveTo>
                    <a:lnTo>
                      <a:pt x="11404" y="451"/>
                    </a:lnTo>
                    <a:lnTo>
                      <a:pt x="11402" y="464"/>
                    </a:lnTo>
                    <a:lnTo>
                      <a:pt x="11397" y="474"/>
                    </a:lnTo>
                    <a:lnTo>
                      <a:pt x="11388" y="487"/>
                    </a:lnTo>
                    <a:lnTo>
                      <a:pt x="11374" y="497"/>
                    </a:lnTo>
                    <a:lnTo>
                      <a:pt x="11358" y="510"/>
                    </a:lnTo>
                    <a:lnTo>
                      <a:pt x="11339" y="520"/>
                    </a:lnTo>
                    <a:lnTo>
                      <a:pt x="11314" y="531"/>
                    </a:lnTo>
                    <a:lnTo>
                      <a:pt x="11288" y="543"/>
                    </a:lnTo>
                    <a:lnTo>
                      <a:pt x="11258" y="554"/>
                    </a:lnTo>
                    <a:lnTo>
                      <a:pt x="11224" y="564"/>
                    </a:lnTo>
                    <a:lnTo>
                      <a:pt x="11147" y="585"/>
                    </a:lnTo>
                    <a:lnTo>
                      <a:pt x="11059" y="606"/>
                    </a:lnTo>
                    <a:lnTo>
                      <a:pt x="10956" y="628"/>
                    </a:lnTo>
                    <a:lnTo>
                      <a:pt x="10842" y="647"/>
                    </a:lnTo>
                    <a:lnTo>
                      <a:pt x="10715" y="666"/>
                    </a:lnTo>
                    <a:lnTo>
                      <a:pt x="10577" y="686"/>
                    </a:lnTo>
                    <a:lnTo>
                      <a:pt x="10429" y="703"/>
                    </a:lnTo>
                    <a:lnTo>
                      <a:pt x="10271" y="721"/>
                    </a:lnTo>
                    <a:lnTo>
                      <a:pt x="10102" y="739"/>
                    </a:lnTo>
                    <a:lnTo>
                      <a:pt x="9922" y="754"/>
                    </a:lnTo>
                    <a:lnTo>
                      <a:pt x="9733" y="770"/>
                    </a:lnTo>
                    <a:lnTo>
                      <a:pt x="9536" y="786"/>
                    </a:lnTo>
                    <a:lnTo>
                      <a:pt x="9328" y="800"/>
                    </a:lnTo>
                    <a:lnTo>
                      <a:pt x="9113" y="813"/>
                    </a:lnTo>
                    <a:lnTo>
                      <a:pt x="8889" y="825"/>
                    </a:lnTo>
                    <a:lnTo>
                      <a:pt x="8659" y="837"/>
                    </a:lnTo>
                    <a:lnTo>
                      <a:pt x="8419" y="848"/>
                    </a:lnTo>
                    <a:lnTo>
                      <a:pt x="8174" y="858"/>
                    </a:lnTo>
                    <a:lnTo>
                      <a:pt x="7922" y="867"/>
                    </a:lnTo>
                    <a:lnTo>
                      <a:pt x="7663" y="876"/>
                    </a:lnTo>
                    <a:lnTo>
                      <a:pt x="7397" y="883"/>
                    </a:lnTo>
                    <a:lnTo>
                      <a:pt x="7127" y="888"/>
                    </a:lnTo>
                    <a:lnTo>
                      <a:pt x="6851" y="894"/>
                    </a:lnTo>
                    <a:lnTo>
                      <a:pt x="6571" y="897"/>
                    </a:lnTo>
                    <a:lnTo>
                      <a:pt x="6285" y="901"/>
                    </a:lnTo>
                    <a:lnTo>
                      <a:pt x="5994" y="903"/>
                    </a:lnTo>
                    <a:lnTo>
                      <a:pt x="5702" y="903"/>
                    </a:lnTo>
                    <a:lnTo>
                      <a:pt x="5702" y="903"/>
                    </a:lnTo>
                    <a:lnTo>
                      <a:pt x="5408" y="903"/>
                    </a:lnTo>
                    <a:lnTo>
                      <a:pt x="5119" y="901"/>
                    </a:lnTo>
                    <a:lnTo>
                      <a:pt x="4833" y="897"/>
                    </a:lnTo>
                    <a:lnTo>
                      <a:pt x="4553" y="894"/>
                    </a:lnTo>
                    <a:lnTo>
                      <a:pt x="4277" y="888"/>
                    </a:lnTo>
                    <a:lnTo>
                      <a:pt x="4007" y="883"/>
                    </a:lnTo>
                    <a:lnTo>
                      <a:pt x="3741" y="876"/>
                    </a:lnTo>
                    <a:lnTo>
                      <a:pt x="3482" y="867"/>
                    </a:lnTo>
                    <a:lnTo>
                      <a:pt x="3230" y="858"/>
                    </a:lnTo>
                    <a:lnTo>
                      <a:pt x="2983" y="848"/>
                    </a:lnTo>
                    <a:lnTo>
                      <a:pt x="2745" y="837"/>
                    </a:lnTo>
                    <a:lnTo>
                      <a:pt x="2515" y="825"/>
                    </a:lnTo>
                    <a:lnTo>
                      <a:pt x="2291" y="813"/>
                    </a:lnTo>
                    <a:lnTo>
                      <a:pt x="2076" y="800"/>
                    </a:lnTo>
                    <a:lnTo>
                      <a:pt x="1868" y="786"/>
                    </a:lnTo>
                    <a:lnTo>
                      <a:pt x="1671" y="770"/>
                    </a:lnTo>
                    <a:lnTo>
                      <a:pt x="1482" y="754"/>
                    </a:lnTo>
                    <a:lnTo>
                      <a:pt x="1302" y="739"/>
                    </a:lnTo>
                    <a:lnTo>
                      <a:pt x="1133" y="721"/>
                    </a:lnTo>
                    <a:lnTo>
                      <a:pt x="975" y="703"/>
                    </a:lnTo>
                    <a:lnTo>
                      <a:pt x="825" y="686"/>
                    </a:lnTo>
                    <a:lnTo>
                      <a:pt x="689" y="666"/>
                    </a:lnTo>
                    <a:lnTo>
                      <a:pt x="562" y="647"/>
                    </a:lnTo>
                    <a:lnTo>
                      <a:pt x="448" y="628"/>
                    </a:lnTo>
                    <a:lnTo>
                      <a:pt x="345" y="606"/>
                    </a:lnTo>
                    <a:lnTo>
                      <a:pt x="256" y="585"/>
                    </a:lnTo>
                    <a:lnTo>
                      <a:pt x="180" y="564"/>
                    </a:lnTo>
                    <a:lnTo>
                      <a:pt x="146" y="554"/>
                    </a:lnTo>
                    <a:lnTo>
                      <a:pt x="116" y="543"/>
                    </a:lnTo>
                    <a:lnTo>
                      <a:pt x="88" y="531"/>
                    </a:lnTo>
                    <a:lnTo>
                      <a:pt x="65" y="520"/>
                    </a:lnTo>
                    <a:lnTo>
                      <a:pt x="46" y="510"/>
                    </a:lnTo>
                    <a:lnTo>
                      <a:pt x="30" y="497"/>
                    </a:lnTo>
                    <a:lnTo>
                      <a:pt x="16" y="487"/>
                    </a:lnTo>
                    <a:lnTo>
                      <a:pt x="7" y="474"/>
                    </a:lnTo>
                    <a:lnTo>
                      <a:pt x="2" y="464"/>
                    </a:lnTo>
                    <a:lnTo>
                      <a:pt x="0" y="451"/>
                    </a:lnTo>
                    <a:lnTo>
                      <a:pt x="0" y="451"/>
                    </a:lnTo>
                    <a:lnTo>
                      <a:pt x="2" y="439"/>
                    </a:lnTo>
                    <a:lnTo>
                      <a:pt x="7" y="429"/>
                    </a:lnTo>
                    <a:lnTo>
                      <a:pt x="16" y="416"/>
                    </a:lnTo>
                    <a:lnTo>
                      <a:pt x="30" y="406"/>
                    </a:lnTo>
                    <a:lnTo>
                      <a:pt x="46" y="393"/>
                    </a:lnTo>
                    <a:lnTo>
                      <a:pt x="65" y="383"/>
                    </a:lnTo>
                    <a:lnTo>
                      <a:pt x="88" y="372"/>
                    </a:lnTo>
                    <a:lnTo>
                      <a:pt x="116" y="360"/>
                    </a:lnTo>
                    <a:lnTo>
                      <a:pt x="146" y="349"/>
                    </a:lnTo>
                    <a:lnTo>
                      <a:pt x="180" y="339"/>
                    </a:lnTo>
                    <a:lnTo>
                      <a:pt x="256" y="318"/>
                    </a:lnTo>
                    <a:lnTo>
                      <a:pt x="345" y="296"/>
                    </a:lnTo>
                    <a:lnTo>
                      <a:pt x="448" y="275"/>
                    </a:lnTo>
                    <a:lnTo>
                      <a:pt x="562" y="256"/>
                    </a:lnTo>
                    <a:lnTo>
                      <a:pt x="689" y="236"/>
                    </a:lnTo>
                    <a:lnTo>
                      <a:pt x="825" y="217"/>
                    </a:lnTo>
                    <a:lnTo>
                      <a:pt x="975" y="199"/>
                    </a:lnTo>
                    <a:lnTo>
                      <a:pt x="1133" y="182"/>
                    </a:lnTo>
                    <a:lnTo>
                      <a:pt x="1302" y="164"/>
                    </a:lnTo>
                    <a:lnTo>
                      <a:pt x="1482" y="148"/>
                    </a:lnTo>
                    <a:lnTo>
                      <a:pt x="1671" y="133"/>
                    </a:lnTo>
                    <a:lnTo>
                      <a:pt x="1868" y="117"/>
                    </a:lnTo>
                    <a:lnTo>
                      <a:pt x="2076" y="103"/>
                    </a:lnTo>
                    <a:lnTo>
                      <a:pt x="2291" y="90"/>
                    </a:lnTo>
                    <a:lnTo>
                      <a:pt x="2515" y="76"/>
                    </a:lnTo>
                    <a:lnTo>
                      <a:pt x="2745" y="66"/>
                    </a:lnTo>
                    <a:lnTo>
                      <a:pt x="2983" y="55"/>
                    </a:lnTo>
                    <a:lnTo>
                      <a:pt x="3230" y="44"/>
                    </a:lnTo>
                    <a:lnTo>
                      <a:pt x="3482" y="36"/>
                    </a:lnTo>
                    <a:lnTo>
                      <a:pt x="3741" y="27"/>
                    </a:lnTo>
                    <a:lnTo>
                      <a:pt x="4007" y="20"/>
                    </a:lnTo>
                    <a:lnTo>
                      <a:pt x="4277" y="14"/>
                    </a:lnTo>
                    <a:lnTo>
                      <a:pt x="4553" y="9"/>
                    </a:lnTo>
                    <a:lnTo>
                      <a:pt x="4833" y="6"/>
                    </a:lnTo>
                    <a:lnTo>
                      <a:pt x="5119" y="2"/>
                    </a:lnTo>
                    <a:lnTo>
                      <a:pt x="5408" y="0"/>
                    </a:lnTo>
                    <a:lnTo>
                      <a:pt x="5702" y="0"/>
                    </a:lnTo>
                    <a:lnTo>
                      <a:pt x="5702" y="0"/>
                    </a:lnTo>
                    <a:lnTo>
                      <a:pt x="5994" y="0"/>
                    </a:lnTo>
                    <a:lnTo>
                      <a:pt x="6285" y="2"/>
                    </a:lnTo>
                    <a:lnTo>
                      <a:pt x="6571" y="6"/>
                    </a:lnTo>
                    <a:lnTo>
                      <a:pt x="6851" y="9"/>
                    </a:lnTo>
                    <a:lnTo>
                      <a:pt x="7127" y="14"/>
                    </a:lnTo>
                    <a:lnTo>
                      <a:pt x="7397" y="20"/>
                    </a:lnTo>
                    <a:lnTo>
                      <a:pt x="7663" y="27"/>
                    </a:lnTo>
                    <a:lnTo>
                      <a:pt x="7922" y="36"/>
                    </a:lnTo>
                    <a:lnTo>
                      <a:pt x="8174" y="44"/>
                    </a:lnTo>
                    <a:lnTo>
                      <a:pt x="8419" y="55"/>
                    </a:lnTo>
                    <a:lnTo>
                      <a:pt x="8659" y="66"/>
                    </a:lnTo>
                    <a:lnTo>
                      <a:pt x="8889" y="76"/>
                    </a:lnTo>
                    <a:lnTo>
                      <a:pt x="9113" y="90"/>
                    </a:lnTo>
                    <a:lnTo>
                      <a:pt x="9328" y="103"/>
                    </a:lnTo>
                    <a:lnTo>
                      <a:pt x="9536" y="117"/>
                    </a:lnTo>
                    <a:lnTo>
                      <a:pt x="9733" y="133"/>
                    </a:lnTo>
                    <a:lnTo>
                      <a:pt x="9922" y="148"/>
                    </a:lnTo>
                    <a:lnTo>
                      <a:pt x="10102" y="164"/>
                    </a:lnTo>
                    <a:lnTo>
                      <a:pt x="10271" y="182"/>
                    </a:lnTo>
                    <a:lnTo>
                      <a:pt x="10429" y="199"/>
                    </a:lnTo>
                    <a:lnTo>
                      <a:pt x="10577" y="217"/>
                    </a:lnTo>
                    <a:lnTo>
                      <a:pt x="10715" y="236"/>
                    </a:lnTo>
                    <a:lnTo>
                      <a:pt x="10842" y="256"/>
                    </a:lnTo>
                    <a:lnTo>
                      <a:pt x="10956" y="275"/>
                    </a:lnTo>
                    <a:lnTo>
                      <a:pt x="11059" y="296"/>
                    </a:lnTo>
                    <a:lnTo>
                      <a:pt x="11147" y="318"/>
                    </a:lnTo>
                    <a:lnTo>
                      <a:pt x="11224" y="339"/>
                    </a:lnTo>
                    <a:lnTo>
                      <a:pt x="11258" y="349"/>
                    </a:lnTo>
                    <a:lnTo>
                      <a:pt x="11288" y="360"/>
                    </a:lnTo>
                    <a:lnTo>
                      <a:pt x="11314" y="372"/>
                    </a:lnTo>
                    <a:lnTo>
                      <a:pt x="11339" y="383"/>
                    </a:lnTo>
                    <a:lnTo>
                      <a:pt x="11358" y="393"/>
                    </a:lnTo>
                    <a:lnTo>
                      <a:pt x="11374" y="406"/>
                    </a:lnTo>
                    <a:lnTo>
                      <a:pt x="11388" y="416"/>
                    </a:lnTo>
                    <a:lnTo>
                      <a:pt x="11397" y="429"/>
                    </a:lnTo>
                    <a:lnTo>
                      <a:pt x="11402" y="439"/>
                    </a:lnTo>
                    <a:lnTo>
                      <a:pt x="11404" y="451"/>
                    </a:lnTo>
                    <a:lnTo>
                      <a:pt x="11404" y="451"/>
                    </a:lnTo>
                    <a:close/>
                  </a:path>
                </a:pathLst>
              </a:custGeom>
              <a:gradFill flip="none" rotWithShape="1">
                <a:gsLst>
                  <a:gs pos="83000">
                    <a:schemeClr val="bg1">
                      <a:lumMod val="75000"/>
                    </a:schemeClr>
                  </a:gs>
                  <a:gs pos="6000">
                    <a:schemeClr val="bg1">
                      <a:lumMod val="50000"/>
                    </a:schemeClr>
                  </a:gs>
                  <a:gs pos="68000">
                    <a:schemeClr val="bg1">
                      <a:lumMod val="8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9525">
                <a:gradFill>
                  <a:gsLst>
                    <a:gs pos="89000">
                      <a:schemeClr val="bg1">
                        <a:lumMod val="65000"/>
                      </a:schemeClr>
                    </a:gs>
                    <a:gs pos="22000">
                      <a:schemeClr val="bg2">
                        <a:lumMod val="50000"/>
                      </a:schemeClr>
                    </a:gs>
                    <a:gs pos="54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</p:grpSp>
      </p:grpSp>
      <p:grpSp>
        <p:nvGrpSpPr>
          <p:cNvPr id="20" name="Group 101">
            <a:extLst>
              <a:ext uri="{FF2B5EF4-FFF2-40B4-BE49-F238E27FC236}">
                <a16:creationId xmlns:a16="http://schemas.microsoft.com/office/drawing/2014/main" id="{4972CCA9-1F44-2144-8BD4-C702BE9E5861}"/>
              </a:ext>
            </a:extLst>
          </p:cNvPr>
          <p:cNvGrpSpPr/>
          <p:nvPr userDrawn="1"/>
        </p:nvGrpSpPr>
        <p:grpSpPr>
          <a:xfrm>
            <a:off x="4280155" y="2839758"/>
            <a:ext cx="3678507" cy="3107388"/>
            <a:chOff x="3046695" y="3886200"/>
            <a:chExt cx="3052774" cy="2577462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2268F468-92FB-F24A-9449-B1682037D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3671" y="6115823"/>
              <a:ext cx="2917743" cy="101543"/>
            </a:xfrm>
            <a:custGeom>
              <a:avLst/>
              <a:gdLst/>
              <a:ahLst/>
              <a:cxnLst>
                <a:cxn ang="0">
                  <a:pos x="2701" y="94"/>
                </a:cxn>
                <a:cxn ang="0">
                  <a:pos x="0" y="94"/>
                </a:cxn>
                <a:cxn ang="0">
                  <a:pos x="62" y="0"/>
                </a:cxn>
                <a:cxn ang="0">
                  <a:pos x="2639" y="0"/>
                </a:cxn>
                <a:cxn ang="0">
                  <a:pos x="2701" y="94"/>
                </a:cxn>
              </a:cxnLst>
              <a:rect l="0" t="0" r="r" b="b"/>
              <a:pathLst>
                <a:path w="2701" h="94">
                  <a:moveTo>
                    <a:pt x="2701" y="94"/>
                  </a:moveTo>
                  <a:lnTo>
                    <a:pt x="0" y="94"/>
                  </a:lnTo>
                  <a:lnTo>
                    <a:pt x="62" y="0"/>
                  </a:lnTo>
                  <a:lnTo>
                    <a:pt x="2639" y="0"/>
                  </a:lnTo>
                  <a:lnTo>
                    <a:pt x="2701" y="9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15151"/>
                </a:gs>
                <a:gs pos="98000">
                  <a:srgbClr val="3A3A3A"/>
                </a:gs>
                <a:gs pos="23000">
                  <a:srgbClr val="818181"/>
                </a:gs>
              </a:gsLst>
              <a:lin ang="264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64" tIns="45732" rIns="91464" bIns="45732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A31BE530-FF44-024D-8D93-41AE22319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695" y="6217367"/>
              <a:ext cx="3052774" cy="246295"/>
            </a:xfrm>
            <a:custGeom>
              <a:avLst/>
              <a:gdLst/>
              <a:ahLst/>
              <a:cxnLst>
                <a:cxn ang="0">
                  <a:pos x="2826" y="228"/>
                </a:cxn>
                <a:cxn ang="0">
                  <a:pos x="0" y="228"/>
                </a:cxn>
                <a:cxn ang="0">
                  <a:pos x="62" y="0"/>
                </a:cxn>
                <a:cxn ang="0">
                  <a:pos x="2763" y="0"/>
                </a:cxn>
                <a:cxn ang="0">
                  <a:pos x="2826" y="228"/>
                </a:cxn>
              </a:cxnLst>
              <a:rect l="0" t="0" r="r" b="b"/>
              <a:pathLst>
                <a:path w="2826" h="228">
                  <a:moveTo>
                    <a:pt x="2826" y="228"/>
                  </a:moveTo>
                  <a:lnTo>
                    <a:pt x="0" y="228"/>
                  </a:lnTo>
                  <a:lnTo>
                    <a:pt x="62" y="0"/>
                  </a:lnTo>
                  <a:lnTo>
                    <a:pt x="2763" y="0"/>
                  </a:lnTo>
                  <a:lnTo>
                    <a:pt x="2826" y="22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23232"/>
                </a:gs>
                <a:gs pos="20000">
                  <a:srgbClr val="000000"/>
                </a:gs>
                <a:gs pos="100000">
                  <a:srgbClr val="323232"/>
                </a:gs>
                <a:gs pos="70000">
                  <a:srgbClr val="000000"/>
                </a:gs>
              </a:gsLst>
              <a:lin ang="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64" tIns="45732" rIns="91464" bIns="45732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FA18D406-5542-0D43-9CBA-39D76FA08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2868" y="6261657"/>
              <a:ext cx="2938268" cy="158795"/>
            </a:xfrm>
            <a:custGeom>
              <a:avLst/>
              <a:gdLst/>
              <a:ahLst/>
              <a:cxnLst>
                <a:cxn ang="0">
                  <a:pos x="2720" y="147"/>
                </a:cxn>
                <a:cxn ang="0">
                  <a:pos x="0" y="147"/>
                </a:cxn>
                <a:cxn ang="0">
                  <a:pos x="41" y="0"/>
                </a:cxn>
                <a:cxn ang="0">
                  <a:pos x="2679" y="0"/>
                </a:cxn>
                <a:cxn ang="0">
                  <a:pos x="2720" y="147"/>
                </a:cxn>
              </a:cxnLst>
              <a:rect l="0" t="0" r="r" b="b"/>
              <a:pathLst>
                <a:path w="2720" h="147">
                  <a:moveTo>
                    <a:pt x="2720" y="147"/>
                  </a:moveTo>
                  <a:lnTo>
                    <a:pt x="0" y="147"/>
                  </a:lnTo>
                  <a:lnTo>
                    <a:pt x="41" y="0"/>
                  </a:lnTo>
                  <a:lnTo>
                    <a:pt x="2679" y="0"/>
                  </a:lnTo>
                  <a:lnTo>
                    <a:pt x="2720" y="14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34000">
                  <a:srgbClr val="FFFFFF"/>
                </a:gs>
                <a:gs pos="65000">
                  <a:schemeClr val="bg1">
                    <a:lumMod val="50000"/>
                  </a:schemeClr>
                </a:gs>
                <a:gs pos="35000">
                  <a:schemeClr val="bg2">
                    <a:lumMod val="90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720000" scaled="0"/>
              <a:tileRect/>
            </a:gradFill>
            <a:ln w="12700" cap="rnd">
              <a:gradFill flip="none" rotWithShape="1">
                <a:gsLst>
                  <a:gs pos="0">
                    <a:srgbClr val="515151"/>
                  </a:gs>
                  <a:gs pos="100000">
                    <a:srgbClr val="A0A0A0"/>
                  </a:gs>
                </a:gsLst>
                <a:lin ang="0" scaled="1"/>
                <a:tileRect/>
              </a:gradFill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vert="horz" wrap="square" lIns="91464" tIns="45732" rIns="91464" bIns="45732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FD4B3AF4-42AE-794E-BFB1-CEFCA60A4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8421" y="3886200"/>
              <a:ext cx="1228239" cy="2286878"/>
            </a:xfrm>
            <a:custGeom>
              <a:avLst/>
              <a:gdLst/>
              <a:ahLst/>
              <a:cxnLst>
                <a:cxn ang="0">
                  <a:pos x="1137" y="2117"/>
                </a:cxn>
                <a:cxn ang="0">
                  <a:pos x="0" y="2117"/>
                </a:cxn>
                <a:cxn ang="0">
                  <a:pos x="345" y="0"/>
                </a:cxn>
                <a:cxn ang="0">
                  <a:pos x="791" y="0"/>
                </a:cxn>
                <a:cxn ang="0">
                  <a:pos x="1137" y="2117"/>
                </a:cxn>
              </a:cxnLst>
              <a:rect l="0" t="0" r="r" b="b"/>
              <a:pathLst>
                <a:path w="1137" h="2117">
                  <a:moveTo>
                    <a:pt x="1137" y="2117"/>
                  </a:moveTo>
                  <a:lnTo>
                    <a:pt x="0" y="2117"/>
                  </a:lnTo>
                  <a:lnTo>
                    <a:pt x="345" y="0"/>
                  </a:lnTo>
                  <a:lnTo>
                    <a:pt x="791" y="0"/>
                  </a:lnTo>
                  <a:lnTo>
                    <a:pt x="1137" y="211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23232"/>
                </a:gs>
                <a:gs pos="20000">
                  <a:srgbClr val="000000"/>
                </a:gs>
                <a:gs pos="100000">
                  <a:srgbClr val="323232"/>
                </a:gs>
                <a:gs pos="70000">
                  <a:srgbClr val="000000"/>
                </a:gs>
              </a:gsLst>
              <a:lin ang="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64" tIns="45732" rIns="91464" bIns="45732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0A133F5-AED4-1A4B-A4BF-C67D1D458297}"/>
              </a:ext>
            </a:extLst>
          </p:cNvPr>
          <p:cNvGrpSpPr/>
          <p:nvPr userDrawn="1"/>
        </p:nvGrpSpPr>
        <p:grpSpPr>
          <a:xfrm>
            <a:off x="2369310" y="2959573"/>
            <a:ext cx="7497593" cy="795730"/>
            <a:chOff x="2369927" y="2959573"/>
            <a:chExt cx="7499546" cy="795730"/>
          </a:xfrm>
        </p:grpSpPr>
        <p:grpSp>
          <p:nvGrpSpPr>
            <p:cNvPr id="25" name="Group 105">
              <a:extLst>
                <a:ext uri="{FF2B5EF4-FFF2-40B4-BE49-F238E27FC236}">
                  <a16:creationId xmlns:a16="http://schemas.microsoft.com/office/drawing/2014/main" id="{8E2690C6-705D-4947-AD02-F14AD6E0180A}"/>
                </a:ext>
              </a:extLst>
            </p:cNvPr>
            <p:cNvGrpSpPr/>
            <p:nvPr userDrawn="1"/>
          </p:nvGrpSpPr>
          <p:grpSpPr>
            <a:xfrm>
              <a:off x="2369927" y="2959573"/>
              <a:ext cx="7499546" cy="346423"/>
              <a:chOff x="1460894" y="3985583"/>
              <a:chExt cx="6222212" cy="287345"/>
            </a:xfrm>
          </p:grpSpPr>
          <p:sp>
            <p:nvSpPr>
              <p:cNvPr id="26" name="Freeform 9">
                <a:extLst>
                  <a:ext uri="{FF2B5EF4-FFF2-40B4-BE49-F238E27FC236}">
                    <a16:creationId xmlns:a16="http://schemas.microsoft.com/office/drawing/2014/main" id="{7083CF0D-EC61-6548-A8F4-455A1B960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0894" y="3985583"/>
                <a:ext cx="6222212" cy="287345"/>
              </a:xfrm>
              <a:custGeom>
                <a:avLst/>
                <a:gdLst/>
                <a:ahLst/>
                <a:cxnLst>
                  <a:cxn ang="0">
                    <a:pos x="44" y="266"/>
                  </a:cxn>
                  <a:cxn ang="0">
                    <a:pos x="0" y="222"/>
                  </a:cxn>
                  <a:cxn ang="0">
                    <a:pos x="0" y="43"/>
                  </a:cxn>
                  <a:cxn ang="0">
                    <a:pos x="44" y="0"/>
                  </a:cxn>
                  <a:cxn ang="0">
                    <a:pos x="5718" y="0"/>
                  </a:cxn>
                  <a:cxn ang="0">
                    <a:pos x="5760" y="43"/>
                  </a:cxn>
                  <a:cxn ang="0">
                    <a:pos x="5760" y="222"/>
                  </a:cxn>
                  <a:cxn ang="0">
                    <a:pos x="5718" y="266"/>
                  </a:cxn>
                  <a:cxn ang="0">
                    <a:pos x="44" y="266"/>
                  </a:cxn>
                </a:cxnLst>
                <a:rect l="0" t="0" r="r" b="b"/>
                <a:pathLst>
                  <a:path w="5760" h="266">
                    <a:moveTo>
                      <a:pt x="44" y="266"/>
                    </a:moveTo>
                    <a:lnTo>
                      <a:pt x="0" y="222"/>
                    </a:lnTo>
                    <a:lnTo>
                      <a:pt x="0" y="43"/>
                    </a:lnTo>
                    <a:lnTo>
                      <a:pt x="44" y="0"/>
                    </a:lnTo>
                    <a:lnTo>
                      <a:pt x="5718" y="0"/>
                    </a:lnTo>
                    <a:lnTo>
                      <a:pt x="5760" y="43"/>
                    </a:lnTo>
                    <a:lnTo>
                      <a:pt x="5760" y="222"/>
                    </a:lnTo>
                    <a:lnTo>
                      <a:pt x="5718" y="266"/>
                    </a:lnTo>
                    <a:lnTo>
                      <a:pt x="44" y="266"/>
                    </a:lnTo>
                    <a:close/>
                  </a:path>
                </a:pathLst>
              </a:custGeom>
              <a:gradFill flip="none" rotWithShape="1">
                <a:gsLst>
                  <a:gs pos="56000">
                    <a:srgbClr val="000000"/>
                  </a:gs>
                  <a:gs pos="0">
                    <a:srgbClr val="000000"/>
                  </a:gs>
                  <a:gs pos="18000">
                    <a:srgbClr val="323232"/>
                  </a:gs>
                  <a:gs pos="100000">
                    <a:srgbClr val="323232"/>
                  </a:gs>
                  <a:gs pos="86000">
                    <a:srgbClr val="000000"/>
                  </a:gs>
                </a:gsLst>
                <a:lin ang="5400000" scaled="0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DE0DFEA-1B0A-E742-AAFC-A29643B2A8F1}"/>
                  </a:ext>
                </a:extLst>
              </p:cNvPr>
              <p:cNvSpPr/>
              <p:nvPr/>
            </p:nvSpPr>
            <p:spPr>
              <a:xfrm>
                <a:off x="1657105" y="4068233"/>
                <a:ext cx="130031" cy="130031"/>
              </a:xfrm>
              <a:prstGeom prst="ellipse">
                <a:avLst/>
              </a:prstGeom>
              <a:gradFill flip="none" rotWithShape="1">
                <a:gsLst>
                  <a:gs pos="64000">
                    <a:srgbClr val="666666"/>
                  </a:gs>
                  <a:gs pos="46000">
                    <a:srgbClr val="A2A2A2"/>
                  </a:gs>
                  <a:gs pos="39000">
                    <a:srgbClr val="ECECEC"/>
                  </a:gs>
                  <a:gs pos="100000">
                    <a:srgbClr val="A2A2A2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9050">
                <a:gradFill flip="none" rotWithShape="1">
                  <a:gsLst>
                    <a:gs pos="0">
                      <a:srgbClr val="000000"/>
                    </a:gs>
                    <a:gs pos="100000">
                      <a:srgbClr val="4D4D4D"/>
                    </a:gs>
                  </a:gsLst>
                  <a:lin ang="2880000" scaled="0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2AB2626-42F8-2A40-B66C-46690421BBB1}"/>
                  </a:ext>
                </a:extLst>
              </p:cNvPr>
              <p:cNvSpPr/>
              <p:nvPr/>
            </p:nvSpPr>
            <p:spPr>
              <a:xfrm>
                <a:off x="7372105" y="4068233"/>
                <a:ext cx="130031" cy="130031"/>
              </a:xfrm>
              <a:prstGeom prst="ellipse">
                <a:avLst/>
              </a:prstGeom>
              <a:gradFill flip="none" rotWithShape="1">
                <a:gsLst>
                  <a:gs pos="64000">
                    <a:srgbClr val="666666"/>
                  </a:gs>
                  <a:gs pos="46000">
                    <a:srgbClr val="A2A2A2"/>
                  </a:gs>
                  <a:gs pos="39000">
                    <a:srgbClr val="ECECEC"/>
                  </a:gs>
                  <a:gs pos="100000">
                    <a:srgbClr val="A2A2A2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9050">
                <a:gradFill flip="none" rotWithShape="1">
                  <a:gsLst>
                    <a:gs pos="0">
                      <a:srgbClr val="000000"/>
                    </a:gs>
                    <a:gs pos="100000">
                      <a:srgbClr val="4D4D4D"/>
                    </a:gs>
                  </a:gsLst>
                  <a:lin ang="2880000" scaled="0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29" name="Group 106">
              <a:extLst>
                <a:ext uri="{FF2B5EF4-FFF2-40B4-BE49-F238E27FC236}">
                  <a16:creationId xmlns:a16="http://schemas.microsoft.com/office/drawing/2014/main" id="{AC2C93E0-539B-DE49-9157-F647D6A8FE69}"/>
                </a:ext>
              </a:extLst>
            </p:cNvPr>
            <p:cNvGrpSpPr/>
            <p:nvPr userDrawn="1"/>
          </p:nvGrpSpPr>
          <p:grpSpPr>
            <a:xfrm>
              <a:off x="2369927" y="3410181"/>
              <a:ext cx="7499546" cy="345122"/>
              <a:chOff x="1460894" y="4359347"/>
              <a:chExt cx="6222212" cy="286265"/>
            </a:xfrm>
          </p:grpSpPr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227BFFB7-7478-514B-9EAA-1B8C96A4B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0894" y="4359347"/>
                <a:ext cx="6222212" cy="286265"/>
              </a:xfrm>
              <a:custGeom>
                <a:avLst/>
                <a:gdLst/>
                <a:ahLst/>
                <a:cxnLst>
                  <a:cxn ang="0">
                    <a:pos x="44" y="265"/>
                  </a:cxn>
                  <a:cxn ang="0">
                    <a:pos x="0" y="222"/>
                  </a:cxn>
                  <a:cxn ang="0">
                    <a:pos x="0" y="42"/>
                  </a:cxn>
                  <a:cxn ang="0">
                    <a:pos x="44" y="0"/>
                  </a:cxn>
                  <a:cxn ang="0">
                    <a:pos x="5718" y="0"/>
                  </a:cxn>
                  <a:cxn ang="0">
                    <a:pos x="5760" y="42"/>
                  </a:cxn>
                  <a:cxn ang="0">
                    <a:pos x="5760" y="222"/>
                  </a:cxn>
                  <a:cxn ang="0">
                    <a:pos x="5718" y="265"/>
                  </a:cxn>
                  <a:cxn ang="0">
                    <a:pos x="44" y="265"/>
                  </a:cxn>
                </a:cxnLst>
                <a:rect l="0" t="0" r="r" b="b"/>
                <a:pathLst>
                  <a:path w="5760" h="265">
                    <a:moveTo>
                      <a:pt x="44" y="265"/>
                    </a:moveTo>
                    <a:lnTo>
                      <a:pt x="0" y="222"/>
                    </a:lnTo>
                    <a:lnTo>
                      <a:pt x="0" y="42"/>
                    </a:lnTo>
                    <a:lnTo>
                      <a:pt x="44" y="0"/>
                    </a:lnTo>
                    <a:lnTo>
                      <a:pt x="5718" y="0"/>
                    </a:lnTo>
                    <a:lnTo>
                      <a:pt x="5760" y="42"/>
                    </a:lnTo>
                    <a:lnTo>
                      <a:pt x="5760" y="222"/>
                    </a:lnTo>
                    <a:lnTo>
                      <a:pt x="5718" y="265"/>
                    </a:lnTo>
                    <a:lnTo>
                      <a:pt x="44" y="265"/>
                    </a:lnTo>
                    <a:close/>
                  </a:path>
                </a:pathLst>
              </a:custGeom>
              <a:gradFill flip="none" rotWithShape="1">
                <a:gsLst>
                  <a:gs pos="56000">
                    <a:srgbClr val="000000"/>
                  </a:gs>
                  <a:gs pos="0">
                    <a:srgbClr val="000000"/>
                  </a:gs>
                  <a:gs pos="18000">
                    <a:srgbClr val="323232"/>
                  </a:gs>
                  <a:gs pos="100000">
                    <a:srgbClr val="323232"/>
                  </a:gs>
                  <a:gs pos="86000">
                    <a:srgbClr val="000000"/>
                  </a:gs>
                </a:gsLst>
                <a:lin ang="5400000" scaled="0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A2D784C9-EB8E-4F4B-8F45-46A67F2161A1}"/>
                  </a:ext>
                </a:extLst>
              </p:cNvPr>
              <p:cNvSpPr/>
              <p:nvPr/>
            </p:nvSpPr>
            <p:spPr>
              <a:xfrm>
                <a:off x="1657105" y="4440766"/>
                <a:ext cx="130031" cy="130031"/>
              </a:xfrm>
              <a:prstGeom prst="ellipse">
                <a:avLst/>
              </a:prstGeom>
              <a:gradFill flip="none" rotWithShape="1">
                <a:gsLst>
                  <a:gs pos="64000">
                    <a:srgbClr val="666666"/>
                  </a:gs>
                  <a:gs pos="46000">
                    <a:srgbClr val="A2A2A2"/>
                  </a:gs>
                  <a:gs pos="39000">
                    <a:srgbClr val="ECECEC"/>
                  </a:gs>
                  <a:gs pos="100000">
                    <a:srgbClr val="A2A2A2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9050">
                <a:gradFill flip="none" rotWithShape="1">
                  <a:gsLst>
                    <a:gs pos="0">
                      <a:srgbClr val="000000"/>
                    </a:gs>
                    <a:gs pos="100000">
                      <a:srgbClr val="4D4D4D"/>
                    </a:gs>
                  </a:gsLst>
                  <a:lin ang="2880000" scaled="0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66C1C91-986E-F94E-AFC8-79C4699B65EE}"/>
                  </a:ext>
                </a:extLst>
              </p:cNvPr>
              <p:cNvSpPr/>
              <p:nvPr/>
            </p:nvSpPr>
            <p:spPr>
              <a:xfrm>
                <a:off x="7372105" y="4440766"/>
                <a:ext cx="130031" cy="130031"/>
              </a:xfrm>
              <a:prstGeom prst="ellipse">
                <a:avLst/>
              </a:prstGeom>
              <a:gradFill flip="none" rotWithShape="1">
                <a:gsLst>
                  <a:gs pos="64000">
                    <a:srgbClr val="666666"/>
                  </a:gs>
                  <a:gs pos="46000">
                    <a:srgbClr val="A2A2A2"/>
                  </a:gs>
                  <a:gs pos="39000">
                    <a:srgbClr val="ECECEC"/>
                  </a:gs>
                  <a:gs pos="100000">
                    <a:srgbClr val="A2A2A2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9050">
                <a:gradFill flip="none" rotWithShape="1">
                  <a:gsLst>
                    <a:gs pos="0">
                      <a:srgbClr val="000000"/>
                    </a:gs>
                    <a:gs pos="100000">
                      <a:srgbClr val="4D4D4D"/>
                    </a:gs>
                  </a:gsLst>
                  <a:lin ang="2880000" scaled="0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grpSp>
        <p:nvGrpSpPr>
          <p:cNvPr id="33" name="Group 102">
            <a:extLst>
              <a:ext uri="{FF2B5EF4-FFF2-40B4-BE49-F238E27FC236}">
                <a16:creationId xmlns:a16="http://schemas.microsoft.com/office/drawing/2014/main" id="{5333FFA5-0C5E-CA47-9BA5-7B04AFCFF2B0}"/>
              </a:ext>
            </a:extLst>
          </p:cNvPr>
          <p:cNvGrpSpPr/>
          <p:nvPr userDrawn="1"/>
        </p:nvGrpSpPr>
        <p:grpSpPr>
          <a:xfrm>
            <a:off x="5003867" y="3705814"/>
            <a:ext cx="2228478" cy="1190689"/>
            <a:chOff x="3647299" y="4604562"/>
            <a:chExt cx="1849401" cy="987632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459505A0-3E75-3A40-BB20-74371F4C8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299" y="4604562"/>
              <a:ext cx="1849401" cy="987632"/>
            </a:xfrm>
            <a:custGeom>
              <a:avLst/>
              <a:gdLst/>
              <a:ahLst/>
              <a:cxnLst>
                <a:cxn ang="0">
                  <a:pos x="2900" y="3076"/>
                </a:cxn>
                <a:cxn ang="0">
                  <a:pos x="3086" y="3074"/>
                </a:cxn>
                <a:cxn ang="0">
                  <a:pos x="3265" y="3067"/>
                </a:cxn>
                <a:cxn ang="0">
                  <a:pos x="3437" y="3058"/>
                </a:cxn>
                <a:cxn ang="0">
                  <a:pos x="3603" y="3046"/>
                </a:cxn>
                <a:cxn ang="0">
                  <a:pos x="3763" y="3031"/>
                </a:cxn>
                <a:cxn ang="0">
                  <a:pos x="3914" y="3013"/>
                </a:cxn>
                <a:cxn ang="0">
                  <a:pos x="4061" y="2993"/>
                </a:cxn>
                <a:cxn ang="0">
                  <a:pos x="4200" y="2972"/>
                </a:cxn>
                <a:cxn ang="0">
                  <a:pos x="4333" y="2947"/>
                </a:cxn>
                <a:cxn ang="0">
                  <a:pos x="4580" y="2896"/>
                </a:cxn>
                <a:cxn ang="0">
                  <a:pos x="4801" y="2840"/>
                </a:cxn>
                <a:cxn ang="0">
                  <a:pos x="4998" y="2780"/>
                </a:cxn>
                <a:cxn ang="0">
                  <a:pos x="5173" y="2720"/>
                </a:cxn>
                <a:cxn ang="0">
                  <a:pos x="5322" y="2661"/>
                </a:cxn>
                <a:cxn ang="0">
                  <a:pos x="5449" y="2604"/>
                </a:cxn>
                <a:cxn ang="0">
                  <a:pos x="5554" y="2554"/>
                </a:cxn>
                <a:cxn ang="0">
                  <a:pos x="5636" y="2508"/>
                </a:cxn>
                <a:cxn ang="0">
                  <a:pos x="5721" y="2458"/>
                </a:cxn>
                <a:cxn ang="0">
                  <a:pos x="5760" y="2430"/>
                </a:cxn>
                <a:cxn ang="0">
                  <a:pos x="2886" y="0"/>
                </a:cxn>
                <a:cxn ang="0">
                  <a:pos x="1520" y="0"/>
                </a:cxn>
                <a:cxn ang="0">
                  <a:pos x="0" y="2430"/>
                </a:cxn>
                <a:cxn ang="0">
                  <a:pos x="40" y="2458"/>
                </a:cxn>
                <a:cxn ang="0">
                  <a:pos x="124" y="2508"/>
                </a:cxn>
                <a:cxn ang="0">
                  <a:pos x="206" y="2554"/>
                </a:cxn>
                <a:cxn ang="0">
                  <a:pos x="311" y="2604"/>
                </a:cxn>
                <a:cxn ang="0">
                  <a:pos x="438" y="2661"/>
                </a:cxn>
                <a:cxn ang="0">
                  <a:pos x="589" y="2720"/>
                </a:cxn>
                <a:cxn ang="0">
                  <a:pos x="762" y="2780"/>
                </a:cxn>
                <a:cxn ang="0">
                  <a:pos x="959" y="2840"/>
                </a:cxn>
                <a:cxn ang="0">
                  <a:pos x="1180" y="2896"/>
                </a:cxn>
                <a:cxn ang="0">
                  <a:pos x="1428" y="2947"/>
                </a:cxn>
                <a:cxn ang="0">
                  <a:pos x="1560" y="2972"/>
                </a:cxn>
                <a:cxn ang="0">
                  <a:pos x="1700" y="2993"/>
                </a:cxn>
                <a:cxn ang="0">
                  <a:pos x="1846" y="3013"/>
                </a:cxn>
                <a:cxn ang="0">
                  <a:pos x="1998" y="3031"/>
                </a:cxn>
                <a:cxn ang="0">
                  <a:pos x="2158" y="3046"/>
                </a:cxn>
                <a:cxn ang="0">
                  <a:pos x="2323" y="3058"/>
                </a:cxn>
                <a:cxn ang="0">
                  <a:pos x="2495" y="3067"/>
                </a:cxn>
                <a:cxn ang="0">
                  <a:pos x="2675" y="3074"/>
                </a:cxn>
                <a:cxn ang="0">
                  <a:pos x="2861" y="3076"/>
                </a:cxn>
                <a:cxn ang="0">
                  <a:pos x="2861" y="3076"/>
                </a:cxn>
                <a:cxn ang="0">
                  <a:pos x="2900" y="3076"/>
                </a:cxn>
              </a:cxnLst>
              <a:rect l="0" t="0" r="r" b="b"/>
              <a:pathLst>
                <a:path w="5760" h="3076">
                  <a:moveTo>
                    <a:pt x="2900" y="3076"/>
                  </a:moveTo>
                  <a:lnTo>
                    <a:pt x="2900" y="3076"/>
                  </a:lnTo>
                  <a:lnTo>
                    <a:pt x="2993" y="3075"/>
                  </a:lnTo>
                  <a:lnTo>
                    <a:pt x="3086" y="3074"/>
                  </a:lnTo>
                  <a:lnTo>
                    <a:pt x="3177" y="3070"/>
                  </a:lnTo>
                  <a:lnTo>
                    <a:pt x="3265" y="3067"/>
                  </a:lnTo>
                  <a:lnTo>
                    <a:pt x="3352" y="3063"/>
                  </a:lnTo>
                  <a:lnTo>
                    <a:pt x="3437" y="3058"/>
                  </a:lnTo>
                  <a:lnTo>
                    <a:pt x="3521" y="3052"/>
                  </a:lnTo>
                  <a:lnTo>
                    <a:pt x="3603" y="3046"/>
                  </a:lnTo>
                  <a:lnTo>
                    <a:pt x="3684" y="3038"/>
                  </a:lnTo>
                  <a:lnTo>
                    <a:pt x="3763" y="3031"/>
                  </a:lnTo>
                  <a:lnTo>
                    <a:pt x="3840" y="3022"/>
                  </a:lnTo>
                  <a:lnTo>
                    <a:pt x="3914" y="3013"/>
                  </a:lnTo>
                  <a:lnTo>
                    <a:pt x="3989" y="3004"/>
                  </a:lnTo>
                  <a:lnTo>
                    <a:pt x="4061" y="2993"/>
                  </a:lnTo>
                  <a:lnTo>
                    <a:pt x="4131" y="2983"/>
                  </a:lnTo>
                  <a:lnTo>
                    <a:pt x="4200" y="2972"/>
                  </a:lnTo>
                  <a:lnTo>
                    <a:pt x="4268" y="2960"/>
                  </a:lnTo>
                  <a:lnTo>
                    <a:pt x="4333" y="2947"/>
                  </a:lnTo>
                  <a:lnTo>
                    <a:pt x="4459" y="2922"/>
                  </a:lnTo>
                  <a:lnTo>
                    <a:pt x="4580" y="2896"/>
                  </a:lnTo>
                  <a:lnTo>
                    <a:pt x="4693" y="2868"/>
                  </a:lnTo>
                  <a:lnTo>
                    <a:pt x="4801" y="2840"/>
                  </a:lnTo>
                  <a:lnTo>
                    <a:pt x="4903" y="2810"/>
                  </a:lnTo>
                  <a:lnTo>
                    <a:pt x="4998" y="2780"/>
                  </a:lnTo>
                  <a:lnTo>
                    <a:pt x="5089" y="2750"/>
                  </a:lnTo>
                  <a:lnTo>
                    <a:pt x="5173" y="2720"/>
                  </a:lnTo>
                  <a:lnTo>
                    <a:pt x="5251" y="2690"/>
                  </a:lnTo>
                  <a:lnTo>
                    <a:pt x="5322" y="2661"/>
                  </a:lnTo>
                  <a:lnTo>
                    <a:pt x="5388" y="2632"/>
                  </a:lnTo>
                  <a:lnTo>
                    <a:pt x="5449" y="2604"/>
                  </a:lnTo>
                  <a:lnTo>
                    <a:pt x="5504" y="2578"/>
                  </a:lnTo>
                  <a:lnTo>
                    <a:pt x="5554" y="2554"/>
                  </a:lnTo>
                  <a:lnTo>
                    <a:pt x="5598" y="2530"/>
                  </a:lnTo>
                  <a:lnTo>
                    <a:pt x="5636" y="2508"/>
                  </a:lnTo>
                  <a:lnTo>
                    <a:pt x="5669" y="2490"/>
                  </a:lnTo>
                  <a:lnTo>
                    <a:pt x="5721" y="2458"/>
                  </a:lnTo>
                  <a:lnTo>
                    <a:pt x="5751" y="2438"/>
                  </a:lnTo>
                  <a:lnTo>
                    <a:pt x="5760" y="2430"/>
                  </a:lnTo>
                  <a:lnTo>
                    <a:pt x="4240" y="0"/>
                  </a:lnTo>
                  <a:lnTo>
                    <a:pt x="2886" y="0"/>
                  </a:lnTo>
                  <a:lnTo>
                    <a:pt x="2874" y="0"/>
                  </a:lnTo>
                  <a:lnTo>
                    <a:pt x="1520" y="0"/>
                  </a:lnTo>
                  <a:lnTo>
                    <a:pt x="0" y="2430"/>
                  </a:lnTo>
                  <a:lnTo>
                    <a:pt x="0" y="2430"/>
                  </a:lnTo>
                  <a:lnTo>
                    <a:pt x="10" y="2438"/>
                  </a:lnTo>
                  <a:lnTo>
                    <a:pt x="40" y="2458"/>
                  </a:lnTo>
                  <a:lnTo>
                    <a:pt x="91" y="2490"/>
                  </a:lnTo>
                  <a:lnTo>
                    <a:pt x="124" y="2508"/>
                  </a:lnTo>
                  <a:lnTo>
                    <a:pt x="163" y="2530"/>
                  </a:lnTo>
                  <a:lnTo>
                    <a:pt x="206" y="2554"/>
                  </a:lnTo>
                  <a:lnTo>
                    <a:pt x="256" y="2578"/>
                  </a:lnTo>
                  <a:lnTo>
                    <a:pt x="311" y="2604"/>
                  </a:lnTo>
                  <a:lnTo>
                    <a:pt x="372" y="2632"/>
                  </a:lnTo>
                  <a:lnTo>
                    <a:pt x="438" y="2661"/>
                  </a:lnTo>
                  <a:lnTo>
                    <a:pt x="510" y="2690"/>
                  </a:lnTo>
                  <a:lnTo>
                    <a:pt x="589" y="2720"/>
                  </a:lnTo>
                  <a:lnTo>
                    <a:pt x="672" y="2750"/>
                  </a:lnTo>
                  <a:lnTo>
                    <a:pt x="762" y="2780"/>
                  </a:lnTo>
                  <a:lnTo>
                    <a:pt x="857" y="2810"/>
                  </a:lnTo>
                  <a:lnTo>
                    <a:pt x="959" y="2840"/>
                  </a:lnTo>
                  <a:lnTo>
                    <a:pt x="1067" y="2868"/>
                  </a:lnTo>
                  <a:lnTo>
                    <a:pt x="1180" y="2896"/>
                  </a:lnTo>
                  <a:lnTo>
                    <a:pt x="1301" y="2922"/>
                  </a:lnTo>
                  <a:lnTo>
                    <a:pt x="1428" y="2947"/>
                  </a:lnTo>
                  <a:lnTo>
                    <a:pt x="1494" y="2960"/>
                  </a:lnTo>
                  <a:lnTo>
                    <a:pt x="1560" y="2972"/>
                  </a:lnTo>
                  <a:lnTo>
                    <a:pt x="1630" y="2983"/>
                  </a:lnTo>
                  <a:lnTo>
                    <a:pt x="1700" y="2993"/>
                  </a:lnTo>
                  <a:lnTo>
                    <a:pt x="1772" y="3004"/>
                  </a:lnTo>
                  <a:lnTo>
                    <a:pt x="1846" y="3013"/>
                  </a:lnTo>
                  <a:lnTo>
                    <a:pt x="1922" y="3022"/>
                  </a:lnTo>
                  <a:lnTo>
                    <a:pt x="1998" y="3031"/>
                  </a:lnTo>
                  <a:lnTo>
                    <a:pt x="2078" y="3038"/>
                  </a:lnTo>
                  <a:lnTo>
                    <a:pt x="2158" y="3046"/>
                  </a:lnTo>
                  <a:lnTo>
                    <a:pt x="2239" y="3052"/>
                  </a:lnTo>
                  <a:lnTo>
                    <a:pt x="2323" y="3058"/>
                  </a:lnTo>
                  <a:lnTo>
                    <a:pt x="2408" y="3063"/>
                  </a:lnTo>
                  <a:lnTo>
                    <a:pt x="2495" y="3067"/>
                  </a:lnTo>
                  <a:lnTo>
                    <a:pt x="2585" y="3070"/>
                  </a:lnTo>
                  <a:lnTo>
                    <a:pt x="2675" y="3074"/>
                  </a:lnTo>
                  <a:lnTo>
                    <a:pt x="2767" y="3075"/>
                  </a:lnTo>
                  <a:lnTo>
                    <a:pt x="2861" y="3076"/>
                  </a:lnTo>
                  <a:lnTo>
                    <a:pt x="2861" y="3076"/>
                  </a:lnTo>
                  <a:lnTo>
                    <a:pt x="2861" y="3076"/>
                  </a:lnTo>
                  <a:lnTo>
                    <a:pt x="2900" y="3076"/>
                  </a:lnTo>
                  <a:lnTo>
                    <a:pt x="2900" y="307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4E4E4"/>
                </a:gs>
                <a:gs pos="34000">
                  <a:srgbClr val="FFFFFF"/>
                </a:gs>
                <a:gs pos="65000">
                  <a:srgbClr val="9D9D9D"/>
                </a:gs>
                <a:gs pos="35000">
                  <a:srgbClr val="E4E4E4"/>
                </a:gs>
                <a:gs pos="100000">
                  <a:srgbClr val="E4E4E4"/>
                </a:gs>
              </a:gsLst>
              <a:lin ang="720000" scaled="0"/>
              <a:tileRect/>
            </a:gradFill>
            <a:ln w="12700" cap="rnd">
              <a:gradFill flip="none" rotWithShape="1">
                <a:gsLst>
                  <a:gs pos="100000">
                    <a:srgbClr val="898989"/>
                  </a:gs>
                  <a:gs pos="0">
                    <a:prstClr val="white"/>
                  </a:gs>
                </a:gsLst>
                <a:lin ang="0" scaled="1"/>
                <a:tileRect/>
              </a:gradFill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vert="horz" wrap="square" lIns="91464" tIns="45732" rIns="91464" bIns="45732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grpSp>
          <p:nvGrpSpPr>
            <p:cNvPr id="35" name="Group 50">
              <a:extLst>
                <a:ext uri="{FF2B5EF4-FFF2-40B4-BE49-F238E27FC236}">
                  <a16:creationId xmlns:a16="http://schemas.microsoft.com/office/drawing/2014/main" id="{B36322EF-CA00-7646-92E6-1F7EF2891AB3}"/>
                </a:ext>
              </a:extLst>
            </p:cNvPr>
            <p:cNvGrpSpPr/>
            <p:nvPr/>
          </p:nvGrpSpPr>
          <p:grpSpPr>
            <a:xfrm>
              <a:off x="3677159" y="5325058"/>
              <a:ext cx="1787433" cy="250119"/>
              <a:chOff x="147638" y="4549775"/>
              <a:chExt cx="8837612" cy="1236663"/>
            </a:xfrm>
            <a:solidFill>
              <a:srgbClr val="000000"/>
            </a:solidFill>
          </p:grpSpPr>
          <p:sp>
            <p:nvSpPr>
              <p:cNvPr id="36" name="Freeform 6">
                <a:extLst>
                  <a:ext uri="{FF2B5EF4-FFF2-40B4-BE49-F238E27FC236}">
                    <a16:creationId xmlns:a16="http://schemas.microsoft.com/office/drawing/2014/main" id="{46163102-D4A4-1D48-81A4-99D60D030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38" y="4573588"/>
                <a:ext cx="209550" cy="323850"/>
              </a:xfrm>
              <a:custGeom>
                <a:avLst/>
                <a:gdLst/>
                <a:ahLst/>
                <a:cxnLst>
                  <a:cxn ang="0">
                    <a:pos x="0" y="189"/>
                  </a:cxn>
                  <a:cxn ang="0">
                    <a:pos x="108" y="0"/>
                  </a:cxn>
                  <a:cxn ang="0">
                    <a:pos x="132" y="15"/>
                  </a:cxn>
                  <a:cxn ang="0">
                    <a:pos x="25" y="204"/>
                  </a:cxn>
                  <a:cxn ang="0">
                    <a:pos x="0" y="189"/>
                  </a:cxn>
                </a:cxnLst>
                <a:rect l="0" t="0" r="r" b="b"/>
                <a:pathLst>
                  <a:path w="132" h="204">
                    <a:moveTo>
                      <a:pt x="0" y="189"/>
                    </a:moveTo>
                    <a:lnTo>
                      <a:pt x="108" y="0"/>
                    </a:lnTo>
                    <a:lnTo>
                      <a:pt x="132" y="15"/>
                    </a:lnTo>
                    <a:lnTo>
                      <a:pt x="25" y="204"/>
                    </a:lnTo>
                    <a:lnTo>
                      <a:pt x="0" y="18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37" name="Freeform 7">
                <a:extLst>
                  <a:ext uri="{FF2B5EF4-FFF2-40B4-BE49-F238E27FC236}">
                    <a16:creationId xmlns:a16="http://schemas.microsoft.com/office/drawing/2014/main" id="{BA39E8D4-8766-4647-BAF7-806D1EE20F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75" y="4660900"/>
                <a:ext cx="196850" cy="328613"/>
              </a:xfrm>
              <a:custGeom>
                <a:avLst/>
                <a:gdLst/>
                <a:ahLst/>
                <a:cxnLst>
                  <a:cxn ang="0">
                    <a:pos x="0" y="194"/>
                  </a:cxn>
                  <a:cxn ang="0">
                    <a:pos x="99" y="0"/>
                  </a:cxn>
                  <a:cxn ang="0">
                    <a:pos x="124" y="13"/>
                  </a:cxn>
                  <a:cxn ang="0">
                    <a:pos x="26" y="207"/>
                  </a:cxn>
                  <a:cxn ang="0">
                    <a:pos x="0" y="194"/>
                  </a:cxn>
                </a:cxnLst>
                <a:rect l="0" t="0" r="r" b="b"/>
                <a:pathLst>
                  <a:path w="124" h="207">
                    <a:moveTo>
                      <a:pt x="0" y="194"/>
                    </a:moveTo>
                    <a:lnTo>
                      <a:pt x="99" y="0"/>
                    </a:lnTo>
                    <a:lnTo>
                      <a:pt x="124" y="13"/>
                    </a:lnTo>
                    <a:lnTo>
                      <a:pt x="26" y="207"/>
                    </a:lnTo>
                    <a:lnTo>
                      <a:pt x="0" y="19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38" name="Freeform 8">
                <a:extLst>
                  <a:ext uri="{FF2B5EF4-FFF2-40B4-BE49-F238E27FC236}">
                    <a16:creationId xmlns:a16="http://schemas.microsoft.com/office/drawing/2014/main" id="{A7AEF40C-6BD2-1C4A-8312-CC69A4DC03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525" y="4589463"/>
                <a:ext cx="273050" cy="501650"/>
              </a:xfrm>
              <a:custGeom>
                <a:avLst/>
                <a:gdLst/>
                <a:ahLst/>
                <a:cxnLst>
                  <a:cxn ang="0">
                    <a:pos x="0" y="299"/>
                  </a:cxn>
                  <a:cxn ang="0">
                    <a:pos x="133" y="0"/>
                  </a:cxn>
                  <a:cxn ang="0">
                    <a:pos x="172" y="18"/>
                  </a:cxn>
                  <a:cxn ang="0">
                    <a:pos x="39" y="316"/>
                  </a:cxn>
                  <a:cxn ang="0">
                    <a:pos x="0" y="299"/>
                  </a:cxn>
                </a:cxnLst>
                <a:rect l="0" t="0" r="r" b="b"/>
                <a:pathLst>
                  <a:path w="172" h="316">
                    <a:moveTo>
                      <a:pt x="0" y="299"/>
                    </a:moveTo>
                    <a:lnTo>
                      <a:pt x="133" y="0"/>
                    </a:lnTo>
                    <a:lnTo>
                      <a:pt x="172" y="18"/>
                    </a:lnTo>
                    <a:lnTo>
                      <a:pt x="39" y="316"/>
                    </a:lnTo>
                    <a:lnTo>
                      <a:pt x="0" y="2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39" name="Freeform 9">
                <a:extLst>
                  <a:ext uri="{FF2B5EF4-FFF2-40B4-BE49-F238E27FC236}">
                    <a16:creationId xmlns:a16="http://schemas.microsoft.com/office/drawing/2014/main" id="{9CFC0B18-01AD-BB40-A6E4-FA1636717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588" y="4845050"/>
                <a:ext cx="168275" cy="338138"/>
              </a:xfrm>
              <a:custGeom>
                <a:avLst/>
                <a:gdLst/>
                <a:ahLst/>
                <a:cxnLst>
                  <a:cxn ang="0">
                    <a:pos x="0" y="203"/>
                  </a:cxn>
                  <a:cxn ang="0">
                    <a:pos x="79" y="0"/>
                  </a:cxn>
                  <a:cxn ang="0">
                    <a:pos x="106" y="12"/>
                  </a:cxn>
                  <a:cxn ang="0">
                    <a:pos x="26" y="213"/>
                  </a:cxn>
                  <a:cxn ang="0">
                    <a:pos x="0" y="203"/>
                  </a:cxn>
                </a:cxnLst>
                <a:rect l="0" t="0" r="r" b="b"/>
                <a:pathLst>
                  <a:path w="106" h="213">
                    <a:moveTo>
                      <a:pt x="0" y="203"/>
                    </a:moveTo>
                    <a:lnTo>
                      <a:pt x="79" y="0"/>
                    </a:lnTo>
                    <a:lnTo>
                      <a:pt x="106" y="12"/>
                    </a:lnTo>
                    <a:lnTo>
                      <a:pt x="26" y="213"/>
                    </a:lnTo>
                    <a:lnTo>
                      <a:pt x="0" y="2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0" name="Freeform 10">
                <a:extLst>
                  <a:ext uri="{FF2B5EF4-FFF2-40B4-BE49-F238E27FC236}">
                    <a16:creationId xmlns:a16="http://schemas.microsoft.com/office/drawing/2014/main" id="{6906823E-A636-2748-A20B-61E2F2B03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9800" y="4908550"/>
                <a:ext cx="160338" cy="341313"/>
              </a:xfrm>
              <a:custGeom>
                <a:avLst/>
                <a:gdLst/>
                <a:ahLst/>
                <a:cxnLst>
                  <a:cxn ang="0">
                    <a:pos x="0" y="206"/>
                  </a:cxn>
                  <a:cxn ang="0">
                    <a:pos x="73" y="0"/>
                  </a:cxn>
                  <a:cxn ang="0">
                    <a:pos x="101" y="11"/>
                  </a:cxn>
                  <a:cxn ang="0">
                    <a:pos x="27" y="215"/>
                  </a:cxn>
                  <a:cxn ang="0">
                    <a:pos x="0" y="206"/>
                  </a:cxn>
                </a:cxnLst>
                <a:rect l="0" t="0" r="r" b="b"/>
                <a:pathLst>
                  <a:path w="101" h="215">
                    <a:moveTo>
                      <a:pt x="0" y="206"/>
                    </a:moveTo>
                    <a:lnTo>
                      <a:pt x="73" y="0"/>
                    </a:lnTo>
                    <a:lnTo>
                      <a:pt x="101" y="11"/>
                    </a:lnTo>
                    <a:lnTo>
                      <a:pt x="27" y="215"/>
                    </a:lnTo>
                    <a:lnTo>
                      <a:pt x="0" y="20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1" name="Freeform 11">
                <a:extLst>
                  <a:ext uri="{FF2B5EF4-FFF2-40B4-BE49-F238E27FC236}">
                    <a16:creationId xmlns:a16="http://schemas.microsoft.com/office/drawing/2014/main" id="{48C4BB9C-8467-914F-B1C1-0CBB7F2A8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2363" y="4968875"/>
                <a:ext cx="150813" cy="342900"/>
              </a:xfrm>
              <a:custGeom>
                <a:avLst/>
                <a:gdLst/>
                <a:ahLst/>
                <a:cxnLst>
                  <a:cxn ang="0">
                    <a:pos x="0" y="207"/>
                  </a:cxn>
                  <a:cxn ang="0">
                    <a:pos x="67" y="0"/>
                  </a:cxn>
                  <a:cxn ang="0">
                    <a:pos x="95" y="9"/>
                  </a:cxn>
                  <a:cxn ang="0">
                    <a:pos x="27" y="216"/>
                  </a:cxn>
                  <a:cxn ang="0">
                    <a:pos x="0" y="207"/>
                  </a:cxn>
                </a:cxnLst>
                <a:rect l="0" t="0" r="r" b="b"/>
                <a:pathLst>
                  <a:path w="95" h="216">
                    <a:moveTo>
                      <a:pt x="0" y="207"/>
                    </a:moveTo>
                    <a:lnTo>
                      <a:pt x="67" y="0"/>
                    </a:lnTo>
                    <a:lnTo>
                      <a:pt x="95" y="9"/>
                    </a:lnTo>
                    <a:lnTo>
                      <a:pt x="27" y="216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2" name="Freeform 12">
                <a:extLst>
                  <a:ext uri="{FF2B5EF4-FFF2-40B4-BE49-F238E27FC236}">
                    <a16:creationId xmlns:a16="http://schemas.microsoft.com/office/drawing/2014/main" id="{16202879-DA05-EF47-8426-BCBF7AAAE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750" y="5022850"/>
                <a:ext cx="144463" cy="344488"/>
              </a:xfrm>
              <a:custGeom>
                <a:avLst/>
                <a:gdLst/>
                <a:ahLst/>
                <a:cxnLst>
                  <a:cxn ang="0">
                    <a:pos x="0" y="209"/>
                  </a:cxn>
                  <a:cxn ang="0">
                    <a:pos x="63" y="0"/>
                  </a:cxn>
                  <a:cxn ang="0">
                    <a:pos x="91" y="10"/>
                  </a:cxn>
                  <a:cxn ang="0">
                    <a:pos x="28" y="217"/>
                  </a:cxn>
                  <a:cxn ang="0">
                    <a:pos x="0" y="209"/>
                  </a:cxn>
                </a:cxnLst>
                <a:rect l="0" t="0" r="r" b="b"/>
                <a:pathLst>
                  <a:path w="91" h="217">
                    <a:moveTo>
                      <a:pt x="0" y="209"/>
                    </a:moveTo>
                    <a:lnTo>
                      <a:pt x="63" y="0"/>
                    </a:lnTo>
                    <a:lnTo>
                      <a:pt x="91" y="10"/>
                    </a:lnTo>
                    <a:lnTo>
                      <a:pt x="28" y="217"/>
                    </a:lnTo>
                    <a:lnTo>
                      <a:pt x="0" y="20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3" name="Freeform 13">
                <a:extLst>
                  <a:ext uri="{FF2B5EF4-FFF2-40B4-BE49-F238E27FC236}">
                    <a16:creationId xmlns:a16="http://schemas.microsoft.com/office/drawing/2014/main" id="{C036801F-CCE9-264C-B561-69D644404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8125" y="4914900"/>
                <a:ext cx="201613" cy="519113"/>
              </a:xfrm>
              <a:custGeom>
                <a:avLst/>
                <a:gdLst/>
                <a:ahLst/>
                <a:cxnLst>
                  <a:cxn ang="0">
                    <a:pos x="0" y="315"/>
                  </a:cxn>
                  <a:cxn ang="0">
                    <a:pos x="85" y="0"/>
                  </a:cxn>
                  <a:cxn ang="0">
                    <a:pos x="127" y="11"/>
                  </a:cxn>
                  <a:cxn ang="0">
                    <a:pos x="41" y="327"/>
                  </a:cxn>
                  <a:cxn ang="0">
                    <a:pos x="0" y="315"/>
                  </a:cxn>
                </a:cxnLst>
                <a:rect l="0" t="0" r="r" b="b"/>
                <a:pathLst>
                  <a:path w="127" h="327">
                    <a:moveTo>
                      <a:pt x="0" y="315"/>
                    </a:moveTo>
                    <a:lnTo>
                      <a:pt x="85" y="0"/>
                    </a:lnTo>
                    <a:lnTo>
                      <a:pt x="127" y="11"/>
                    </a:lnTo>
                    <a:lnTo>
                      <a:pt x="41" y="327"/>
                    </a:lnTo>
                    <a:lnTo>
                      <a:pt x="0" y="31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4" name="Freeform 14">
                <a:extLst>
                  <a:ext uri="{FF2B5EF4-FFF2-40B4-BE49-F238E27FC236}">
                    <a16:creationId xmlns:a16="http://schemas.microsoft.com/office/drawing/2014/main" id="{04CE2647-6B51-964E-83E7-4586857BC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8950" y="5143500"/>
                <a:ext cx="125413" cy="34607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52" y="0"/>
                  </a:cxn>
                  <a:cxn ang="0">
                    <a:pos x="79" y="7"/>
                  </a:cxn>
                  <a:cxn ang="0">
                    <a:pos x="29" y="218"/>
                  </a:cxn>
                  <a:cxn ang="0">
                    <a:pos x="0" y="212"/>
                  </a:cxn>
                </a:cxnLst>
                <a:rect l="0" t="0" r="r" b="b"/>
                <a:pathLst>
                  <a:path w="79" h="218">
                    <a:moveTo>
                      <a:pt x="0" y="212"/>
                    </a:moveTo>
                    <a:lnTo>
                      <a:pt x="52" y="0"/>
                    </a:lnTo>
                    <a:lnTo>
                      <a:pt x="79" y="7"/>
                    </a:lnTo>
                    <a:lnTo>
                      <a:pt x="29" y="218"/>
                    </a:lnTo>
                    <a:lnTo>
                      <a:pt x="0" y="21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5" name="Freeform 15">
                <a:extLst>
                  <a:ext uri="{FF2B5EF4-FFF2-40B4-BE49-F238E27FC236}">
                    <a16:creationId xmlns:a16="http://schemas.microsoft.com/office/drawing/2014/main" id="{E2568FFE-E0AE-294A-AC74-02ABD3142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513" y="5183188"/>
                <a:ext cx="117475" cy="349250"/>
              </a:xfrm>
              <a:custGeom>
                <a:avLst/>
                <a:gdLst/>
                <a:ahLst/>
                <a:cxnLst>
                  <a:cxn ang="0">
                    <a:pos x="0" y="214"/>
                  </a:cxn>
                  <a:cxn ang="0">
                    <a:pos x="47" y="0"/>
                  </a:cxn>
                  <a:cxn ang="0">
                    <a:pos x="74" y="7"/>
                  </a:cxn>
                  <a:cxn ang="0">
                    <a:pos x="27" y="220"/>
                  </a:cxn>
                  <a:cxn ang="0">
                    <a:pos x="0" y="214"/>
                  </a:cxn>
                </a:cxnLst>
                <a:rect l="0" t="0" r="r" b="b"/>
                <a:pathLst>
                  <a:path w="74" h="220">
                    <a:moveTo>
                      <a:pt x="0" y="214"/>
                    </a:moveTo>
                    <a:lnTo>
                      <a:pt x="47" y="0"/>
                    </a:lnTo>
                    <a:lnTo>
                      <a:pt x="74" y="7"/>
                    </a:lnTo>
                    <a:lnTo>
                      <a:pt x="27" y="220"/>
                    </a:lnTo>
                    <a:lnTo>
                      <a:pt x="0" y="2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6" name="Freeform 16">
                <a:extLst>
                  <a:ext uri="{FF2B5EF4-FFF2-40B4-BE49-F238E27FC236}">
                    <a16:creationId xmlns:a16="http://schemas.microsoft.com/office/drawing/2014/main" id="{769B5105-4441-144B-AEA1-D558034A9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5663" y="5222875"/>
                <a:ext cx="112713" cy="347663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42" y="0"/>
                  </a:cxn>
                  <a:cxn ang="0">
                    <a:pos x="71" y="5"/>
                  </a:cxn>
                  <a:cxn ang="0">
                    <a:pos x="28" y="219"/>
                  </a:cxn>
                  <a:cxn ang="0">
                    <a:pos x="0" y="213"/>
                  </a:cxn>
                </a:cxnLst>
                <a:rect l="0" t="0" r="r" b="b"/>
                <a:pathLst>
                  <a:path w="71" h="219">
                    <a:moveTo>
                      <a:pt x="0" y="213"/>
                    </a:moveTo>
                    <a:lnTo>
                      <a:pt x="42" y="0"/>
                    </a:lnTo>
                    <a:lnTo>
                      <a:pt x="71" y="5"/>
                    </a:lnTo>
                    <a:lnTo>
                      <a:pt x="28" y="219"/>
                    </a:lnTo>
                    <a:lnTo>
                      <a:pt x="0" y="2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7" name="Freeform 17">
                <a:extLst>
                  <a:ext uri="{FF2B5EF4-FFF2-40B4-BE49-F238E27FC236}">
                    <a16:creationId xmlns:a16="http://schemas.microsoft.com/office/drawing/2014/main" id="{04E27601-4D3C-5147-88FA-301B51EACB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2988" y="5256213"/>
                <a:ext cx="104775" cy="347663"/>
              </a:xfrm>
              <a:custGeom>
                <a:avLst/>
                <a:gdLst/>
                <a:ahLst/>
                <a:cxnLst>
                  <a:cxn ang="0">
                    <a:pos x="0" y="215"/>
                  </a:cxn>
                  <a:cxn ang="0">
                    <a:pos x="38" y="0"/>
                  </a:cxn>
                  <a:cxn ang="0">
                    <a:pos x="66" y="6"/>
                  </a:cxn>
                  <a:cxn ang="0">
                    <a:pos x="27" y="219"/>
                  </a:cxn>
                  <a:cxn ang="0">
                    <a:pos x="0" y="215"/>
                  </a:cxn>
                </a:cxnLst>
                <a:rect l="0" t="0" r="r" b="b"/>
                <a:pathLst>
                  <a:path w="66" h="219">
                    <a:moveTo>
                      <a:pt x="0" y="215"/>
                    </a:moveTo>
                    <a:lnTo>
                      <a:pt x="38" y="0"/>
                    </a:lnTo>
                    <a:lnTo>
                      <a:pt x="66" y="6"/>
                    </a:lnTo>
                    <a:lnTo>
                      <a:pt x="27" y="219"/>
                    </a:lnTo>
                    <a:lnTo>
                      <a:pt x="0" y="21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8" name="Freeform 18">
                <a:extLst>
                  <a:ext uri="{FF2B5EF4-FFF2-40B4-BE49-F238E27FC236}">
                    <a16:creationId xmlns:a16="http://schemas.microsoft.com/office/drawing/2014/main" id="{1C0BEC17-C6F2-6B4C-9C5F-536EA2FE74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0950" y="5119688"/>
                <a:ext cx="147638" cy="523875"/>
              </a:xfrm>
              <a:custGeom>
                <a:avLst/>
                <a:gdLst/>
                <a:ahLst/>
                <a:cxnLst>
                  <a:cxn ang="0">
                    <a:pos x="0" y="323"/>
                  </a:cxn>
                  <a:cxn ang="0">
                    <a:pos x="50" y="0"/>
                  </a:cxn>
                  <a:cxn ang="0">
                    <a:pos x="93" y="7"/>
                  </a:cxn>
                  <a:cxn ang="0">
                    <a:pos x="42" y="330"/>
                  </a:cxn>
                  <a:cxn ang="0">
                    <a:pos x="0" y="323"/>
                  </a:cxn>
                </a:cxnLst>
                <a:rect l="0" t="0" r="r" b="b"/>
                <a:pathLst>
                  <a:path w="93" h="330">
                    <a:moveTo>
                      <a:pt x="0" y="323"/>
                    </a:moveTo>
                    <a:lnTo>
                      <a:pt x="50" y="0"/>
                    </a:lnTo>
                    <a:lnTo>
                      <a:pt x="93" y="7"/>
                    </a:lnTo>
                    <a:lnTo>
                      <a:pt x="42" y="330"/>
                    </a:lnTo>
                    <a:lnTo>
                      <a:pt x="0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49" name="Freeform 19">
                <a:extLst>
                  <a:ext uri="{FF2B5EF4-FFF2-40B4-BE49-F238E27FC236}">
                    <a16:creationId xmlns:a16="http://schemas.microsoft.com/office/drawing/2014/main" id="{74EE7371-CF88-DA4C-A576-4BCB8F903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4950" y="5327650"/>
                <a:ext cx="92075" cy="347663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29" y="0"/>
                  </a:cxn>
                  <a:cxn ang="0">
                    <a:pos x="58" y="4"/>
                  </a:cxn>
                  <a:cxn ang="0">
                    <a:pos x="29" y="219"/>
                  </a:cxn>
                  <a:cxn ang="0">
                    <a:pos x="0" y="216"/>
                  </a:cxn>
                </a:cxnLst>
                <a:rect l="0" t="0" r="r" b="b"/>
                <a:pathLst>
                  <a:path w="58" h="219">
                    <a:moveTo>
                      <a:pt x="0" y="216"/>
                    </a:moveTo>
                    <a:lnTo>
                      <a:pt x="29" y="0"/>
                    </a:lnTo>
                    <a:lnTo>
                      <a:pt x="58" y="4"/>
                    </a:lnTo>
                    <a:lnTo>
                      <a:pt x="29" y="219"/>
                    </a:lnTo>
                    <a:lnTo>
                      <a:pt x="0" y="2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0" name="Freeform 20">
                <a:extLst>
                  <a:ext uri="{FF2B5EF4-FFF2-40B4-BE49-F238E27FC236}">
                    <a16:creationId xmlns:a16="http://schemas.microsoft.com/office/drawing/2014/main" id="{54854062-051D-5443-BBF4-D034A75E4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9100" y="5351463"/>
                <a:ext cx="87313" cy="347663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27" y="0"/>
                  </a:cxn>
                  <a:cxn ang="0">
                    <a:pos x="55" y="3"/>
                  </a:cxn>
                  <a:cxn ang="0">
                    <a:pos x="29" y="219"/>
                  </a:cxn>
                  <a:cxn ang="0">
                    <a:pos x="0" y="216"/>
                  </a:cxn>
                </a:cxnLst>
                <a:rect l="0" t="0" r="r" b="b"/>
                <a:pathLst>
                  <a:path w="55" h="219">
                    <a:moveTo>
                      <a:pt x="0" y="216"/>
                    </a:moveTo>
                    <a:lnTo>
                      <a:pt x="27" y="0"/>
                    </a:lnTo>
                    <a:lnTo>
                      <a:pt x="55" y="3"/>
                    </a:lnTo>
                    <a:lnTo>
                      <a:pt x="29" y="219"/>
                    </a:lnTo>
                    <a:lnTo>
                      <a:pt x="0" y="2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1" name="Freeform 21">
                <a:extLst>
                  <a:ext uri="{FF2B5EF4-FFF2-40B4-BE49-F238E27FC236}">
                    <a16:creationId xmlns:a16="http://schemas.microsoft.com/office/drawing/2014/main" id="{13C52310-1B77-534A-9F5A-BE524547A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3250" y="5372100"/>
                <a:ext cx="80963" cy="347663"/>
              </a:xfrm>
              <a:custGeom>
                <a:avLst/>
                <a:gdLst/>
                <a:ahLst/>
                <a:cxnLst>
                  <a:cxn ang="0">
                    <a:pos x="0" y="215"/>
                  </a:cxn>
                  <a:cxn ang="0">
                    <a:pos x="22" y="0"/>
                  </a:cxn>
                  <a:cxn ang="0">
                    <a:pos x="51" y="2"/>
                  </a:cxn>
                  <a:cxn ang="0">
                    <a:pos x="29" y="219"/>
                  </a:cxn>
                  <a:cxn ang="0">
                    <a:pos x="0" y="215"/>
                  </a:cxn>
                </a:cxnLst>
                <a:rect l="0" t="0" r="r" b="b"/>
                <a:pathLst>
                  <a:path w="51" h="219">
                    <a:moveTo>
                      <a:pt x="0" y="215"/>
                    </a:moveTo>
                    <a:lnTo>
                      <a:pt x="22" y="0"/>
                    </a:lnTo>
                    <a:lnTo>
                      <a:pt x="51" y="2"/>
                    </a:lnTo>
                    <a:lnTo>
                      <a:pt x="29" y="219"/>
                    </a:lnTo>
                    <a:lnTo>
                      <a:pt x="0" y="21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2" name="Freeform 22">
                <a:extLst>
                  <a:ext uri="{FF2B5EF4-FFF2-40B4-BE49-F238E27FC236}">
                    <a16:creationId xmlns:a16="http://schemas.microsoft.com/office/drawing/2014/main" id="{2B6384E8-8650-2C48-956F-66F688BE45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4225" y="5387975"/>
                <a:ext cx="76200" cy="347663"/>
              </a:xfrm>
              <a:custGeom>
                <a:avLst/>
                <a:gdLst/>
                <a:ahLst/>
                <a:cxnLst>
                  <a:cxn ang="0">
                    <a:pos x="0" y="217"/>
                  </a:cxn>
                  <a:cxn ang="0">
                    <a:pos x="19" y="0"/>
                  </a:cxn>
                  <a:cxn ang="0">
                    <a:pos x="48" y="2"/>
                  </a:cxn>
                  <a:cxn ang="0">
                    <a:pos x="28" y="219"/>
                  </a:cxn>
                  <a:cxn ang="0">
                    <a:pos x="0" y="217"/>
                  </a:cxn>
                </a:cxnLst>
                <a:rect l="0" t="0" r="r" b="b"/>
                <a:pathLst>
                  <a:path w="48" h="219">
                    <a:moveTo>
                      <a:pt x="0" y="217"/>
                    </a:moveTo>
                    <a:lnTo>
                      <a:pt x="19" y="0"/>
                    </a:lnTo>
                    <a:lnTo>
                      <a:pt x="48" y="2"/>
                    </a:lnTo>
                    <a:lnTo>
                      <a:pt x="28" y="219"/>
                    </a:lnTo>
                    <a:lnTo>
                      <a:pt x="0" y="2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3" name="Freeform 23">
                <a:extLst>
                  <a:ext uri="{FF2B5EF4-FFF2-40B4-BE49-F238E27FC236}">
                    <a16:creationId xmlns:a16="http://schemas.microsoft.com/office/drawing/2014/main" id="{89FBBADE-DD68-0B4F-90BB-94C08F96A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9013" y="5230813"/>
                <a:ext cx="104775" cy="523875"/>
              </a:xfrm>
              <a:custGeom>
                <a:avLst/>
                <a:gdLst/>
                <a:ahLst/>
                <a:cxnLst>
                  <a:cxn ang="0">
                    <a:pos x="0" y="326"/>
                  </a:cxn>
                  <a:cxn ang="0">
                    <a:pos x="23" y="0"/>
                  </a:cxn>
                  <a:cxn ang="0">
                    <a:pos x="66" y="4"/>
                  </a:cxn>
                  <a:cxn ang="0">
                    <a:pos x="43" y="330"/>
                  </a:cxn>
                  <a:cxn ang="0">
                    <a:pos x="0" y="326"/>
                  </a:cxn>
                </a:cxnLst>
                <a:rect l="0" t="0" r="r" b="b"/>
                <a:pathLst>
                  <a:path w="66" h="330">
                    <a:moveTo>
                      <a:pt x="0" y="326"/>
                    </a:moveTo>
                    <a:lnTo>
                      <a:pt x="23" y="0"/>
                    </a:lnTo>
                    <a:lnTo>
                      <a:pt x="66" y="4"/>
                    </a:lnTo>
                    <a:lnTo>
                      <a:pt x="43" y="330"/>
                    </a:lnTo>
                    <a:lnTo>
                      <a:pt x="0" y="32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4" name="Freeform 24">
                <a:extLst>
                  <a:ext uri="{FF2B5EF4-FFF2-40B4-BE49-F238E27FC236}">
                    <a16:creationId xmlns:a16="http://schemas.microsoft.com/office/drawing/2014/main" id="{97174053-4EAF-5E44-8875-D68279AB9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5075" y="5418138"/>
                <a:ext cx="63500" cy="349250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12" y="0"/>
                  </a:cxn>
                  <a:cxn ang="0">
                    <a:pos x="40" y="3"/>
                  </a:cxn>
                  <a:cxn ang="0">
                    <a:pos x="29" y="220"/>
                  </a:cxn>
                  <a:cxn ang="0">
                    <a:pos x="0" y="218"/>
                  </a:cxn>
                </a:cxnLst>
                <a:rect l="0" t="0" r="r" b="b"/>
                <a:pathLst>
                  <a:path w="40" h="220">
                    <a:moveTo>
                      <a:pt x="0" y="218"/>
                    </a:moveTo>
                    <a:lnTo>
                      <a:pt x="12" y="0"/>
                    </a:lnTo>
                    <a:lnTo>
                      <a:pt x="40" y="3"/>
                    </a:lnTo>
                    <a:lnTo>
                      <a:pt x="29" y="220"/>
                    </a:lnTo>
                    <a:lnTo>
                      <a:pt x="0" y="2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5" name="Freeform 25">
                <a:extLst>
                  <a:ext uri="{FF2B5EF4-FFF2-40B4-BE49-F238E27FC236}">
                    <a16:creationId xmlns:a16="http://schemas.microsoft.com/office/drawing/2014/main" id="{E1651746-0229-DE4E-80F5-B057ACF83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8" y="5427663"/>
                <a:ext cx="60325" cy="347663"/>
              </a:xfrm>
              <a:custGeom>
                <a:avLst/>
                <a:gdLst/>
                <a:ahLst/>
                <a:cxnLst>
                  <a:cxn ang="0">
                    <a:pos x="0" y="218"/>
                  </a:cxn>
                  <a:cxn ang="0">
                    <a:pos x="9" y="0"/>
                  </a:cxn>
                  <a:cxn ang="0">
                    <a:pos x="38" y="1"/>
                  </a:cxn>
                  <a:cxn ang="0">
                    <a:pos x="29" y="219"/>
                  </a:cxn>
                  <a:cxn ang="0">
                    <a:pos x="0" y="218"/>
                  </a:cxn>
                </a:cxnLst>
                <a:rect l="0" t="0" r="r" b="b"/>
                <a:pathLst>
                  <a:path w="38" h="219">
                    <a:moveTo>
                      <a:pt x="0" y="218"/>
                    </a:moveTo>
                    <a:lnTo>
                      <a:pt x="9" y="0"/>
                    </a:lnTo>
                    <a:lnTo>
                      <a:pt x="38" y="1"/>
                    </a:lnTo>
                    <a:lnTo>
                      <a:pt x="29" y="219"/>
                    </a:lnTo>
                    <a:lnTo>
                      <a:pt x="0" y="2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6" name="Freeform 26">
                <a:extLst>
                  <a:ext uri="{FF2B5EF4-FFF2-40B4-BE49-F238E27FC236}">
                    <a16:creationId xmlns:a16="http://schemas.microsoft.com/office/drawing/2014/main" id="{B86D981D-31AD-2346-BC93-E119D59A3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0200" y="5435600"/>
                <a:ext cx="53975" cy="346075"/>
              </a:xfrm>
              <a:custGeom>
                <a:avLst/>
                <a:gdLst/>
                <a:ahLst/>
                <a:cxnLst>
                  <a:cxn ang="0">
                    <a:pos x="0" y="217"/>
                  </a:cxn>
                  <a:cxn ang="0">
                    <a:pos x="5" y="0"/>
                  </a:cxn>
                  <a:cxn ang="0">
                    <a:pos x="34" y="0"/>
                  </a:cxn>
                  <a:cxn ang="0">
                    <a:pos x="28" y="218"/>
                  </a:cxn>
                  <a:cxn ang="0">
                    <a:pos x="0" y="217"/>
                  </a:cxn>
                </a:cxnLst>
                <a:rect l="0" t="0" r="r" b="b"/>
                <a:pathLst>
                  <a:path w="34" h="218">
                    <a:moveTo>
                      <a:pt x="0" y="217"/>
                    </a:moveTo>
                    <a:lnTo>
                      <a:pt x="5" y="0"/>
                    </a:lnTo>
                    <a:lnTo>
                      <a:pt x="34" y="0"/>
                    </a:lnTo>
                    <a:lnTo>
                      <a:pt x="28" y="218"/>
                    </a:lnTo>
                    <a:lnTo>
                      <a:pt x="0" y="2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7" name="Freeform 27">
                <a:extLst>
                  <a:ext uri="{FF2B5EF4-FFF2-40B4-BE49-F238E27FC236}">
                    <a16:creationId xmlns:a16="http://schemas.microsoft.com/office/drawing/2014/main" id="{6E2DE88A-20CB-8244-8982-6A73022CA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588" y="5438775"/>
                <a:ext cx="50800" cy="346075"/>
              </a:xfrm>
              <a:custGeom>
                <a:avLst/>
                <a:gdLst/>
                <a:ahLst/>
                <a:cxnLst>
                  <a:cxn ang="0">
                    <a:pos x="0" y="217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29" y="218"/>
                  </a:cxn>
                  <a:cxn ang="0">
                    <a:pos x="0" y="217"/>
                  </a:cxn>
                </a:cxnLst>
                <a:rect l="0" t="0" r="r" b="b"/>
                <a:pathLst>
                  <a:path w="32" h="218">
                    <a:moveTo>
                      <a:pt x="0" y="217"/>
                    </a:moveTo>
                    <a:lnTo>
                      <a:pt x="4" y="0"/>
                    </a:lnTo>
                    <a:lnTo>
                      <a:pt x="32" y="0"/>
                    </a:lnTo>
                    <a:lnTo>
                      <a:pt x="29" y="218"/>
                    </a:lnTo>
                    <a:lnTo>
                      <a:pt x="0" y="2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8" name="Freeform 28">
                <a:extLst>
                  <a:ext uri="{FF2B5EF4-FFF2-40B4-BE49-F238E27FC236}">
                    <a16:creationId xmlns:a16="http://schemas.microsoft.com/office/drawing/2014/main" id="{4ED9BE51-F14A-F241-9038-43C53C0D51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1200" y="5267325"/>
                <a:ext cx="69850" cy="519113"/>
              </a:xfrm>
              <a:custGeom>
                <a:avLst/>
                <a:gdLst/>
                <a:ahLst/>
                <a:cxnLst>
                  <a:cxn ang="0">
                    <a:pos x="2" y="327"/>
                  </a:cxn>
                  <a:cxn ang="0">
                    <a:pos x="0" y="0"/>
                  </a:cxn>
                  <a:cxn ang="0">
                    <a:pos x="44" y="0"/>
                  </a:cxn>
                  <a:cxn ang="0">
                    <a:pos x="44" y="327"/>
                  </a:cxn>
                  <a:cxn ang="0">
                    <a:pos x="2" y="327"/>
                  </a:cxn>
                </a:cxnLst>
                <a:rect l="0" t="0" r="r" b="b"/>
                <a:pathLst>
                  <a:path w="44" h="327">
                    <a:moveTo>
                      <a:pt x="2" y="327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327"/>
                    </a:lnTo>
                    <a:lnTo>
                      <a:pt x="2" y="3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59" name="Freeform 29">
                <a:extLst>
                  <a:ext uri="{FF2B5EF4-FFF2-40B4-BE49-F238E27FC236}">
                    <a16:creationId xmlns:a16="http://schemas.microsoft.com/office/drawing/2014/main" id="{980728B2-95F1-0D4B-9183-87F56C116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500" y="5437188"/>
                <a:ext cx="52388" cy="346075"/>
              </a:xfrm>
              <a:custGeom>
                <a:avLst/>
                <a:gdLst/>
                <a:ahLst/>
                <a:cxnLst>
                  <a:cxn ang="0">
                    <a:pos x="4" y="218"/>
                  </a:cxn>
                  <a:cxn ang="0">
                    <a:pos x="0" y="1"/>
                  </a:cxn>
                  <a:cxn ang="0">
                    <a:pos x="29" y="0"/>
                  </a:cxn>
                  <a:cxn ang="0">
                    <a:pos x="33" y="218"/>
                  </a:cxn>
                  <a:cxn ang="0">
                    <a:pos x="4" y="218"/>
                  </a:cxn>
                </a:cxnLst>
                <a:rect l="0" t="0" r="r" b="b"/>
                <a:pathLst>
                  <a:path w="33" h="218">
                    <a:moveTo>
                      <a:pt x="4" y="218"/>
                    </a:moveTo>
                    <a:lnTo>
                      <a:pt x="0" y="1"/>
                    </a:lnTo>
                    <a:lnTo>
                      <a:pt x="29" y="0"/>
                    </a:lnTo>
                    <a:lnTo>
                      <a:pt x="33" y="218"/>
                    </a:lnTo>
                    <a:lnTo>
                      <a:pt x="4" y="2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0" name="Freeform 30">
                <a:extLst>
                  <a:ext uri="{FF2B5EF4-FFF2-40B4-BE49-F238E27FC236}">
                    <a16:creationId xmlns:a16="http://schemas.microsoft.com/office/drawing/2014/main" id="{887F4FEA-F05B-9F4D-9119-0F24BB5C5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713" y="5434013"/>
                <a:ext cx="57150" cy="346075"/>
              </a:xfrm>
              <a:custGeom>
                <a:avLst/>
                <a:gdLst/>
                <a:ahLst/>
                <a:cxnLst>
                  <a:cxn ang="0">
                    <a:pos x="7" y="218"/>
                  </a:cxn>
                  <a:cxn ang="0">
                    <a:pos x="0" y="1"/>
                  </a:cxn>
                  <a:cxn ang="0">
                    <a:pos x="29" y="0"/>
                  </a:cxn>
                  <a:cxn ang="0">
                    <a:pos x="36" y="216"/>
                  </a:cxn>
                  <a:cxn ang="0">
                    <a:pos x="7" y="218"/>
                  </a:cxn>
                </a:cxnLst>
                <a:rect l="0" t="0" r="r" b="b"/>
                <a:pathLst>
                  <a:path w="36" h="218">
                    <a:moveTo>
                      <a:pt x="7" y="218"/>
                    </a:moveTo>
                    <a:lnTo>
                      <a:pt x="0" y="1"/>
                    </a:lnTo>
                    <a:lnTo>
                      <a:pt x="29" y="0"/>
                    </a:lnTo>
                    <a:lnTo>
                      <a:pt x="36" y="216"/>
                    </a:lnTo>
                    <a:lnTo>
                      <a:pt x="7" y="2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1" name="Freeform 31">
                <a:extLst>
                  <a:ext uri="{FF2B5EF4-FFF2-40B4-BE49-F238E27FC236}">
                    <a16:creationId xmlns:a16="http://schemas.microsoft.com/office/drawing/2014/main" id="{06B9508D-C8A9-0444-8F80-68D615BEA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4925" y="5426075"/>
                <a:ext cx="60325" cy="346075"/>
              </a:xfrm>
              <a:custGeom>
                <a:avLst/>
                <a:gdLst/>
                <a:ahLst/>
                <a:cxnLst>
                  <a:cxn ang="0">
                    <a:pos x="10" y="218"/>
                  </a:cxn>
                  <a:cxn ang="0">
                    <a:pos x="0" y="1"/>
                  </a:cxn>
                  <a:cxn ang="0">
                    <a:pos x="29" y="0"/>
                  </a:cxn>
                  <a:cxn ang="0">
                    <a:pos x="38" y="217"/>
                  </a:cxn>
                  <a:cxn ang="0">
                    <a:pos x="10" y="218"/>
                  </a:cxn>
                </a:cxnLst>
                <a:rect l="0" t="0" r="r" b="b"/>
                <a:pathLst>
                  <a:path w="38" h="218">
                    <a:moveTo>
                      <a:pt x="10" y="218"/>
                    </a:moveTo>
                    <a:lnTo>
                      <a:pt x="0" y="1"/>
                    </a:lnTo>
                    <a:lnTo>
                      <a:pt x="29" y="0"/>
                    </a:lnTo>
                    <a:lnTo>
                      <a:pt x="38" y="217"/>
                    </a:lnTo>
                    <a:lnTo>
                      <a:pt x="10" y="2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2" name="Freeform 32">
                <a:extLst>
                  <a:ext uri="{FF2B5EF4-FFF2-40B4-BE49-F238E27FC236}">
                    <a16:creationId xmlns:a16="http://schemas.microsoft.com/office/drawing/2014/main" id="{1C93E226-D1BF-DB4A-A222-191D6E69B0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2725" y="5416550"/>
                <a:ext cx="65088" cy="347663"/>
              </a:xfrm>
              <a:custGeom>
                <a:avLst/>
                <a:gdLst/>
                <a:ahLst/>
                <a:cxnLst>
                  <a:cxn ang="0">
                    <a:pos x="12" y="219"/>
                  </a:cxn>
                  <a:cxn ang="0">
                    <a:pos x="0" y="1"/>
                  </a:cxn>
                  <a:cxn ang="0">
                    <a:pos x="28" y="0"/>
                  </a:cxn>
                  <a:cxn ang="0">
                    <a:pos x="41" y="217"/>
                  </a:cxn>
                  <a:cxn ang="0">
                    <a:pos x="12" y="219"/>
                  </a:cxn>
                </a:cxnLst>
                <a:rect l="0" t="0" r="r" b="b"/>
                <a:pathLst>
                  <a:path w="41" h="219">
                    <a:moveTo>
                      <a:pt x="12" y="219"/>
                    </a:moveTo>
                    <a:lnTo>
                      <a:pt x="0" y="1"/>
                    </a:lnTo>
                    <a:lnTo>
                      <a:pt x="28" y="0"/>
                    </a:lnTo>
                    <a:lnTo>
                      <a:pt x="41" y="217"/>
                    </a:lnTo>
                    <a:lnTo>
                      <a:pt x="12" y="2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3" name="Freeform 33">
                <a:extLst>
                  <a:ext uri="{FF2B5EF4-FFF2-40B4-BE49-F238E27FC236}">
                    <a16:creationId xmlns:a16="http://schemas.microsoft.com/office/drawing/2014/main" id="{27E4477E-C5EF-844B-8792-68C0751E3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6875" y="5229225"/>
                <a:ext cx="104775" cy="522288"/>
              </a:xfrm>
              <a:custGeom>
                <a:avLst/>
                <a:gdLst/>
                <a:ahLst/>
                <a:cxnLst>
                  <a:cxn ang="0">
                    <a:pos x="24" y="329"/>
                  </a:cxn>
                  <a:cxn ang="0">
                    <a:pos x="0" y="4"/>
                  </a:cxn>
                  <a:cxn ang="0">
                    <a:pos x="43" y="0"/>
                  </a:cxn>
                  <a:cxn ang="0">
                    <a:pos x="66" y="326"/>
                  </a:cxn>
                  <a:cxn ang="0">
                    <a:pos x="24" y="329"/>
                  </a:cxn>
                </a:cxnLst>
                <a:rect l="0" t="0" r="r" b="b"/>
                <a:pathLst>
                  <a:path w="66" h="329">
                    <a:moveTo>
                      <a:pt x="24" y="329"/>
                    </a:moveTo>
                    <a:lnTo>
                      <a:pt x="0" y="4"/>
                    </a:lnTo>
                    <a:lnTo>
                      <a:pt x="43" y="0"/>
                    </a:lnTo>
                    <a:lnTo>
                      <a:pt x="66" y="326"/>
                    </a:lnTo>
                    <a:lnTo>
                      <a:pt x="24" y="32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4" name="Freeform 34">
                <a:extLst>
                  <a:ext uri="{FF2B5EF4-FFF2-40B4-BE49-F238E27FC236}">
                    <a16:creationId xmlns:a16="http://schemas.microsoft.com/office/drawing/2014/main" id="{531785B9-C21E-B846-8D0E-0C102CB24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2463" y="5384800"/>
                <a:ext cx="77788" cy="347663"/>
              </a:xfrm>
              <a:custGeom>
                <a:avLst/>
                <a:gdLst/>
                <a:ahLst/>
                <a:cxnLst>
                  <a:cxn ang="0">
                    <a:pos x="20" y="219"/>
                  </a:cxn>
                  <a:cxn ang="0">
                    <a:pos x="0" y="2"/>
                  </a:cxn>
                  <a:cxn ang="0">
                    <a:pos x="28" y="0"/>
                  </a:cxn>
                  <a:cxn ang="0">
                    <a:pos x="49" y="215"/>
                  </a:cxn>
                  <a:cxn ang="0">
                    <a:pos x="20" y="219"/>
                  </a:cxn>
                </a:cxnLst>
                <a:rect l="0" t="0" r="r" b="b"/>
                <a:pathLst>
                  <a:path w="49" h="219">
                    <a:moveTo>
                      <a:pt x="20" y="219"/>
                    </a:moveTo>
                    <a:lnTo>
                      <a:pt x="0" y="2"/>
                    </a:lnTo>
                    <a:lnTo>
                      <a:pt x="28" y="0"/>
                    </a:lnTo>
                    <a:lnTo>
                      <a:pt x="49" y="215"/>
                    </a:lnTo>
                    <a:lnTo>
                      <a:pt x="20" y="2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5" name="Freeform 35">
                <a:extLst>
                  <a:ext uri="{FF2B5EF4-FFF2-40B4-BE49-F238E27FC236}">
                    <a16:creationId xmlns:a16="http://schemas.microsoft.com/office/drawing/2014/main" id="{645E18BB-49F9-C74D-96A7-60E0FDECC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1850" y="5365750"/>
                <a:ext cx="80963" cy="347663"/>
              </a:xfrm>
              <a:custGeom>
                <a:avLst/>
                <a:gdLst/>
                <a:ahLst/>
                <a:cxnLst>
                  <a:cxn ang="0">
                    <a:pos x="23" y="219"/>
                  </a:cxn>
                  <a:cxn ang="0">
                    <a:pos x="0" y="2"/>
                  </a:cxn>
                  <a:cxn ang="0">
                    <a:pos x="27" y="0"/>
                  </a:cxn>
                  <a:cxn ang="0">
                    <a:pos x="51" y="216"/>
                  </a:cxn>
                  <a:cxn ang="0">
                    <a:pos x="23" y="219"/>
                  </a:cxn>
                </a:cxnLst>
                <a:rect l="0" t="0" r="r" b="b"/>
                <a:pathLst>
                  <a:path w="51" h="219">
                    <a:moveTo>
                      <a:pt x="23" y="219"/>
                    </a:moveTo>
                    <a:lnTo>
                      <a:pt x="0" y="2"/>
                    </a:lnTo>
                    <a:lnTo>
                      <a:pt x="27" y="0"/>
                    </a:lnTo>
                    <a:lnTo>
                      <a:pt x="51" y="216"/>
                    </a:lnTo>
                    <a:lnTo>
                      <a:pt x="23" y="2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6" name="Freeform 36">
                <a:extLst>
                  <a:ext uri="{FF2B5EF4-FFF2-40B4-BE49-F238E27FC236}">
                    <a16:creationId xmlns:a16="http://schemas.microsoft.com/office/drawing/2014/main" id="{1DC84341-B7A4-264A-B088-6CC728C21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5343525"/>
                <a:ext cx="87313" cy="349250"/>
              </a:xfrm>
              <a:custGeom>
                <a:avLst/>
                <a:gdLst/>
                <a:ahLst/>
                <a:cxnLst>
                  <a:cxn ang="0">
                    <a:pos x="27" y="220"/>
                  </a:cxn>
                  <a:cxn ang="0">
                    <a:pos x="0" y="4"/>
                  </a:cxn>
                  <a:cxn ang="0">
                    <a:pos x="29" y="0"/>
                  </a:cxn>
                  <a:cxn ang="0">
                    <a:pos x="55" y="216"/>
                  </a:cxn>
                  <a:cxn ang="0">
                    <a:pos x="27" y="220"/>
                  </a:cxn>
                </a:cxnLst>
                <a:rect l="0" t="0" r="r" b="b"/>
                <a:pathLst>
                  <a:path w="55" h="220">
                    <a:moveTo>
                      <a:pt x="27" y="220"/>
                    </a:moveTo>
                    <a:lnTo>
                      <a:pt x="0" y="4"/>
                    </a:lnTo>
                    <a:lnTo>
                      <a:pt x="29" y="0"/>
                    </a:lnTo>
                    <a:lnTo>
                      <a:pt x="55" y="216"/>
                    </a:lnTo>
                    <a:lnTo>
                      <a:pt x="27" y="22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7" name="Freeform 37">
                <a:extLst>
                  <a:ext uri="{FF2B5EF4-FFF2-40B4-BE49-F238E27FC236}">
                    <a16:creationId xmlns:a16="http://schemas.microsoft.com/office/drawing/2014/main" id="{1B295798-D2F2-8E4E-9F10-FF98B63D0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2213" y="5321300"/>
                <a:ext cx="92075" cy="347663"/>
              </a:xfrm>
              <a:custGeom>
                <a:avLst/>
                <a:gdLst/>
                <a:ahLst/>
                <a:cxnLst>
                  <a:cxn ang="0">
                    <a:pos x="30" y="219"/>
                  </a:cxn>
                  <a:cxn ang="0">
                    <a:pos x="0" y="3"/>
                  </a:cxn>
                  <a:cxn ang="0">
                    <a:pos x="27" y="0"/>
                  </a:cxn>
                  <a:cxn ang="0">
                    <a:pos x="58" y="215"/>
                  </a:cxn>
                  <a:cxn ang="0">
                    <a:pos x="30" y="219"/>
                  </a:cxn>
                </a:cxnLst>
                <a:rect l="0" t="0" r="r" b="b"/>
                <a:pathLst>
                  <a:path w="58" h="219">
                    <a:moveTo>
                      <a:pt x="30" y="219"/>
                    </a:moveTo>
                    <a:lnTo>
                      <a:pt x="0" y="3"/>
                    </a:lnTo>
                    <a:lnTo>
                      <a:pt x="27" y="0"/>
                    </a:lnTo>
                    <a:lnTo>
                      <a:pt x="58" y="215"/>
                    </a:lnTo>
                    <a:lnTo>
                      <a:pt x="30" y="2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8" name="Freeform 38">
                <a:extLst>
                  <a:ext uri="{FF2B5EF4-FFF2-40B4-BE49-F238E27FC236}">
                    <a16:creationId xmlns:a16="http://schemas.microsoft.com/office/drawing/2014/main" id="{1F8EB8BE-7C13-554D-A414-F3DB04748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3663" y="5116513"/>
                <a:ext cx="150813" cy="520700"/>
              </a:xfrm>
              <a:custGeom>
                <a:avLst/>
                <a:gdLst/>
                <a:ahLst/>
                <a:cxnLst>
                  <a:cxn ang="0">
                    <a:pos x="51" y="328"/>
                  </a:cxn>
                  <a:cxn ang="0">
                    <a:pos x="0" y="7"/>
                  </a:cxn>
                  <a:cxn ang="0">
                    <a:pos x="43" y="0"/>
                  </a:cxn>
                  <a:cxn ang="0">
                    <a:pos x="95" y="322"/>
                  </a:cxn>
                  <a:cxn ang="0">
                    <a:pos x="51" y="328"/>
                  </a:cxn>
                </a:cxnLst>
                <a:rect l="0" t="0" r="r" b="b"/>
                <a:pathLst>
                  <a:path w="95" h="328">
                    <a:moveTo>
                      <a:pt x="51" y="328"/>
                    </a:moveTo>
                    <a:lnTo>
                      <a:pt x="0" y="7"/>
                    </a:lnTo>
                    <a:lnTo>
                      <a:pt x="43" y="0"/>
                    </a:lnTo>
                    <a:lnTo>
                      <a:pt x="95" y="322"/>
                    </a:lnTo>
                    <a:lnTo>
                      <a:pt x="51" y="3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9" name="Freeform 39">
                <a:extLst>
                  <a:ext uri="{FF2B5EF4-FFF2-40B4-BE49-F238E27FC236}">
                    <a16:creationId xmlns:a16="http://schemas.microsoft.com/office/drawing/2014/main" id="{A9CBA828-2581-E746-ADFB-8497A7C1BD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8300" y="5248275"/>
                <a:ext cx="107950" cy="347663"/>
              </a:xfrm>
              <a:custGeom>
                <a:avLst/>
                <a:gdLst/>
                <a:ahLst/>
                <a:cxnLst>
                  <a:cxn ang="0">
                    <a:pos x="40" y="219"/>
                  </a:cxn>
                  <a:cxn ang="0">
                    <a:pos x="0" y="4"/>
                  </a:cxn>
                  <a:cxn ang="0">
                    <a:pos x="29" y="0"/>
                  </a:cxn>
                  <a:cxn ang="0">
                    <a:pos x="68" y="213"/>
                  </a:cxn>
                  <a:cxn ang="0">
                    <a:pos x="40" y="219"/>
                  </a:cxn>
                </a:cxnLst>
                <a:rect l="0" t="0" r="r" b="b"/>
                <a:pathLst>
                  <a:path w="68" h="219">
                    <a:moveTo>
                      <a:pt x="40" y="219"/>
                    </a:moveTo>
                    <a:lnTo>
                      <a:pt x="0" y="4"/>
                    </a:lnTo>
                    <a:lnTo>
                      <a:pt x="29" y="0"/>
                    </a:lnTo>
                    <a:lnTo>
                      <a:pt x="68" y="213"/>
                    </a:lnTo>
                    <a:lnTo>
                      <a:pt x="40" y="2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0" name="Freeform 40">
                <a:extLst>
                  <a:ext uri="{FF2B5EF4-FFF2-40B4-BE49-F238E27FC236}">
                    <a16:creationId xmlns:a16="http://schemas.microsoft.com/office/drawing/2014/main" id="{6FDAB912-E71D-AC43-AC35-29FE9E3F8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6100" y="5213350"/>
                <a:ext cx="114300" cy="346075"/>
              </a:xfrm>
              <a:custGeom>
                <a:avLst/>
                <a:gdLst/>
                <a:ahLst/>
                <a:cxnLst>
                  <a:cxn ang="0">
                    <a:pos x="44" y="218"/>
                  </a:cxn>
                  <a:cxn ang="0">
                    <a:pos x="0" y="6"/>
                  </a:cxn>
                  <a:cxn ang="0">
                    <a:pos x="28" y="0"/>
                  </a:cxn>
                  <a:cxn ang="0">
                    <a:pos x="72" y="212"/>
                  </a:cxn>
                  <a:cxn ang="0">
                    <a:pos x="44" y="218"/>
                  </a:cxn>
                </a:cxnLst>
                <a:rect l="0" t="0" r="r" b="b"/>
                <a:pathLst>
                  <a:path w="72" h="218">
                    <a:moveTo>
                      <a:pt x="44" y="218"/>
                    </a:moveTo>
                    <a:lnTo>
                      <a:pt x="0" y="6"/>
                    </a:lnTo>
                    <a:lnTo>
                      <a:pt x="28" y="0"/>
                    </a:lnTo>
                    <a:lnTo>
                      <a:pt x="72" y="212"/>
                    </a:lnTo>
                    <a:lnTo>
                      <a:pt x="44" y="2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1" name="Freeform 41">
                <a:extLst>
                  <a:ext uri="{FF2B5EF4-FFF2-40B4-BE49-F238E27FC236}">
                    <a16:creationId xmlns:a16="http://schemas.microsoft.com/office/drawing/2014/main" id="{5DA67AF1-9795-8D4D-9D67-9CBE3A4DA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5488" y="5173663"/>
                <a:ext cx="120650" cy="347663"/>
              </a:xfrm>
              <a:custGeom>
                <a:avLst/>
                <a:gdLst/>
                <a:ahLst/>
                <a:cxnLst>
                  <a:cxn ang="0">
                    <a:pos x="48" y="219"/>
                  </a:cxn>
                  <a:cxn ang="0">
                    <a:pos x="0" y="6"/>
                  </a:cxn>
                  <a:cxn ang="0">
                    <a:pos x="27" y="0"/>
                  </a:cxn>
                  <a:cxn ang="0">
                    <a:pos x="76" y="212"/>
                  </a:cxn>
                  <a:cxn ang="0">
                    <a:pos x="48" y="219"/>
                  </a:cxn>
                </a:cxnLst>
                <a:rect l="0" t="0" r="r" b="b"/>
                <a:pathLst>
                  <a:path w="76" h="219">
                    <a:moveTo>
                      <a:pt x="48" y="219"/>
                    </a:moveTo>
                    <a:lnTo>
                      <a:pt x="0" y="6"/>
                    </a:lnTo>
                    <a:lnTo>
                      <a:pt x="27" y="0"/>
                    </a:lnTo>
                    <a:lnTo>
                      <a:pt x="76" y="212"/>
                    </a:lnTo>
                    <a:lnTo>
                      <a:pt x="48" y="2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2" name="Freeform 42">
                <a:extLst>
                  <a:ext uri="{FF2B5EF4-FFF2-40B4-BE49-F238E27FC236}">
                    <a16:creationId xmlns:a16="http://schemas.microsoft.com/office/drawing/2014/main" id="{FBF9B51D-DE18-1046-AB7B-B4B8EEA5F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0113" y="5130800"/>
                <a:ext cx="127000" cy="346075"/>
              </a:xfrm>
              <a:custGeom>
                <a:avLst/>
                <a:gdLst/>
                <a:ahLst/>
                <a:cxnLst>
                  <a:cxn ang="0">
                    <a:pos x="53" y="218"/>
                  </a:cxn>
                  <a:cxn ang="0">
                    <a:pos x="0" y="7"/>
                  </a:cxn>
                  <a:cxn ang="0">
                    <a:pos x="27" y="0"/>
                  </a:cxn>
                  <a:cxn ang="0">
                    <a:pos x="80" y="211"/>
                  </a:cxn>
                  <a:cxn ang="0">
                    <a:pos x="53" y="218"/>
                  </a:cxn>
                </a:cxnLst>
                <a:rect l="0" t="0" r="r" b="b"/>
                <a:pathLst>
                  <a:path w="80" h="218">
                    <a:moveTo>
                      <a:pt x="53" y="218"/>
                    </a:moveTo>
                    <a:lnTo>
                      <a:pt x="0" y="7"/>
                    </a:lnTo>
                    <a:lnTo>
                      <a:pt x="27" y="0"/>
                    </a:lnTo>
                    <a:lnTo>
                      <a:pt x="80" y="211"/>
                    </a:lnTo>
                    <a:lnTo>
                      <a:pt x="53" y="2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3" name="Freeform 43">
                <a:extLst>
                  <a:ext uri="{FF2B5EF4-FFF2-40B4-BE49-F238E27FC236}">
                    <a16:creationId xmlns:a16="http://schemas.microsoft.com/office/drawing/2014/main" id="{4E2EAC65-B7D6-5F4B-8093-DD668BE17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0925" y="4906963"/>
                <a:ext cx="204788" cy="517525"/>
              </a:xfrm>
              <a:custGeom>
                <a:avLst/>
                <a:gdLst/>
                <a:ahLst/>
                <a:cxnLst>
                  <a:cxn ang="0">
                    <a:pos x="87" y="326"/>
                  </a:cxn>
                  <a:cxn ang="0">
                    <a:pos x="0" y="12"/>
                  </a:cxn>
                  <a:cxn ang="0">
                    <a:pos x="43" y="0"/>
                  </a:cxn>
                  <a:cxn ang="0">
                    <a:pos x="129" y="314"/>
                  </a:cxn>
                  <a:cxn ang="0">
                    <a:pos x="87" y="326"/>
                  </a:cxn>
                </a:cxnLst>
                <a:rect l="0" t="0" r="r" b="b"/>
                <a:pathLst>
                  <a:path w="129" h="326">
                    <a:moveTo>
                      <a:pt x="87" y="326"/>
                    </a:moveTo>
                    <a:lnTo>
                      <a:pt x="0" y="12"/>
                    </a:lnTo>
                    <a:lnTo>
                      <a:pt x="43" y="0"/>
                    </a:lnTo>
                    <a:lnTo>
                      <a:pt x="129" y="314"/>
                    </a:lnTo>
                    <a:lnTo>
                      <a:pt x="87" y="32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4" name="Freeform 44">
                <a:extLst>
                  <a:ext uri="{FF2B5EF4-FFF2-40B4-BE49-F238E27FC236}">
                    <a16:creationId xmlns:a16="http://schemas.microsoft.com/office/drawing/2014/main" id="{AC590C94-0F7E-7941-AB43-DAA0D16F2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8263" y="5008563"/>
                <a:ext cx="146050" cy="344488"/>
              </a:xfrm>
              <a:custGeom>
                <a:avLst/>
                <a:gdLst/>
                <a:ahLst/>
                <a:cxnLst>
                  <a:cxn ang="0">
                    <a:pos x="65" y="217"/>
                  </a:cxn>
                  <a:cxn ang="0">
                    <a:pos x="0" y="8"/>
                  </a:cxn>
                  <a:cxn ang="0">
                    <a:pos x="28" y="0"/>
                  </a:cxn>
                  <a:cxn ang="0">
                    <a:pos x="92" y="208"/>
                  </a:cxn>
                  <a:cxn ang="0">
                    <a:pos x="65" y="217"/>
                  </a:cxn>
                </a:cxnLst>
                <a:rect l="0" t="0" r="r" b="b"/>
                <a:pathLst>
                  <a:path w="92" h="217">
                    <a:moveTo>
                      <a:pt x="65" y="217"/>
                    </a:moveTo>
                    <a:lnTo>
                      <a:pt x="0" y="8"/>
                    </a:lnTo>
                    <a:lnTo>
                      <a:pt x="28" y="0"/>
                    </a:lnTo>
                    <a:lnTo>
                      <a:pt x="92" y="208"/>
                    </a:lnTo>
                    <a:lnTo>
                      <a:pt x="65" y="2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5" name="Freeform 45">
                <a:extLst>
                  <a:ext uri="{FF2B5EF4-FFF2-40B4-BE49-F238E27FC236}">
                    <a16:creationId xmlns:a16="http://schemas.microsoft.com/office/drawing/2014/main" id="{AAB019EE-1519-A549-9D58-AD5E900924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9713" y="4953000"/>
                <a:ext cx="153988" cy="341313"/>
              </a:xfrm>
              <a:custGeom>
                <a:avLst/>
                <a:gdLst/>
                <a:ahLst/>
                <a:cxnLst>
                  <a:cxn ang="0">
                    <a:pos x="69" y="215"/>
                  </a:cxn>
                  <a:cxn ang="0">
                    <a:pos x="0" y="9"/>
                  </a:cxn>
                  <a:cxn ang="0">
                    <a:pos x="28" y="0"/>
                  </a:cxn>
                  <a:cxn ang="0">
                    <a:pos x="97" y="206"/>
                  </a:cxn>
                  <a:cxn ang="0">
                    <a:pos x="69" y="215"/>
                  </a:cxn>
                </a:cxnLst>
                <a:rect l="0" t="0" r="r" b="b"/>
                <a:pathLst>
                  <a:path w="97" h="215">
                    <a:moveTo>
                      <a:pt x="69" y="215"/>
                    </a:moveTo>
                    <a:lnTo>
                      <a:pt x="0" y="9"/>
                    </a:lnTo>
                    <a:lnTo>
                      <a:pt x="28" y="0"/>
                    </a:lnTo>
                    <a:lnTo>
                      <a:pt x="97" y="206"/>
                    </a:lnTo>
                    <a:lnTo>
                      <a:pt x="69" y="21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6" name="Freeform 46">
                <a:extLst>
                  <a:ext uri="{FF2B5EF4-FFF2-40B4-BE49-F238E27FC236}">
                    <a16:creationId xmlns:a16="http://schemas.microsoft.com/office/drawing/2014/main" id="{76CAB1DC-90E7-8344-8C18-B6B89332C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2750" y="4892675"/>
                <a:ext cx="161925" cy="338138"/>
              </a:xfrm>
              <a:custGeom>
                <a:avLst/>
                <a:gdLst/>
                <a:ahLst/>
                <a:cxnLst>
                  <a:cxn ang="0">
                    <a:pos x="75" y="213"/>
                  </a:cxn>
                  <a:cxn ang="0">
                    <a:pos x="0" y="9"/>
                  </a:cxn>
                  <a:cxn ang="0">
                    <a:pos x="27" y="0"/>
                  </a:cxn>
                  <a:cxn ang="0">
                    <a:pos x="102" y="204"/>
                  </a:cxn>
                  <a:cxn ang="0">
                    <a:pos x="75" y="213"/>
                  </a:cxn>
                </a:cxnLst>
                <a:rect l="0" t="0" r="r" b="b"/>
                <a:pathLst>
                  <a:path w="102" h="213">
                    <a:moveTo>
                      <a:pt x="75" y="213"/>
                    </a:moveTo>
                    <a:lnTo>
                      <a:pt x="0" y="9"/>
                    </a:lnTo>
                    <a:lnTo>
                      <a:pt x="27" y="0"/>
                    </a:lnTo>
                    <a:lnTo>
                      <a:pt x="102" y="204"/>
                    </a:lnTo>
                    <a:lnTo>
                      <a:pt x="75" y="2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7" name="Freeform 47">
                <a:extLst>
                  <a:ext uri="{FF2B5EF4-FFF2-40B4-BE49-F238E27FC236}">
                    <a16:creationId xmlns:a16="http://schemas.microsoft.com/office/drawing/2014/main" id="{B7A9659D-BFEC-334C-869A-FDC4C845A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2613" y="4824413"/>
                <a:ext cx="171450" cy="339725"/>
              </a:xfrm>
              <a:custGeom>
                <a:avLst/>
                <a:gdLst/>
                <a:ahLst/>
                <a:cxnLst>
                  <a:cxn ang="0">
                    <a:pos x="81" y="214"/>
                  </a:cxn>
                  <a:cxn ang="0">
                    <a:pos x="0" y="12"/>
                  </a:cxn>
                  <a:cxn ang="0">
                    <a:pos x="26" y="0"/>
                  </a:cxn>
                  <a:cxn ang="0">
                    <a:pos x="108" y="202"/>
                  </a:cxn>
                  <a:cxn ang="0">
                    <a:pos x="81" y="214"/>
                  </a:cxn>
                </a:cxnLst>
                <a:rect l="0" t="0" r="r" b="b"/>
                <a:pathLst>
                  <a:path w="108" h="214">
                    <a:moveTo>
                      <a:pt x="81" y="214"/>
                    </a:moveTo>
                    <a:lnTo>
                      <a:pt x="0" y="12"/>
                    </a:lnTo>
                    <a:lnTo>
                      <a:pt x="26" y="0"/>
                    </a:lnTo>
                    <a:lnTo>
                      <a:pt x="108" y="202"/>
                    </a:lnTo>
                    <a:lnTo>
                      <a:pt x="81" y="2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8" name="Freeform 48">
                <a:extLst>
                  <a:ext uri="{FF2B5EF4-FFF2-40B4-BE49-F238E27FC236}">
                    <a16:creationId xmlns:a16="http://schemas.microsoft.com/office/drawing/2014/main" id="{C21CCCC8-6D4D-5949-8D7E-9149E61885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6913" y="4579938"/>
                <a:ext cx="277813" cy="498475"/>
              </a:xfrm>
              <a:custGeom>
                <a:avLst/>
                <a:gdLst/>
                <a:ahLst/>
                <a:cxnLst>
                  <a:cxn ang="0">
                    <a:pos x="134" y="314"/>
                  </a:cxn>
                  <a:cxn ang="0">
                    <a:pos x="0" y="17"/>
                  </a:cxn>
                  <a:cxn ang="0">
                    <a:pos x="40" y="0"/>
                  </a:cxn>
                  <a:cxn ang="0">
                    <a:pos x="175" y="297"/>
                  </a:cxn>
                  <a:cxn ang="0">
                    <a:pos x="134" y="314"/>
                  </a:cxn>
                </a:cxnLst>
                <a:rect l="0" t="0" r="r" b="b"/>
                <a:pathLst>
                  <a:path w="175" h="314">
                    <a:moveTo>
                      <a:pt x="134" y="314"/>
                    </a:moveTo>
                    <a:lnTo>
                      <a:pt x="0" y="17"/>
                    </a:lnTo>
                    <a:lnTo>
                      <a:pt x="40" y="0"/>
                    </a:lnTo>
                    <a:lnTo>
                      <a:pt x="175" y="297"/>
                    </a:lnTo>
                    <a:lnTo>
                      <a:pt x="134" y="3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9" name="Freeform 49">
                <a:extLst>
                  <a:ext uri="{FF2B5EF4-FFF2-40B4-BE49-F238E27FC236}">
                    <a16:creationId xmlns:a16="http://schemas.microsoft.com/office/drawing/2014/main" id="{8B9E86FD-AA7F-CF49-8D6B-276C2F8D3A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12188" y="4637088"/>
                <a:ext cx="200025" cy="328613"/>
              </a:xfrm>
              <a:custGeom>
                <a:avLst/>
                <a:gdLst/>
                <a:ahLst/>
                <a:cxnLst>
                  <a:cxn ang="0">
                    <a:pos x="101" y="207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126" y="193"/>
                  </a:cxn>
                  <a:cxn ang="0">
                    <a:pos x="101" y="207"/>
                  </a:cxn>
                </a:cxnLst>
                <a:rect l="0" t="0" r="r" b="b"/>
                <a:pathLst>
                  <a:path w="126" h="207">
                    <a:moveTo>
                      <a:pt x="101" y="207"/>
                    </a:moveTo>
                    <a:lnTo>
                      <a:pt x="0" y="13"/>
                    </a:lnTo>
                    <a:lnTo>
                      <a:pt x="25" y="0"/>
                    </a:lnTo>
                    <a:lnTo>
                      <a:pt x="126" y="193"/>
                    </a:lnTo>
                    <a:lnTo>
                      <a:pt x="101" y="20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0" name="Freeform 50">
                <a:extLst>
                  <a:ext uri="{FF2B5EF4-FFF2-40B4-BE49-F238E27FC236}">
                    <a16:creationId xmlns:a16="http://schemas.microsoft.com/office/drawing/2014/main" id="{C3E2C406-C94B-3B45-8660-440909A25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69350" y="4549775"/>
                <a:ext cx="215900" cy="319088"/>
              </a:xfrm>
              <a:custGeom>
                <a:avLst/>
                <a:gdLst/>
                <a:ahLst/>
                <a:cxnLst>
                  <a:cxn ang="0">
                    <a:pos x="111" y="201"/>
                  </a:cxn>
                  <a:cxn ang="0">
                    <a:pos x="0" y="14"/>
                  </a:cxn>
                  <a:cxn ang="0">
                    <a:pos x="25" y="0"/>
                  </a:cxn>
                  <a:cxn ang="0">
                    <a:pos x="136" y="187"/>
                  </a:cxn>
                  <a:cxn ang="0">
                    <a:pos x="111" y="201"/>
                  </a:cxn>
                </a:cxnLst>
                <a:rect l="0" t="0" r="r" b="b"/>
                <a:pathLst>
                  <a:path w="136" h="201">
                    <a:moveTo>
                      <a:pt x="111" y="201"/>
                    </a:moveTo>
                    <a:lnTo>
                      <a:pt x="0" y="14"/>
                    </a:lnTo>
                    <a:lnTo>
                      <a:pt x="25" y="0"/>
                    </a:lnTo>
                    <a:lnTo>
                      <a:pt x="136" y="187"/>
                    </a:lnTo>
                    <a:lnTo>
                      <a:pt x="111" y="20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</p:grpSp>
      </p:grpSp>
      <p:grpSp>
        <p:nvGrpSpPr>
          <p:cNvPr id="81" name="Group 99">
            <a:extLst>
              <a:ext uri="{FF2B5EF4-FFF2-40B4-BE49-F238E27FC236}">
                <a16:creationId xmlns:a16="http://schemas.microsoft.com/office/drawing/2014/main" id="{BAFED771-33DB-4D46-93BE-D3EEAAB25CD9}"/>
              </a:ext>
            </a:extLst>
          </p:cNvPr>
          <p:cNvGrpSpPr/>
          <p:nvPr userDrawn="1"/>
        </p:nvGrpSpPr>
        <p:grpSpPr>
          <a:xfrm>
            <a:off x="5887577" y="1574398"/>
            <a:ext cx="479284" cy="3120650"/>
            <a:chOff x="4380684" y="2836632"/>
            <a:chExt cx="397756" cy="2588463"/>
          </a:xfrm>
        </p:grpSpPr>
        <p:grpSp>
          <p:nvGrpSpPr>
            <p:cNvPr id="82" name="Group 94">
              <a:extLst>
                <a:ext uri="{FF2B5EF4-FFF2-40B4-BE49-F238E27FC236}">
                  <a16:creationId xmlns:a16="http://schemas.microsoft.com/office/drawing/2014/main" id="{CB5A0102-0447-A246-A3B6-4437CE5F1BAA}"/>
                </a:ext>
              </a:extLst>
            </p:cNvPr>
            <p:cNvGrpSpPr/>
            <p:nvPr/>
          </p:nvGrpSpPr>
          <p:grpSpPr>
            <a:xfrm rot="10800000">
              <a:off x="4380684" y="2836632"/>
              <a:ext cx="397756" cy="1439113"/>
              <a:chOff x="4380684" y="3985982"/>
              <a:chExt cx="397756" cy="1439113"/>
            </a:xfrm>
          </p:grpSpPr>
          <p:sp>
            <p:nvSpPr>
              <p:cNvPr id="86" name="Freeform 5">
                <a:extLst>
                  <a:ext uri="{FF2B5EF4-FFF2-40B4-BE49-F238E27FC236}">
                    <a16:creationId xmlns:a16="http://schemas.microsoft.com/office/drawing/2014/main" id="{91192213-CF0F-3447-BEF8-F7CD07EE300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433985" y="3985982"/>
                <a:ext cx="291155" cy="679581"/>
              </a:xfrm>
              <a:custGeom>
                <a:avLst/>
                <a:gdLst/>
                <a:ahLst/>
                <a:cxnLst>
                  <a:cxn ang="0">
                    <a:pos x="873" y="413"/>
                  </a:cxn>
                  <a:cxn ang="0">
                    <a:pos x="865" y="348"/>
                  </a:cxn>
                  <a:cxn ang="0">
                    <a:pos x="848" y="287"/>
                  </a:cxn>
                  <a:cxn ang="0">
                    <a:pos x="821" y="228"/>
                  </a:cxn>
                  <a:cxn ang="0">
                    <a:pos x="787" y="175"/>
                  </a:cxn>
                  <a:cxn ang="0">
                    <a:pos x="746" y="128"/>
                  </a:cxn>
                  <a:cxn ang="0">
                    <a:pos x="699" y="86"/>
                  </a:cxn>
                  <a:cxn ang="0">
                    <a:pos x="646" y="53"/>
                  </a:cxn>
                  <a:cxn ang="0">
                    <a:pos x="587" y="26"/>
                  </a:cxn>
                  <a:cxn ang="0">
                    <a:pos x="525" y="9"/>
                  </a:cxn>
                  <a:cxn ang="0">
                    <a:pos x="459" y="0"/>
                  </a:cxn>
                  <a:cxn ang="0">
                    <a:pos x="415" y="0"/>
                  </a:cxn>
                  <a:cxn ang="0">
                    <a:pos x="349" y="9"/>
                  </a:cxn>
                  <a:cxn ang="0">
                    <a:pos x="287" y="26"/>
                  </a:cxn>
                  <a:cxn ang="0">
                    <a:pos x="228" y="53"/>
                  </a:cxn>
                  <a:cxn ang="0">
                    <a:pos x="175" y="86"/>
                  </a:cxn>
                  <a:cxn ang="0">
                    <a:pos x="128" y="128"/>
                  </a:cxn>
                  <a:cxn ang="0">
                    <a:pos x="87" y="175"/>
                  </a:cxn>
                  <a:cxn ang="0">
                    <a:pos x="53" y="228"/>
                  </a:cxn>
                  <a:cxn ang="0">
                    <a:pos x="26" y="287"/>
                  </a:cxn>
                  <a:cxn ang="0">
                    <a:pos x="9" y="348"/>
                  </a:cxn>
                  <a:cxn ang="0">
                    <a:pos x="1" y="413"/>
                  </a:cxn>
                  <a:cxn ang="0">
                    <a:pos x="0" y="454"/>
                  </a:cxn>
                  <a:cxn ang="0">
                    <a:pos x="6" y="508"/>
                  </a:cxn>
                  <a:cxn ang="0">
                    <a:pos x="18" y="561"/>
                  </a:cxn>
                  <a:cxn ang="0">
                    <a:pos x="36" y="610"/>
                  </a:cxn>
                  <a:cxn ang="0">
                    <a:pos x="60" y="656"/>
                  </a:cxn>
                  <a:cxn ang="0">
                    <a:pos x="88" y="699"/>
                  </a:cxn>
                  <a:cxn ang="0">
                    <a:pos x="121" y="739"/>
                  </a:cxn>
                  <a:cxn ang="0">
                    <a:pos x="160" y="773"/>
                  </a:cxn>
                  <a:cxn ang="0">
                    <a:pos x="202" y="804"/>
                  </a:cxn>
                  <a:cxn ang="0">
                    <a:pos x="247" y="829"/>
                  </a:cxn>
                  <a:cxn ang="0">
                    <a:pos x="296" y="849"/>
                  </a:cxn>
                  <a:cxn ang="0">
                    <a:pos x="562" y="2040"/>
                  </a:cxn>
                  <a:cxn ang="0">
                    <a:pos x="578" y="849"/>
                  </a:cxn>
                  <a:cxn ang="0">
                    <a:pos x="627" y="829"/>
                  </a:cxn>
                  <a:cxn ang="0">
                    <a:pos x="672" y="804"/>
                  </a:cxn>
                  <a:cxn ang="0">
                    <a:pos x="714" y="773"/>
                  </a:cxn>
                  <a:cxn ang="0">
                    <a:pos x="752" y="739"/>
                  </a:cxn>
                  <a:cxn ang="0">
                    <a:pos x="786" y="699"/>
                  </a:cxn>
                  <a:cxn ang="0">
                    <a:pos x="814" y="656"/>
                  </a:cxn>
                  <a:cxn ang="0">
                    <a:pos x="838" y="610"/>
                  </a:cxn>
                  <a:cxn ang="0">
                    <a:pos x="855" y="561"/>
                  </a:cxn>
                  <a:cxn ang="0">
                    <a:pos x="867" y="508"/>
                  </a:cxn>
                  <a:cxn ang="0">
                    <a:pos x="873" y="454"/>
                  </a:cxn>
                </a:cxnLst>
                <a:rect l="0" t="0" r="r" b="b"/>
                <a:pathLst>
                  <a:path w="874" h="2040">
                    <a:moveTo>
                      <a:pt x="874" y="437"/>
                    </a:moveTo>
                    <a:lnTo>
                      <a:pt x="874" y="437"/>
                    </a:lnTo>
                    <a:lnTo>
                      <a:pt x="873" y="413"/>
                    </a:lnTo>
                    <a:lnTo>
                      <a:pt x="872" y="391"/>
                    </a:lnTo>
                    <a:lnTo>
                      <a:pt x="868" y="369"/>
                    </a:lnTo>
                    <a:lnTo>
                      <a:pt x="865" y="348"/>
                    </a:lnTo>
                    <a:lnTo>
                      <a:pt x="860" y="327"/>
                    </a:lnTo>
                    <a:lnTo>
                      <a:pt x="854" y="307"/>
                    </a:lnTo>
                    <a:lnTo>
                      <a:pt x="848" y="287"/>
                    </a:lnTo>
                    <a:lnTo>
                      <a:pt x="840" y="267"/>
                    </a:lnTo>
                    <a:lnTo>
                      <a:pt x="831" y="247"/>
                    </a:lnTo>
                    <a:lnTo>
                      <a:pt x="821" y="228"/>
                    </a:lnTo>
                    <a:lnTo>
                      <a:pt x="810" y="209"/>
                    </a:lnTo>
                    <a:lnTo>
                      <a:pt x="799" y="192"/>
                    </a:lnTo>
                    <a:lnTo>
                      <a:pt x="787" y="175"/>
                    </a:lnTo>
                    <a:lnTo>
                      <a:pt x="774" y="159"/>
                    </a:lnTo>
                    <a:lnTo>
                      <a:pt x="760" y="142"/>
                    </a:lnTo>
                    <a:lnTo>
                      <a:pt x="746" y="128"/>
                    </a:lnTo>
                    <a:lnTo>
                      <a:pt x="731" y="114"/>
                    </a:lnTo>
                    <a:lnTo>
                      <a:pt x="715" y="99"/>
                    </a:lnTo>
                    <a:lnTo>
                      <a:pt x="699" y="86"/>
                    </a:lnTo>
                    <a:lnTo>
                      <a:pt x="681" y="74"/>
                    </a:lnTo>
                    <a:lnTo>
                      <a:pt x="663" y="63"/>
                    </a:lnTo>
                    <a:lnTo>
                      <a:pt x="646" y="53"/>
                    </a:lnTo>
                    <a:lnTo>
                      <a:pt x="627" y="43"/>
                    </a:lnTo>
                    <a:lnTo>
                      <a:pt x="607" y="34"/>
                    </a:lnTo>
                    <a:lnTo>
                      <a:pt x="587" y="26"/>
                    </a:lnTo>
                    <a:lnTo>
                      <a:pt x="567" y="20"/>
                    </a:lnTo>
                    <a:lnTo>
                      <a:pt x="546" y="13"/>
                    </a:lnTo>
                    <a:lnTo>
                      <a:pt x="525" y="9"/>
                    </a:lnTo>
                    <a:lnTo>
                      <a:pt x="503" y="4"/>
                    </a:lnTo>
                    <a:lnTo>
                      <a:pt x="481" y="2"/>
                    </a:lnTo>
                    <a:lnTo>
                      <a:pt x="459" y="0"/>
                    </a:lnTo>
                    <a:lnTo>
                      <a:pt x="437" y="0"/>
                    </a:lnTo>
                    <a:lnTo>
                      <a:pt x="437" y="0"/>
                    </a:lnTo>
                    <a:lnTo>
                      <a:pt x="415" y="0"/>
                    </a:lnTo>
                    <a:lnTo>
                      <a:pt x="392" y="2"/>
                    </a:lnTo>
                    <a:lnTo>
                      <a:pt x="371" y="4"/>
                    </a:lnTo>
                    <a:lnTo>
                      <a:pt x="349" y="9"/>
                    </a:lnTo>
                    <a:lnTo>
                      <a:pt x="328" y="13"/>
                    </a:lnTo>
                    <a:lnTo>
                      <a:pt x="307" y="20"/>
                    </a:lnTo>
                    <a:lnTo>
                      <a:pt x="287" y="26"/>
                    </a:lnTo>
                    <a:lnTo>
                      <a:pt x="267" y="34"/>
                    </a:lnTo>
                    <a:lnTo>
                      <a:pt x="247" y="43"/>
                    </a:lnTo>
                    <a:lnTo>
                      <a:pt x="228" y="53"/>
                    </a:lnTo>
                    <a:lnTo>
                      <a:pt x="211" y="63"/>
                    </a:lnTo>
                    <a:lnTo>
                      <a:pt x="193" y="74"/>
                    </a:lnTo>
                    <a:lnTo>
                      <a:pt x="175" y="86"/>
                    </a:lnTo>
                    <a:lnTo>
                      <a:pt x="159" y="99"/>
                    </a:lnTo>
                    <a:lnTo>
                      <a:pt x="143" y="114"/>
                    </a:lnTo>
                    <a:lnTo>
                      <a:pt x="128" y="128"/>
                    </a:lnTo>
                    <a:lnTo>
                      <a:pt x="114" y="142"/>
                    </a:lnTo>
                    <a:lnTo>
                      <a:pt x="99" y="159"/>
                    </a:lnTo>
                    <a:lnTo>
                      <a:pt x="87" y="175"/>
                    </a:lnTo>
                    <a:lnTo>
                      <a:pt x="75" y="192"/>
                    </a:lnTo>
                    <a:lnTo>
                      <a:pt x="63" y="209"/>
                    </a:lnTo>
                    <a:lnTo>
                      <a:pt x="53" y="228"/>
                    </a:lnTo>
                    <a:lnTo>
                      <a:pt x="43" y="247"/>
                    </a:lnTo>
                    <a:lnTo>
                      <a:pt x="34" y="267"/>
                    </a:lnTo>
                    <a:lnTo>
                      <a:pt x="26" y="287"/>
                    </a:lnTo>
                    <a:lnTo>
                      <a:pt x="20" y="307"/>
                    </a:lnTo>
                    <a:lnTo>
                      <a:pt x="13" y="327"/>
                    </a:lnTo>
                    <a:lnTo>
                      <a:pt x="9" y="348"/>
                    </a:lnTo>
                    <a:lnTo>
                      <a:pt x="6" y="369"/>
                    </a:lnTo>
                    <a:lnTo>
                      <a:pt x="2" y="391"/>
                    </a:lnTo>
                    <a:lnTo>
                      <a:pt x="1" y="413"/>
                    </a:lnTo>
                    <a:lnTo>
                      <a:pt x="0" y="437"/>
                    </a:lnTo>
                    <a:lnTo>
                      <a:pt x="0" y="437"/>
                    </a:lnTo>
                    <a:lnTo>
                      <a:pt x="0" y="454"/>
                    </a:lnTo>
                    <a:lnTo>
                      <a:pt x="1" y="473"/>
                    </a:lnTo>
                    <a:lnTo>
                      <a:pt x="3" y="491"/>
                    </a:lnTo>
                    <a:lnTo>
                      <a:pt x="6" y="508"/>
                    </a:lnTo>
                    <a:lnTo>
                      <a:pt x="9" y="526"/>
                    </a:lnTo>
                    <a:lnTo>
                      <a:pt x="13" y="544"/>
                    </a:lnTo>
                    <a:lnTo>
                      <a:pt x="18" y="561"/>
                    </a:lnTo>
                    <a:lnTo>
                      <a:pt x="23" y="578"/>
                    </a:lnTo>
                    <a:lnTo>
                      <a:pt x="30" y="594"/>
                    </a:lnTo>
                    <a:lnTo>
                      <a:pt x="36" y="610"/>
                    </a:lnTo>
                    <a:lnTo>
                      <a:pt x="43" y="626"/>
                    </a:lnTo>
                    <a:lnTo>
                      <a:pt x="51" y="642"/>
                    </a:lnTo>
                    <a:lnTo>
                      <a:pt x="60" y="656"/>
                    </a:lnTo>
                    <a:lnTo>
                      <a:pt x="68" y="671"/>
                    </a:lnTo>
                    <a:lnTo>
                      <a:pt x="78" y="686"/>
                    </a:lnTo>
                    <a:lnTo>
                      <a:pt x="88" y="699"/>
                    </a:lnTo>
                    <a:lnTo>
                      <a:pt x="99" y="712"/>
                    </a:lnTo>
                    <a:lnTo>
                      <a:pt x="110" y="726"/>
                    </a:lnTo>
                    <a:lnTo>
                      <a:pt x="121" y="739"/>
                    </a:lnTo>
                    <a:lnTo>
                      <a:pt x="134" y="751"/>
                    </a:lnTo>
                    <a:lnTo>
                      <a:pt x="147" y="762"/>
                    </a:lnTo>
                    <a:lnTo>
                      <a:pt x="160" y="773"/>
                    </a:lnTo>
                    <a:lnTo>
                      <a:pt x="173" y="784"/>
                    </a:lnTo>
                    <a:lnTo>
                      <a:pt x="188" y="794"/>
                    </a:lnTo>
                    <a:lnTo>
                      <a:pt x="202" y="804"/>
                    </a:lnTo>
                    <a:lnTo>
                      <a:pt x="216" y="813"/>
                    </a:lnTo>
                    <a:lnTo>
                      <a:pt x="232" y="821"/>
                    </a:lnTo>
                    <a:lnTo>
                      <a:pt x="247" y="829"/>
                    </a:lnTo>
                    <a:lnTo>
                      <a:pt x="263" y="837"/>
                    </a:lnTo>
                    <a:lnTo>
                      <a:pt x="279" y="843"/>
                    </a:lnTo>
                    <a:lnTo>
                      <a:pt x="296" y="849"/>
                    </a:lnTo>
                    <a:lnTo>
                      <a:pt x="312" y="855"/>
                    </a:lnTo>
                    <a:lnTo>
                      <a:pt x="312" y="2040"/>
                    </a:lnTo>
                    <a:lnTo>
                      <a:pt x="562" y="2040"/>
                    </a:lnTo>
                    <a:lnTo>
                      <a:pt x="562" y="855"/>
                    </a:lnTo>
                    <a:lnTo>
                      <a:pt x="562" y="855"/>
                    </a:lnTo>
                    <a:lnTo>
                      <a:pt x="578" y="849"/>
                    </a:lnTo>
                    <a:lnTo>
                      <a:pt x="595" y="843"/>
                    </a:lnTo>
                    <a:lnTo>
                      <a:pt x="611" y="837"/>
                    </a:lnTo>
                    <a:lnTo>
                      <a:pt x="627" y="829"/>
                    </a:lnTo>
                    <a:lnTo>
                      <a:pt x="642" y="821"/>
                    </a:lnTo>
                    <a:lnTo>
                      <a:pt x="658" y="813"/>
                    </a:lnTo>
                    <a:lnTo>
                      <a:pt x="672" y="804"/>
                    </a:lnTo>
                    <a:lnTo>
                      <a:pt x="686" y="794"/>
                    </a:lnTo>
                    <a:lnTo>
                      <a:pt x="701" y="784"/>
                    </a:lnTo>
                    <a:lnTo>
                      <a:pt x="714" y="773"/>
                    </a:lnTo>
                    <a:lnTo>
                      <a:pt x="727" y="762"/>
                    </a:lnTo>
                    <a:lnTo>
                      <a:pt x="739" y="751"/>
                    </a:lnTo>
                    <a:lnTo>
                      <a:pt x="752" y="739"/>
                    </a:lnTo>
                    <a:lnTo>
                      <a:pt x="764" y="726"/>
                    </a:lnTo>
                    <a:lnTo>
                      <a:pt x="775" y="712"/>
                    </a:lnTo>
                    <a:lnTo>
                      <a:pt x="786" y="699"/>
                    </a:lnTo>
                    <a:lnTo>
                      <a:pt x="796" y="686"/>
                    </a:lnTo>
                    <a:lnTo>
                      <a:pt x="806" y="671"/>
                    </a:lnTo>
                    <a:lnTo>
                      <a:pt x="814" y="656"/>
                    </a:lnTo>
                    <a:lnTo>
                      <a:pt x="822" y="642"/>
                    </a:lnTo>
                    <a:lnTo>
                      <a:pt x="831" y="626"/>
                    </a:lnTo>
                    <a:lnTo>
                      <a:pt x="838" y="610"/>
                    </a:lnTo>
                    <a:lnTo>
                      <a:pt x="844" y="594"/>
                    </a:lnTo>
                    <a:lnTo>
                      <a:pt x="851" y="578"/>
                    </a:lnTo>
                    <a:lnTo>
                      <a:pt x="855" y="561"/>
                    </a:lnTo>
                    <a:lnTo>
                      <a:pt x="861" y="544"/>
                    </a:lnTo>
                    <a:lnTo>
                      <a:pt x="864" y="526"/>
                    </a:lnTo>
                    <a:lnTo>
                      <a:pt x="867" y="508"/>
                    </a:lnTo>
                    <a:lnTo>
                      <a:pt x="871" y="491"/>
                    </a:lnTo>
                    <a:lnTo>
                      <a:pt x="872" y="473"/>
                    </a:lnTo>
                    <a:lnTo>
                      <a:pt x="873" y="454"/>
                    </a:lnTo>
                    <a:lnTo>
                      <a:pt x="874" y="437"/>
                    </a:lnTo>
                    <a:lnTo>
                      <a:pt x="874" y="437"/>
                    </a:ln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7" name="Freeform 6">
                <a:extLst>
                  <a:ext uri="{FF2B5EF4-FFF2-40B4-BE49-F238E27FC236}">
                    <a16:creationId xmlns:a16="http://schemas.microsoft.com/office/drawing/2014/main" id="{D10E841D-F65B-8F45-9F3F-768DEA2AF8A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380684" y="4558296"/>
                <a:ext cx="397756" cy="866799"/>
              </a:xfrm>
              <a:custGeom>
                <a:avLst/>
                <a:gdLst/>
                <a:ahLst/>
                <a:cxnLst>
                  <a:cxn ang="0">
                    <a:pos x="601" y="0"/>
                  </a:cxn>
                  <a:cxn ang="0">
                    <a:pos x="1194" y="160"/>
                  </a:cxn>
                  <a:cxn ang="0">
                    <a:pos x="597" y="2602"/>
                  </a:cxn>
                  <a:cxn ang="0">
                    <a:pos x="0" y="160"/>
                  </a:cxn>
                  <a:cxn ang="0">
                    <a:pos x="601" y="0"/>
                  </a:cxn>
                </a:cxnLst>
                <a:rect l="0" t="0" r="r" b="b"/>
                <a:pathLst>
                  <a:path w="1194" h="2602">
                    <a:moveTo>
                      <a:pt x="601" y="0"/>
                    </a:moveTo>
                    <a:lnTo>
                      <a:pt x="1194" y="160"/>
                    </a:lnTo>
                    <a:lnTo>
                      <a:pt x="597" y="2602"/>
                    </a:lnTo>
                    <a:lnTo>
                      <a:pt x="0" y="160"/>
                    </a:lnTo>
                    <a:lnTo>
                      <a:pt x="601" y="0"/>
                    </a:ln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</p:grpSp>
        <p:grpSp>
          <p:nvGrpSpPr>
            <p:cNvPr id="83" name="Group 93">
              <a:extLst>
                <a:ext uri="{FF2B5EF4-FFF2-40B4-BE49-F238E27FC236}">
                  <a16:creationId xmlns:a16="http://schemas.microsoft.com/office/drawing/2014/main" id="{D35AAC79-CAC0-9F4B-B768-EBFD666CB302}"/>
                </a:ext>
              </a:extLst>
            </p:cNvPr>
            <p:cNvGrpSpPr/>
            <p:nvPr/>
          </p:nvGrpSpPr>
          <p:grpSpPr>
            <a:xfrm>
              <a:off x="4380684" y="3985982"/>
              <a:ext cx="397756" cy="1439113"/>
              <a:chOff x="4380684" y="3985982"/>
              <a:chExt cx="397756" cy="1439113"/>
            </a:xfrm>
          </p:grpSpPr>
          <p:sp>
            <p:nvSpPr>
              <p:cNvPr id="84" name="Freeform 5">
                <a:extLst>
                  <a:ext uri="{FF2B5EF4-FFF2-40B4-BE49-F238E27FC236}">
                    <a16:creationId xmlns:a16="http://schemas.microsoft.com/office/drawing/2014/main" id="{A0860344-82DE-8942-AA4F-E221D5A0F2F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433985" y="3985982"/>
                <a:ext cx="291155" cy="679581"/>
              </a:xfrm>
              <a:custGeom>
                <a:avLst/>
                <a:gdLst/>
                <a:ahLst/>
                <a:cxnLst>
                  <a:cxn ang="0">
                    <a:pos x="873" y="413"/>
                  </a:cxn>
                  <a:cxn ang="0">
                    <a:pos x="865" y="348"/>
                  </a:cxn>
                  <a:cxn ang="0">
                    <a:pos x="848" y="287"/>
                  </a:cxn>
                  <a:cxn ang="0">
                    <a:pos x="821" y="228"/>
                  </a:cxn>
                  <a:cxn ang="0">
                    <a:pos x="787" y="175"/>
                  </a:cxn>
                  <a:cxn ang="0">
                    <a:pos x="746" y="128"/>
                  </a:cxn>
                  <a:cxn ang="0">
                    <a:pos x="699" y="86"/>
                  </a:cxn>
                  <a:cxn ang="0">
                    <a:pos x="646" y="53"/>
                  </a:cxn>
                  <a:cxn ang="0">
                    <a:pos x="587" y="26"/>
                  </a:cxn>
                  <a:cxn ang="0">
                    <a:pos x="525" y="9"/>
                  </a:cxn>
                  <a:cxn ang="0">
                    <a:pos x="459" y="0"/>
                  </a:cxn>
                  <a:cxn ang="0">
                    <a:pos x="415" y="0"/>
                  </a:cxn>
                  <a:cxn ang="0">
                    <a:pos x="349" y="9"/>
                  </a:cxn>
                  <a:cxn ang="0">
                    <a:pos x="287" y="26"/>
                  </a:cxn>
                  <a:cxn ang="0">
                    <a:pos x="228" y="53"/>
                  </a:cxn>
                  <a:cxn ang="0">
                    <a:pos x="175" y="86"/>
                  </a:cxn>
                  <a:cxn ang="0">
                    <a:pos x="128" y="128"/>
                  </a:cxn>
                  <a:cxn ang="0">
                    <a:pos x="87" y="175"/>
                  </a:cxn>
                  <a:cxn ang="0">
                    <a:pos x="53" y="228"/>
                  </a:cxn>
                  <a:cxn ang="0">
                    <a:pos x="26" y="287"/>
                  </a:cxn>
                  <a:cxn ang="0">
                    <a:pos x="9" y="348"/>
                  </a:cxn>
                  <a:cxn ang="0">
                    <a:pos x="1" y="413"/>
                  </a:cxn>
                  <a:cxn ang="0">
                    <a:pos x="0" y="454"/>
                  </a:cxn>
                  <a:cxn ang="0">
                    <a:pos x="6" y="508"/>
                  </a:cxn>
                  <a:cxn ang="0">
                    <a:pos x="18" y="561"/>
                  </a:cxn>
                  <a:cxn ang="0">
                    <a:pos x="36" y="610"/>
                  </a:cxn>
                  <a:cxn ang="0">
                    <a:pos x="60" y="656"/>
                  </a:cxn>
                  <a:cxn ang="0">
                    <a:pos x="88" y="699"/>
                  </a:cxn>
                  <a:cxn ang="0">
                    <a:pos x="121" y="739"/>
                  </a:cxn>
                  <a:cxn ang="0">
                    <a:pos x="160" y="773"/>
                  </a:cxn>
                  <a:cxn ang="0">
                    <a:pos x="202" y="804"/>
                  </a:cxn>
                  <a:cxn ang="0">
                    <a:pos x="247" y="829"/>
                  </a:cxn>
                  <a:cxn ang="0">
                    <a:pos x="296" y="849"/>
                  </a:cxn>
                  <a:cxn ang="0">
                    <a:pos x="562" y="2040"/>
                  </a:cxn>
                  <a:cxn ang="0">
                    <a:pos x="578" y="849"/>
                  </a:cxn>
                  <a:cxn ang="0">
                    <a:pos x="627" y="829"/>
                  </a:cxn>
                  <a:cxn ang="0">
                    <a:pos x="672" y="804"/>
                  </a:cxn>
                  <a:cxn ang="0">
                    <a:pos x="714" y="773"/>
                  </a:cxn>
                  <a:cxn ang="0">
                    <a:pos x="752" y="739"/>
                  </a:cxn>
                  <a:cxn ang="0">
                    <a:pos x="786" y="699"/>
                  </a:cxn>
                  <a:cxn ang="0">
                    <a:pos x="814" y="656"/>
                  </a:cxn>
                  <a:cxn ang="0">
                    <a:pos x="838" y="610"/>
                  </a:cxn>
                  <a:cxn ang="0">
                    <a:pos x="855" y="561"/>
                  </a:cxn>
                  <a:cxn ang="0">
                    <a:pos x="867" y="508"/>
                  </a:cxn>
                  <a:cxn ang="0">
                    <a:pos x="873" y="454"/>
                  </a:cxn>
                </a:cxnLst>
                <a:rect l="0" t="0" r="r" b="b"/>
                <a:pathLst>
                  <a:path w="874" h="2040">
                    <a:moveTo>
                      <a:pt x="874" y="437"/>
                    </a:moveTo>
                    <a:lnTo>
                      <a:pt x="874" y="437"/>
                    </a:lnTo>
                    <a:lnTo>
                      <a:pt x="873" y="413"/>
                    </a:lnTo>
                    <a:lnTo>
                      <a:pt x="872" y="391"/>
                    </a:lnTo>
                    <a:lnTo>
                      <a:pt x="868" y="369"/>
                    </a:lnTo>
                    <a:lnTo>
                      <a:pt x="865" y="348"/>
                    </a:lnTo>
                    <a:lnTo>
                      <a:pt x="860" y="327"/>
                    </a:lnTo>
                    <a:lnTo>
                      <a:pt x="854" y="307"/>
                    </a:lnTo>
                    <a:lnTo>
                      <a:pt x="848" y="287"/>
                    </a:lnTo>
                    <a:lnTo>
                      <a:pt x="840" y="267"/>
                    </a:lnTo>
                    <a:lnTo>
                      <a:pt x="831" y="247"/>
                    </a:lnTo>
                    <a:lnTo>
                      <a:pt x="821" y="228"/>
                    </a:lnTo>
                    <a:lnTo>
                      <a:pt x="810" y="209"/>
                    </a:lnTo>
                    <a:lnTo>
                      <a:pt x="799" y="192"/>
                    </a:lnTo>
                    <a:lnTo>
                      <a:pt x="787" y="175"/>
                    </a:lnTo>
                    <a:lnTo>
                      <a:pt x="774" y="159"/>
                    </a:lnTo>
                    <a:lnTo>
                      <a:pt x="760" y="142"/>
                    </a:lnTo>
                    <a:lnTo>
                      <a:pt x="746" y="128"/>
                    </a:lnTo>
                    <a:lnTo>
                      <a:pt x="731" y="114"/>
                    </a:lnTo>
                    <a:lnTo>
                      <a:pt x="715" y="99"/>
                    </a:lnTo>
                    <a:lnTo>
                      <a:pt x="699" y="86"/>
                    </a:lnTo>
                    <a:lnTo>
                      <a:pt x="681" y="74"/>
                    </a:lnTo>
                    <a:lnTo>
                      <a:pt x="663" y="63"/>
                    </a:lnTo>
                    <a:lnTo>
                      <a:pt x="646" y="53"/>
                    </a:lnTo>
                    <a:lnTo>
                      <a:pt x="627" y="43"/>
                    </a:lnTo>
                    <a:lnTo>
                      <a:pt x="607" y="34"/>
                    </a:lnTo>
                    <a:lnTo>
                      <a:pt x="587" y="26"/>
                    </a:lnTo>
                    <a:lnTo>
                      <a:pt x="567" y="20"/>
                    </a:lnTo>
                    <a:lnTo>
                      <a:pt x="546" y="13"/>
                    </a:lnTo>
                    <a:lnTo>
                      <a:pt x="525" y="9"/>
                    </a:lnTo>
                    <a:lnTo>
                      <a:pt x="503" y="4"/>
                    </a:lnTo>
                    <a:lnTo>
                      <a:pt x="481" y="2"/>
                    </a:lnTo>
                    <a:lnTo>
                      <a:pt x="459" y="0"/>
                    </a:lnTo>
                    <a:lnTo>
                      <a:pt x="437" y="0"/>
                    </a:lnTo>
                    <a:lnTo>
                      <a:pt x="437" y="0"/>
                    </a:lnTo>
                    <a:lnTo>
                      <a:pt x="415" y="0"/>
                    </a:lnTo>
                    <a:lnTo>
                      <a:pt x="392" y="2"/>
                    </a:lnTo>
                    <a:lnTo>
                      <a:pt x="371" y="4"/>
                    </a:lnTo>
                    <a:lnTo>
                      <a:pt x="349" y="9"/>
                    </a:lnTo>
                    <a:lnTo>
                      <a:pt x="328" y="13"/>
                    </a:lnTo>
                    <a:lnTo>
                      <a:pt x="307" y="20"/>
                    </a:lnTo>
                    <a:lnTo>
                      <a:pt x="287" y="26"/>
                    </a:lnTo>
                    <a:lnTo>
                      <a:pt x="267" y="34"/>
                    </a:lnTo>
                    <a:lnTo>
                      <a:pt x="247" y="43"/>
                    </a:lnTo>
                    <a:lnTo>
                      <a:pt x="228" y="53"/>
                    </a:lnTo>
                    <a:lnTo>
                      <a:pt x="211" y="63"/>
                    </a:lnTo>
                    <a:lnTo>
                      <a:pt x="193" y="74"/>
                    </a:lnTo>
                    <a:lnTo>
                      <a:pt x="175" y="86"/>
                    </a:lnTo>
                    <a:lnTo>
                      <a:pt x="159" y="99"/>
                    </a:lnTo>
                    <a:lnTo>
                      <a:pt x="143" y="114"/>
                    </a:lnTo>
                    <a:lnTo>
                      <a:pt x="128" y="128"/>
                    </a:lnTo>
                    <a:lnTo>
                      <a:pt x="114" y="142"/>
                    </a:lnTo>
                    <a:lnTo>
                      <a:pt x="99" y="159"/>
                    </a:lnTo>
                    <a:lnTo>
                      <a:pt x="87" y="175"/>
                    </a:lnTo>
                    <a:lnTo>
                      <a:pt x="75" y="192"/>
                    </a:lnTo>
                    <a:lnTo>
                      <a:pt x="63" y="209"/>
                    </a:lnTo>
                    <a:lnTo>
                      <a:pt x="53" y="228"/>
                    </a:lnTo>
                    <a:lnTo>
                      <a:pt x="43" y="247"/>
                    </a:lnTo>
                    <a:lnTo>
                      <a:pt x="34" y="267"/>
                    </a:lnTo>
                    <a:lnTo>
                      <a:pt x="26" y="287"/>
                    </a:lnTo>
                    <a:lnTo>
                      <a:pt x="20" y="307"/>
                    </a:lnTo>
                    <a:lnTo>
                      <a:pt x="13" y="327"/>
                    </a:lnTo>
                    <a:lnTo>
                      <a:pt x="9" y="348"/>
                    </a:lnTo>
                    <a:lnTo>
                      <a:pt x="6" y="369"/>
                    </a:lnTo>
                    <a:lnTo>
                      <a:pt x="2" y="391"/>
                    </a:lnTo>
                    <a:lnTo>
                      <a:pt x="1" y="413"/>
                    </a:lnTo>
                    <a:lnTo>
                      <a:pt x="0" y="437"/>
                    </a:lnTo>
                    <a:lnTo>
                      <a:pt x="0" y="437"/>
                    </a:lnTo>
                    <a:lnTo>
                      <a:pt x="0" y="454"/>
                    </a:lnTo>
                    <a:lnTo>
                      <a:pt x="1" y="473"/>
                    </a:lnTo>
                    <a:lnTo>
                      <a:pt x="3" y="491"/>
                    </a:lnTo>
                    <a:lnTo>
                      <a:pt x="6" y="508"/>
                    </a:lnTo>
                    <a:lnTo>
                      <a:pt x="9" y="526"/>
                    </a:lnTo>
                    <a:lnTo>
                      <a:pt x="13" y="544"/>
                    </a:lnTo>
                    <a:lnTo>
                      <a:pt x="18" y="561"/>
                    </a:lnTo>
                    <a:lnTo>
                      <a:pt x="23" y="578"/>
                    </a:lnTo>
                    <a:lnTo>
                      <a:pt x="30" y="594"/>
                    </a:lnTo>
                    <a:lnTo>
                      <a:pt x="36" y="610"/>
                    </a:lnTo>
                    <a:lnTo>
                      <a:pt x="43" y="626"/>
                    </a:lnTo>
                    <a:lnTo>
                      <a:pt x="51" y="642"/>
                    </a:lnTo>
                    <a:lnTo>
                      <a:pt x="60" y="656"/>
                    </a:lnTo>
                    <a:lnTo>
                      <a:pt x="68" y="671"/>
                    </a:lnTo>
                    <a:lnTo>
                      <a:pt x="78" y="686"/>
                    </a:lnTo>
                    <a:lnTo>
                      <a:pt x="88" y="699"/>
                    </a:lnTo>
                    <a:lnTo>
                      <a:pt x="99" y="712"/>
                    </a:lnTo>
                    <a:lnTo>
                      <a:pt x="110" y="726"/>
                    </a:lnTo>
                    <a:lnTo>
                      <a:pt x="121" y="739"/>
                    </a:lnTo>
                    <a:lnTo>
                      <a:pt x="134" y="751"/>
                    </a:lnTo>
                    <a:lnTo>
                      <a:pt x="147" y="762"/>
                    </a:lnTo>
                    <a:lnTo>
                      <a:pt x="160" y="773"/>
                    </a:lnTo>
                    <a:lnTo>
                      <a:pt x="173" y="784"/>
                    </a:lnTo>
                    <a:lnTo>
                      <a:pt x="188" y="794"/>
                    </a:lnTo>
                    <a:lnTo>
                      <a:pt x="202" y="804"/>
                    </a:lnTo>
                    <a:lnTo>
                      <a:pt x="216" y="813"/>
                    </a:lnTo>
                    <a:lnTo>
                      <a:pt x="232" y="821"/>
                    </a:lnTo>
                    <a:lnTo>
                      <a:pt x="247" y="829"/>
                    </a:lnTo>
                    <a:lnTo>
                      <a:pt x="263" y="837"/>
                    </a:lnTo>
                    <a:lnTo>
                      <a:pt x="279" y="843"/>
                    </a:lnTo>
                    <a:lnTo>
                      <a:pt x="296" y="849"/>
                    </a:lnTo>
                    <a:lnTo>
                      <a:pt x="312" y="855"/>
                    </a:lnTo>
                    <a:lnTo>
                      <a:pt x="312" y="2040"/>
                    </a:lnTo>
                    <a:lnTo>
                      <a:pt x="562" y="2040"/>
                    </a:lnTo>
                    <a:lnTo>
                      <a:pt x="562" y="855"/>
                    </a:lnTo>
                    <a:lnTo>
                      <a:pt x="562" y="855"/>
                    </a:lnTo>
                    <a:lnTo>
                      <a:pt x="578" y="849"/>
                    </a:lnTo>
                    <a:lnTo>
                      <a:pt x="595" y="843"/>
                    </a:lnTo>
                    <a:lnTo>
                      <a:pt x="611" y="837"/>
                    </a:lnTo>
                    <a:lnTo>
                      <a:pt x="627" y="829"/>
                    </a:lnTo>
                    <a:lnTo>
                      <a:pt x="642" y="821"/>
                    </a:lnTo>
                    <a:lnTo>
                      <a:pt x="658" y="813"/>
                    </a:lnTo>
                    <a:lnTo>
                      <a:pt x="672" y="804"/>
                    </a:lnTo>
                    <a:lnTo>
                      <a:pt x="686" y="794"/>
                    </a:lnTo>
                    <a:lnTo>
                      <a:pt x="701" y="784"/>
                    </a:lnTo>
                    <a:lnTo>
                      <a:pt x="714" y="773"/>
                    </a:lnTo>
                    <a:lnTo>
                      <a:pt x="727" y="762"/>
                    </a:lnTo>
                    <a:lnTo>
                      <a:pt x="739" y="751"/>
                    </a:lnTo>
                    <a:lnTo>
                      <a:pt x="752" y="739"/>
                    </a:lnTo>
                    <a:lnTo>
                      <a:pt x="764" y="726"/>
                    </a:lnTo>
                    <a:lnTo>
                      <a:pt x="775" y="712"/>
                    </a:lnTo>
                    <a:lnTo>
                      <a:pt x="786" y="699"/>
                    </a:lnTo>
                    <a:lnTo>
                      <a:pt x="796" y="686"/>
                    </a:lnTo>
                    <a:lnTo>
                      <a:pt x="806" y="671"/>
                    </a:lnTo>
                    <a:lnTo>
                      <a:pt x="814" y="656"/>
                    </a:lnTo>
                    <a:lnTo>
                      <a:pt x="822" y="642"/>
                    </a:lnTo>
                    <a:lnTo>
                      <a:pt x="831" y="626"/>
                    </a:lnTo>
                    <a:lnTo>
                      <a:pt x="838" y="610"/>
                    </a:lnTo>
                    <a:lnTo>
                      <a:pt x="844" y="594"/>
                    </a:lnTo>
                    <a:lnTo>
                      <a:pt x="851" y="578"/>
                    </a:lnTo>
                    <a:lnTo>
                      <a:pt x="855" y="561"/>
                    </a:lnTo>
                    <a:lnTo>
                      <a:pt x="861" y="544"/>
                    </a:lnTo>
                    <a:lnTo>
                      <a:pt x="864" y="526"/>
                    </a:lnTo>
                    <a:lnTo>
                      <a:pt x="867" y="508"/>
                    </a:lnTo>
                    <a:lnTo>
                      <a:pt x="871" y="491"/>
                    </a:lnTo>
                    <a:lnTo>
                      <a:pt x="872" y="473"/>
                    </a:lnTo>
                    <a:lnTo>
                      <a:pt x="873" y="454"/>
                    </a:lnTo>
                    <a:lnTo>
                      <a:pt x="874" y="437"/>
                    </a:lnTo>
                    <a:lnTo>
                      <a:pt x="874" y="43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3A3A3A"/>
                  </a:gs>
                  <a:gs pos="100000">
                    <a:srgbClr val="5B5B5B"/>
                  </a:gs>
                </a:gsLst>
                <a:lin ang="16200000" scaled="0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5" name="Freeform 6">
                <a:extLst>
                  <a:ext uri="{FF2B5EF4-FFF2-40B4-BE49-F238E27FC236}">
                    <a16:creationId xmlns:a16="http://schemas.microsoft.com/office/drawing/2014/main" id="{65ECA545-AB75-3C42-83BC-420555D97F8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380684" y="4558296"/>
                <a:ext cx="397756" cy="866799"/>
              </a:xfrm>
              <a:custGeom>
                <a:avLst/>
                <a:gdLst/>
                <a:ahLst/>
                <a:cxnLst>
                  <a:cxn ang="0">
                    <a:pos x="601" y="0"/>
                  </a:cxn>
                  <a:cxn ang="0">
                    <a:pos x="1194" y="160"/>
                  </a:cxn>
                  <a:cxn ang="0">
                    <a:pos x="597" y="2602"/>
                  </a:cxn>
                  <a:cxn ang="0">
                    <a:pos x="0" y="160"/>
                  </a:cxn>
                  <a:cxn ang="0">
                    <a:pos x="601" y="0"/>
                  </a:cxn>
                </a:cxnLst>
                <a:rect l="0" t="0" r="r" b="b"/>
                <a:pathLst>
                  <a:path w="1194" h="2602">
                    <a:moveTo>
                      <a:pt x="601" y="0"/>
                    </a:moveTo>
                    <a:lnTo>
                      <a:pt x="1194" y="160"/>
                    </a:lnTo>
                    <a:lnTo>
                      <a:pt x="597" y="2602"/>
                    </a:lnTo>
                    <a:lnTo>
                      <a:pt x="0" y="160"/>
                    </a:lnTo>
                    <a:lnTo>
                      <a:pt x="601" y="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5"/>
                  </a:gs>
                  <a:gs pos="0">
                    <a:schemeClr val="accent5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9525">
                <a:gradFill flip="none" rotWithShape="1">
                  <a:gsLst>
                    <a:gs pos="100000">
                      <a:schemeClr val="accent5"/>
                    </a:gs>
                    <a:gs pos="56000">
                      <a:schemeClr val="tx2"/>
                    </a:gs>
                  </a:gsLst>
                  <a:lin ang="9000000" scaled="0"/>
                  <a:tileRect/>
                </a:gradFill>
                <a:round/>
                <a:headEnd/>
                <a:tailEnd/>
              </a:ln>
              <a:effectLst>
                <a:outerShdw blurRad="50800" dist="38100" dir="1440000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64" tIns="45732" rIns="91464" bIns="457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</p:grpSp>
      </p:grpSp>
      <p:sp>
        <p:nvSpPr>
          <p:cNvPr id="88" name="Oval 87">
            <a:extLst>
              <a:ext uri="{FF2B5EF4-FFF2-40B4-BE49-F238E27FC236}">
                <a16:creationId xmlns:a16="http://schemas.microsoft.com/office/drawing/2014/main" id="{C505211E-7B87-0C4E-9D48-334B30985066}"/>
              </a:ext>
            </a:extLst>
          </p:cNvPr>
          <p:cNvSpPr/>
          <p:nvPr userDrawn="1"/>
        </p:nvSpPr>
        <p:spPr>
          <a:xfrm>
            <a:off x="6048948" y="3059215"/>
            <a:ext cx="156684" cy="156766"/>
          </a:xfrm>
          <a:prstGeom prst="ellipse">
            <a:avLst/>
          </a:prstGeom>
          <a:gradFill flip="none" rotWithShape="1">
            <a:gsLst>
              <a:gs pos="64000">
                <a:srgbClr val="666666"/>
              </a:gs>
              <a:gs pos="46000">
                <a:srgbClr val="A2A2A2"/>
              </a:gs>
              <a:gs pos="39000">
                <a:srgbClr val="ECECEC"/>
              </a:gs>
              <a:gs pos="100000">
                <a:srgbClr val="A2A2A2"/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 flip="none" rotWithShape="1">
              <a:gsLst>
                <a:gs pos="0">
                  <a:srgbClr val="000000"/>
                </a:gs>
                <a:gs pos="100000">
                  <a:srgbClr val="4D4D4D"/>
                </a:gs>
              </a:gsLst>
              <a:lin ang="2880000" scaled="0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93C7A9-ACBE-7449-9613-F623D0826C67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228541" y="990600"/>
            <a:ext cx="4811712" cy="889000"/>
          </a:xfrm>
        </p:spPr>
        <p:txBody>
          <a:bodyPr>
            <a:noAutofit/>
          </a:bodyPr>
          <a:lstStyle>
            <a:lvl1pPr marL="0" indent="0" algn="ctr">
              <a:buNone/>
              <a:defRPr sz="43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05AA76-0F5E-764F-919E-A801A86CD003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7083485" y="996176"/>
            <a:ext cx="4876800" cy="889000"/>
          </a:xfrm>
        </p:spPr>
        <p:txBody>
          <a:bodyPr vert="horz" lIns="121899" tIns="60949" rIns="121899" bIns="60949" rtlCol="0">
            <a:noAutofit/>
          </a:bodyPr>
          <a:lstStyle>
            <a:lvl1pPr marL="0" indent="0" algn="ctr">
              <a:buNone/>
              <a:defRPr lang="en-US" sz="4399" b="1" smtClean="0">
                <a:solidFill>
                  <a:schemeClr val="tx1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457120" lvl="0" indent="-457120" algn="ctr"/>
            <a:r>
              <a:rPr lang="en-US"/>
              <a:t>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D67E9C-CF45-2A42-868E-932DB5C51DF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251586" y="5981929"/>
            <a:ext cx="8116060" cy="545899"/>
          </a:xfrm>
        </p:spPr>
        <p:txBody>
          <a:bodyPr/>
          <a:lstStyle>
            <a:lvl1pPr algn="ctr">
              <a:defRPr sz="3599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50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85185E-6 L -2.91667E-6 -0.0868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5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1.875E-6 -0.1092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85185E-6 L 3.125E-6 0.0909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3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-2.08333E-6 0.0814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42" presetClass="path" presetSubtype="0" fill="hold" nodeType="withEffect">
                  <p:stCondLst>
                    <p:cond delay="0"/>
                  </p:stCondLst>
                  <p:childTnLst>
                    <p:animMotion origin="layout" path="M 1.875E-6 -1.85185E-6 L 1.875E-6 -0.10926 " pathEditMode="relative" rAng="0" ptsTypes="AA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5463"/>
                    </p:animMotion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42" presetClass="path" presetSubtype="0" fill="hold" nodeType="withEffect">
                  <p:stCondLst>
                    <p:cond delay="0"/>
                  </p:stCondLst>
                  <p:childTnLst>
                    <p:animMotion origin="layout" path="M -2.08333E-6 -1.11111E-6 L -2.08333E-6 0.08148 " pathEditMode="relative" rAng="0" ptsTypes="AA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4074"/>
                    </p:animMotion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3/8/20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2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3" r:id="rId14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0" b="12807"/>
          <a:stretch/>
        </p:blipFill>
        <p:spPr>
          <a:xfrm>
            <a:off x="-50172" y="-75288"/>
            <a:ext cx="12289170" cy="693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95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3A05AF64-7674-0B46-8258-D64C396223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Should I?</a:t>
            </a:r>
          </a:p>
        </p:txBody>
      </p:sp>
      <p:sp>
        <p:nvSpPr>
          <p:cNvPr id="98" name="Text Placeholder 97">
            <a:extLst>
              <a:ext uri="{FF2B5EF4-FFF2-40B4-BE49-F238E27FC236}">
                <a16:creationId xmlns:a16="http://schemas.microsoft.com/office/drawing/2014/main" id="{A1862AC2-00D7-1342-9693-73D4B3C266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Can I?</a:t>
            </a:r>
          </a:p>
        </p:txBody>
      </p:sp>
      <p:sp>
        <p:nvSpPr>
          <p:cNvPr id="96" name="Title 95">
            <a:extLst>
              <a:ext uri="{FF2B5EF4-FFF2-40B4-BE49-F238E27FC236}">
                <a16:creationId xmlns:a16="http://schemas.microsoft.com/office/drawing/2014/main" id="{6D8F20B5-F989-934A-8D90-E77A84F92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 back to school??</a:t>
            </a:r>
          </a:p>
        </p:txBody>
      </p:sp>
    </p:spTree>
    <p:extLst>
      <p:ext uri="{BB962C8B-B14F-4D97-AF65-F5344CB8AC3E}">
        <p14:creationId xmlns:p14="http://schemas.microsoft.com/office/powerpoint/2010/main" val="748628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88000">
              <a:schemeClr val="accent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C0FF8FC-4E51-436A-8E48-6CD3C7A7C51F}"/>
              </a:ext>
            </a:extLst>
          </p:cNvPr>
          <p:cNvGrpSpPr/>
          <p:nvPr/>
        </p:nvGrpSpPr>
        <p:grpSpPr>
          <a:xfrm>
            <a:off x="429493" y="33606"/>
            <a:ext cx="12188825" cy="6895699"/>
            <a:chOff x="1347788" y="1054100"/>
            <a:chExt cx="7932738" cy="4487863"/>
          </a:xfrm>
          <a:solidFill>
            <a:schemeClr val="accent2">
              <a:alpha val="19000"/>
            </a:schemeClr>
          </a:solidFill>
        </p:grpSpPr>
        <p:sp>
          <p:nvSpPr>
            <p:cNvPr id="137" name="Freeform 46">
              <a:extLst>
                <a:ext uri="{FF2B5EF4-FFF2-40B4-BE49-F238E27FC236}">
                  <a16:creationId xmlns:a16="http://schemas.microsoft.com/office/drawing/2014/main" id="{85BF8EAF-6F27-4B50-A7BC-A58F8F822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6576" y="2646363"/>
              <a:ext cx="1303338" cy="833437"/>
            </a:xfrm>
            <a:custGeom>
              <a:avLst/>
              <a:gdLst>
                <a:gd name="T0" fmla="*/ 821 w 821"/>
                <a:gd name="T1" fmla="*/ 479 h 525"/>
                <a:gd name="T2" fmla="*/ 0 w 821"/>
                <a:gd name="T3" fmla="*/ 525 h 525"/>
                <a:gd name="T4" fmla="*/ 66 w 821"/>
                <a:gd name="T5" fmla="*/ 0 h 525"/>
                <a:gd name="T6" fmla="*/ 821 w 821"/>
                <a:gd name="T7" fmla="*/ 47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1" h="525">
                  <a:moveTo>
                    <a:pt x="821" y="479"/>
                  </a:moveTo>
                  <a:lnTo>
                    <a:pt x="0" y="525"/>
                  </a:lnTo>
                  <a:lnTo>
                    <a:pt x="66" y="0"/>
                  </a:lnTo>
                  <a:lnTo>
                    <a:pt x="821" y="479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8" name="Freeform 47">
              <a:extLst>
                <a:ext uri="{FF2B5EF4-FFF2-40B4-BE49-F238E27FC236}">
                  <a16:creationId xmlns:a16="http://schemas.microsoft.com/office/drawing/2014/main" id="{EF3136F8-937A-4680-A688-EF298B69F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0776" y="2482850"/>
              <a:ext cx="1736725" cy="1847850"/>
            </a:xfrm>
            <a:custGeom>
              <a:avLst/>
              <a:gdLst>
                <a:gd name="T0" fmla="*/ 1094 w 1094"/>
                <a:gd name="T1" fmla="*/ 0 h 1164"/>
                <a:gd name="T2" fmla="*/ 794 w 1094"/>
                <a:gd name="T3" fmla="*/ 1164 h 1164"/>
                <a:gd name="T4" fmla="*/ 0 w 1094"/>
                <a:gd name="T5" fmla="*/ 510 h 1164"/>
                <a:gd name="T6" fmla="*/ 1094 w 1094"/>
                <a:gd name="T7" fmla="*/ 0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4" h="1164">
                  <a:moveTo>
                    <a:pt x="1094" y="0"/>
                  </a:moveTo>
                  <a:lnTo>
                    <a:pt x="794" y="1164"/>
                  </a:lnTo>
                  <a:lnTo>
                    <a:pt x="0" y="510"/>
                  </a:lnTo>
                  <a:lnTo>
                    <a:pt x="1094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9" name="Freeform 48">
              <a:extLst>
                <a:ext uri="{FF2B5EF4-FFF2-40B4-BE49-F238E27FC236}">
                  <a16:creationId xmlns:a16="http://schemas.microsoft.com/office/drawing/2014/main" id="{89D3F5AB-29BD-4F49-B101-51EA9C888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863" y="1714500"/>
              <a:ext cx="1925638" cy="1577975"/>
            </a:xfrm>
            <a:custGeom>
              <a:avLst/>
              <a:gdLst>
                <a:gd name="T0" fmla="*/ 119 w 1213"/>
                <a:gd name="T1" fmla="*/ 994 h 994"/>
                <a:gd name="T2" fmla="*/ 1213 w 1213"/>
                <a:gd name="T3" fmla="*/ 484 h 994"/>
                <a:gd name="T4" fmla="*/ 0 w 1213"/>
                <a:gd name="T5" fmla="*/ 0 h 994"/>
                <a:gd name="T6" fmla="*/ 119 w 1213"/>
                <a:gd name="T7" fmla="*/ 994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3" h="994">
                  <a:moveTo>
                    <a:pt x="119" y="994"/>
                  </a:moveTo>
                  <a:lnTo>
                    <a:pt x="1213" y="484"/>
                  </a:lnTo>
                  <a:lnTo>
                    <a:pt x="0" y="0"/>
                  </a:lnTo>
                  <a:lnTo>
                    <a:pt x="119" y="994"/>
                  </a:lnTo>
                  <a:close/>
                </a:path>
              </a:pathLst>
            </a:custGeom>
            <a:grpFill/>
            <a:ln w="9525" cap="rnd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0" name="Freeform 49">
              <a:extLst>
                <a:ext uri="{FF2B5EF4-FFF2-40B4-BE49-F238E27FC236}">
                  <a16:creationId xmlns:a16="http://schemas.microsoft.com/office/drawing/2014/main" id="{F52E2BB9-D521-4381-BC00-B3CB0E0ED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3479800"/>
              <a:ext cx="1358900" cy="1012825"/>
            </a:xfrm>
            <a:custGeom>
              <a:avLst/>
              <a:gdLst>
                <a:gd name="T0" fmla="*/ 0 w 856"/>
                <a:gd name="T1" fmla="*/ 638 h 638"/>
                <a:gd name="T2" fmla="*/ 750 w 856"/>
                <a:gd name="T3" fmla="*/ 0 h 638"/>
                <a:gd name="T4" fmla="*/ 856 w 856"/>
                <a:gd name="T5" fmla="*/ 473 h 638"/>
                <a:gd name="T6" fmla="*/ 0 w 856"/>
                <a:gd name="T7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6" h="638">
                  <a:moveTo>
                    <a:pt x="0" y="638"/>
                  </a:moveTo>
                  <a:lnTo>
                    <a:pt x="750" y="0"/>
                  </a:lnTo>
                  <a:lnTo>
                    <a:pt x="856" y="473"/>
                  </a:lnTo>
                  <a:lnTo>
                    <a:pt x="0" y="638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1" name="Freeform 50">
              <a:extLst>
                <a:ext uri="{FF2B5EF4-FFF2-40B4-BE49-F238E27FC236}">
                  <a16:creationId xmlns:a16="http://schemas.microsoft.com/office/drawing/2014/main" id="{FFFC470C-9A2B-47F1-B8A5-3029A5DDC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2971800"/>
              <a:ext cx="1358900" cy="1520825"/>
            </a:xfrm>
            <a:custGeom>
              <a:avLst/>
              <a:gdLst>
                <a:gd name="T0" fmla="*/ 329 w 856"/>
                <a:gd name="T1" fmla="*/ 0 h 958"/>
                <a:gd name="T2" fmla="*/ 0 w 856"/>
                <a:gd name="T3" fmla="*/ 958 h 958"/>
                <a:gd name="T4" fmla="*/ 856 w 856"/>
                <a:gd name="T5" fmla="*/ 793 h 958"/>
                <a:gd name="T6" fmla="*/ 329 w 856"/>
                <a:gd name="T7" fmla="*/ 0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6" h="958">
                  <a:moveTo>
                    <a:pt x="329" y="0"/>
                  </a:moveTo>
                  <a:lnTo>
                    <a:pt x="0" y="958"/>
                  </a:lnTo>
                  <a:lnTo>
                    <a:pt x="856" y="793"/>
                  </a:lnTo>
                  <a:lnTo>
                    <a:pt x="329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2" name="Freeform 51">
              <a:extLst>
                <a:ext uri="{FF2B5EF4-FFF2-40B4-BE49-F238E27FC236}">
                  <a16:creationId xmlns:a16="http://schemas.microsoft.com/office/drawing/2014/main" id="{9952519E-F9C7-41A2-A6AA-FFC2145CB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1251" y="2482850"/>
              <a:ext cx="1328738" cy="1847850"/>
            </a:xfrm>
            <a:custGeom>
              <a:avLst/>
              <a:gdLst>
                <a:gd name="T0" fmla="*/ 837 w 837"/>
                <a:gd name="T1" fmla="*/ 633 h 1164"/>
                <a:gd name="T2" fmla="*/ 300 w 837"/>
                <a:gd name="T3" fmla="*/ 0 h 1164"/>
                <a:gd name="T4" fmla="*/ 0 w 837"/>
                <a:gd name="T5" fmla="*/ 1164 h 1164"/>
                <a:gd name="T6" fmla="*/ 837 w 837"/>
                <a:gd name="T7" fmla="*/ 63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7" h="1164">
                  <a:moveTo>
                    <a:pt x="837" y="633"/>
                  </a:moveTo>
                  <a:lnTo>
                    <a:pt x="300" y="0"/>
                  </a:lnTo>
                  <a:lnTo>
                    <a:pt x="0" y="1164"/>
                  </a:lnTo>
                  <a:lnTo>
                    <a:pt x="837" y="633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4" name="Freeform 53">
              <a:extLst>
                <a:ext uri="{FF2B5EF4-FFF2-40B4-BE49-F238E27FC236}">
                  <a16:creationId xmlns:a16="http://schemas.microsoft.com/office/drawing/2014/main" id="{83D010A1-E839-4780-8533-E428953F1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1" y="3292475"/>
              <a:ext cx="1676400" cy="1038225"/>
            </a:xfrm>
            <a:custGeom>
              <a:avLst/>
              <a:gdLst>
                <a:gd name="T0" fmla="*/ 0 w 1056"/>
                <a:gd name="T1" fmla="*/ 591 h 654"/>
                <a:gd name="T2" fmla="*/ 1056 w 1056"/>
                <a:gd name="T3" fmla="*/ 654 h 654"/>
                <a:gd name="T4" fmla="*/ 262 w 1056"/>
                <a:gd name="T5" fmla="*/ 0 h 654"/>
                <a:gd name="T6" fmla="*/ 0 w 1056"/>
                <a:gd name="T7" fmla="*/ 591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6" h="654">
                  <a:moveTo>
                    <a:pt x="0" y="591"/>
                  </a:moveTo>
                  <a:lnTo>
                    <a:pt x="1056" y="654"/>
                  </a:lnTo>
                  <a:lnTo>
                    <a:pt x="262" y="0"/>
                  </a:lnTo>
                  <a:lnTo>
                    <a:pt x="0" y="591"/>
                  </a:lnTo>
                  <a:close/>
                </a:path>
              </a:pathLst>
            </a:custGeom>
            <a:grpFill/>
            <a:ln w="9525" cap="rnd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5" name="Freeform 54">
              <a:extLst>
                <a:ext uri="{FF2B5EF4-FFF2-40B4-BE49-F238E27FC236}">
                  <a16:creationId xmlns:a16="http://schemas.microsoft.com/office/drawing/2014/main" id="{DE3FCC59-86A5-474F-8B2B-68A7BD987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3526" y="4330700"/>
              <a:ext cx="2033588" cy="1211262"/>
            </a:xfrm>
            <a:custGeom>
              <a:avLst/>
              <a:gdLst>
                <a:gd name="T0" fmla="*/ 1281 w 1281"/>
                <a:gd name="T1" fmla="*/ 612 h 763"/>
                <a:gd name="T2" fmla="*/ 534 w 1281"/>
                <a:gd name="T3" fmla="*/ 0 h 763"/>
                <a:gd name="T4" fmla="*/ 0 w 1281"/>
                <a:gd name="T5" fmla="*/ 763 h 763"/>
                <a:gd name="T6" fmla="*/ 244 w 1281"/>
                <a:gd name="T7" fmla="*/ 763 h 763"/>
                <a:gd name="T8" fmla="*/ 1281 w 1281"/>
                <a:gd name="T9" fmla="*/ 612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1" h="763">
                  <a:moveTo>
                    <a:pt x="1281" y="612"/>
                  </a:moveTo>
                  <a:lnTo>
                    <a:pt x="534" y="0"/>
                  </a:lnTo>
                  <a:lnTo>
                    <a:pt x="0" y="763"/>
                  </a:lnTo>
                  <a:lnTo>
                    <a:pt x="244" y="763"/>
                  </a:lnTo>
                  <a:lnTo>
                    <a:pt x="1281" y="612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6" name="Freeform 55">
              <a:extLst>
                <a:ext uri="{FF2B5EF4-FFF2-40B4-BE49-F238E27FC236}">
                  <a16:creationId xmlns:a16="http://schemas.microsoft.com/office/drawing/2014/main" id="{BEC9DADA-0CC9-4306-9899-2502C48AD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351" y="1714500"/>
              <a:ext cx="1346200" cy="1103312"/>
            </a:xfrm>
            <a:custGeom>
              <a:avLst/>
              <a:gdLst>
                <a:gd name="T0" fmla="*/ 183 w 848"/>
                <a:gd name="T1" fmla="*/ 0 h 695"/>
                <a:gd name="T2" fmla="*/ 0 w 848"/>
                <a:gd name="T3" fmla="*/ 587 h 695"/>
                <a:gd name="T4" fmla="*/ 848 w 848"/>
                <a:gd name="T5" fmla="*/ 695 h 695"/>
                <a:gd name="T6" fmla="*/ 183 w 848"/>
                <a:gd name="T7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8" h="695">
                  <a:moveTo>
                    <a:pt x="183" y="0"/>
                  </a:moveTo>
                  <a:lnTo>
                    <a:pt x="0" y="587"/>
                  </a:lnTo>
                  <a:lnTo>
                    <a:pt x="848" y="695"/>
                  </a:lnTo>
                  <a:lnTo>
                    <a:pt x="183" y="0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7" name="Freeform 56">
              <a:extLst>
                <a:ext uri="{FF2B5EF4-FFF2-40B4-BE49-F238E27FC236}">
                  <a16:creationId xmlns:a16="http://schemas.microsoft.com/office/drawing/2014/main" id="{F6A82127-6A4A-44A6-8C77-070A36439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863" y="1714500"/>
              <a:ext cx="1392238" cy="1103312"/>
            </a:xfrm>
            <a:custGeom>
              <a:avLst/>
              <a:gdLst>
                <a:gd name="T0" fmla="*/ 665 w 877"/>
                <a:gd name="T1" fmla="*/ 695 h 695"/>
                <a:gd name="T2" fmla="*/ 877 w 877"/>
                <a:gd name="T3" fmla="*/ 128 h 695"/>
                <a:gd name="T4" fmla="*/ 0 w 877"/>
                <a:gd name="T5" fmla="*/ 0 h 695"/>
                <a:gd name="T6" fmla="*/ 665 w 877"/>
                <a:gd name="T7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7" h="695">
                  <a:moveTo>
                    <a:pt x="665" y="695"/>
                  </a:moveTo>
                  <a:lnTo>
                    <a:pt x="877" y="128"/>
                  </a:lnTo>
                  <a:lnTo>
                    <a:pt x="0" y="0"/>
                  </a:lnTo>
                  <a:lnTo>
                    <a:pt x="665" y="695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8" name="Freeform 57">
              <a:extLst>
                <a:ext uri="{FF2B5EF4-FFF2-40B4-BE49-F238E27FC236}">
                  <a16:creationId xmlns:a16="http://schemas.microsoft.com/office/drawing/2014/main" id="{F7CD39D0-0486-4FBC-85A0-1FA7E146D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351" y="2646363"/>
              <a:ext cx="1192213" cy="1584325"/>
            </a:xfrm>
            <a:custGeom>
              <a:avLst/>
              <a:gdLst>
                <a:gd name="T0" fmla="*/ 40 w 751"/>
                <a:gd name="T1" fmla="*/ 998 h 998"/>
                <a:gd name="T2" fmla="*/ 751 w 751"/>
                <a:gd name="T3" fmla="*/ 479 h 998"/>
                <a:gd name="T4" fmla="*/ 0 w 751"/>
                <a:gd name="T5" fmla="*/ 0 h 998"/>
                <a:gd name="T6" fmla="*/ 40 w 751"/>
                <a:gd name="T7" fmla="*/ 998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998">
                  <a:moveTo>
                    <a:pt x="40" y="998"/>
                  </a:moveTo>
                  <a:lnTo>
                    <a:pt x="751" y="479"/>
                  </a:lnTo>
                  <a:lnTo>
                    <a:pt x="0" y="0"/>
                  </a:lnTo>
                  <a:lnTo>
                    <a:pt x="40" y="998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9" name="Freeform 58">
              <a:extLst>
                <a:ext uri="{FF2B5EF4-FFF2-40B4-BE49-F238E27FC236}">
                  <a16:creationId xmlns:a16="http://schemas.microsoft.com/office/drawing/2014/main" id="{37E692DE-6DF0-4EE6-AB09-75A1196B9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4230688"/>
              <a:ext cx="1358900" cy="1235075"/>
            </a:xfrm>
            <a:custGeom>
              <a:avLst/>
              <a:gdLst>
                <a:gd name="T0" fmla="*/ 474 w 856"/>
                <a:gd name="T1" fmla="*/ 778 h 778"/>
                <a:gd name="T2" fmla="*/ 856 w 856"/>
                <a:gd name="T3" fmla="*/ 0 h 778"/>
                <a:gd name="T4" fmla="*/ 0 w 856"/>
                <a:gd name="T5" fmla="*/ 165 h 778"/>
                <a:gd name="T6" fmla="*/ 474 w 856"/>
                <a:gd name="T7" fmla="*/ 778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6" h="778">
                  <a:moveTo>
                    <a:pt x="474" y="778"/>
                  </a:moveTo>
                  <a:lnTo>
                    <a:pt x="856" y="0"/>
                  </a:lnTo>
                  <a:lnTo>
                    <a:pt x="0" y="165"/>
                  </a:lnTo>
                  <a:lnTo>
                    <a:pt x="474" y="778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0" name="Freeform 59">
              <a:extLst>
                <a:ext uri="{FF2B5EF4-FFF2-40B4-BE49-F238E27FC236}">
                  <a16:creationId xmlns:a16="http://schemas.microsoft.com/office/drawing/2014/main" id="{5BF715D6-663A-4F39-BE2A-B634470D9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1" y="3406775"/>
              <a:ext cx="1676400" cy="923925"/>
            </a:xfrm>
            <a:custGeom>
              <a:avLst/>
              <a:gdLst>
                <a:gd name="T0" fmla="*/ 711 w 1056"/>
                <a:gd name="T1" fmla="*/ 0 h 582"/>
                <a:gd name="T2" fmla="*/ 1056 w 1056"/>
                <a:gd name="T3" fmla="*/ 582 h 582"/>
                <a:gd name="T4" fmla="*/ 0 w 1056"/>
                <a:gd name="T5" fmla="*/ 519 h 582"/>
                <a:gd name="T6" fmla="*/ 711 w 1056"/>
                <a:gd name="T7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6" h="582">
                  <a:moveTo>
                    <a:pt x="711" y="0"/>
                  </a:moveTo>
                  <a:lnTo>
                    <a:pt x="1056" y="582"/>
                  </a:lnTo>
                  <a:lnTo>
                    <a:pt x="0" y="519"/>
                  </a:lnTo>
                  <a:lnTo>
                    <a:pt x="711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1" name="Freeform 60">
              <a:extLst>
                <a:ext uri="{FF2B5EF4-FFF2-40B4-BE49-F238E27FC236}">
                  <a16:creationId xmlns:a16="http://schemas.microsoft.com/office/drawing/2014/main" id="{8F8EDC59-6D7A-45DE-8654-EC952D0E9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1951" y="5524500"/>
              <a:ext cx="7938" cy="17462"/>
            </a:xfrm>
            <a:custGeom>
              <a:avLst/>
              <a:gdLst>
                <a:gd name="T0" fmla="*/ 5 w 5"/>
                <a:gd name="T1" fmla="*/ 0 h 11"/>
                <a:gd name="T2" fmla="*/ 0 w 5"/>
                <a:gd name="T3" fmla="*/ 11 h 11"/>
                <a:gd name="T4" fmla="*/ 5 w 5"/>
                <a:gd name="T5" fmla="*/ 11 h 11"/>
                <a:gd name="T6" fmla="*/ 5 w 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0" y="11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2" name="Freeform 61">
              <a:extLst>
                <a:ext uri="{FF2B5EF4-FFF2-40B4-BE49-F238E27FC236}">
                  <a16:creationId xmlns:a16="http://schemas.microsoft.com/office/drawing/2014/main" id="{16D6929C-761E-4822-A04E-9DBB0BED3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563" y="2817813"/>
              <a:ext cx="2316163" cy="588962"/>
            </a:xfrm>
            <a:custGeom>
              <a:avLst/>
              <a:gdLst>
                <a:gd name="T0" fmla="*/ 0 w 1459"/>
                <a:gd name="T1" fmla="*/ 371 h 371"/>
                <a:gd name="T2" fmla="*/ 1459 w 1459"/>
                <a:gd name="T3" fmla="*/ 154 h 371"/>
                <a:gd name="T4" fmla="*/ 97 w 1459"/>
                <a:gd name="T5" fmla="*/ 0 h 371"/>
                <a:gd name="T6" fmla="*/ 0 w 1459"/>
                <a:gd name="T7" fmla="*/ 371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9" h="371">
                  <a:moveTo>
                    <a:pt x="0" y="371"/>
                  </a:moveTo>
                  <a:lnTo>
                    <a:pt x="1459" y="154"/>
                  </a:lnTo>
                  <a:lnTo>
                    <a:pt x="97" y="0"/>
                  </a:lnTo>
                  <a:lnTo>
                    <a:pt x="0" y="371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3" name="Freeform 62">
              <a:extLst>
                <a:ext uri="{FF2B5EF4-FFF2-40B4-BE49-F238E27FC236}">
                  <a16:creationId xmlns:a16="http://schemas.microsoft.com/office/drawing/2014/main" id="{E1B426B6-29B8-443B-8CA5-2CA413635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7176" y="1370013"/>
              <a:ext cx="717550" cy="433387"/>
            </a:xfrm>
            <a:custGeom>
              <a:avLst/>
              <a:gdLst>
                <a:gd name="T0" fmla="*/ 181 w 452"/>
                <a:gd name="T1" fmla="*/ 0 h 273"/>
                <a:gd name="T2" fmla="*/ 452 w 452"/>
                <a:gd name="T3" fmla="*/ 130 h 273"/>
                <a:gd name="T4" fmla="*/ 0 w 452"/>
                <a:gd name="T5" fmla="*/ 273 h 273"/>
                <a:gd name="T6" fmla="*/ 181 w 452"/>
                <a:gd name="T7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2" h="273">
                  <a:moveTo>
                    <a:pt x="181" y="0"/>
                  </a:moveTo>
                  <a:lnTo>
                    <a:pt x="452" y="130"/>
                  </a:lnTo>
                  <a:lnTo>
                    <a:pt x="0" y="273"/>
                  </a:lnTo>
                  <a:lnTo>
                    <a:pt x="181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4" name="Freeform 63">
              <a:extLst>
                <a:ext uri="{FF2B5EF4-FFF2-40B4-BE49-F238E27FC236}">
                  <a16:creationId xmlns:a16="http://schemas.microsoft.com/office/drawing/2014/main" id="{FA136DDE-246F-4385-A523-56DE1FF62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601" y="1681163"/>
              <a:ext cx="1371600" cy="584200"/>
            </a:xfrm>
            <a:custGeom>
              <a:avLst/>
              <a:gdLst>
                <a:gd name="T0" fmla="*/ 0 w 864"/>
                <a:gd name="T1" fmla="*/ 368 h 368"/>
                <a:gd name="T2" fmla="*/ 485 w 864"/>
                <a:gd name="T3" fmla="*/ 0 h 368"/>
                <a:gd name="T4" fmla="*/ 864 w 864"/>
                <a:gd name="T5" fmla="*/ 294 h 368"/>
                <a:gd name="T6" fmla="*/ 0 w 864"/>
                <a:gd name="T7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368">
                  <a:moveTo>
                    <a:pt x="0" y="368"/>
                  </a:moveTo>
                  <a:lnTo>
                    <a:pt x="485" y="0"/>
                  </a:lnTo>
                  <a:lnTo>
                    <a:pt x="864" y="294"/>
                  </a:lnTo>
                  <a:lnTo>
                    <a:pt x="0" y="368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5" name="Freeform 64">
              <a:extLst>
                <a:ext uri="{FF2B5EF4-FFF2-40B4-BE49-F238E27FC236}">
                  <a16:creationId xmlns:a16="http://schemas.microsoft.com/office/drawing/2014/main" id="{32F050D4-7061-4FBB-97E8-D364436CD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613" y="2971800"/>
              <a:ext cx="523875" cy="760412"/>
            </a:xfrm>
            <a:custGeom>
              <a:avLst/>
              <a:gdLst>
                <a:gd name="T0" fmla="*/ 92 w 330"/>
                <a:gd name="T1" fmla="*/ 479 h 479"/>
                <a:gd name="T2" fmla="*/ 0 w 330"/>
                <a:gd name="T3" fmla="*/ 9 h 479"/>
                <a:gd name="T4" fmla="*/ 330 w 330"/>
                <a:gd name="T5" fmla="*/ 0 h 479"/>
                <a:gd name="T6" fmla="*/ 92 w 330"/>
                <a:gd name="T7" fmla="*/ 479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0" h="479">
                  <a:moveTo>
                    <a:pt x="92" y="479"/>
                  </a:moveTo>
                  <a:lnTo>
                    <a:pt x="0" y="9"/>
                  </a:lnTo>
                  <a:lnTo>
                    <a:pt x="330" y="0"/>
                  </a:lnTo>
                  <a:lnTo>
                    <a:pt x="92" y="479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6" name="Freeform 65">
              <a:extLst>
                <a:ext uri="{FF2B5EF4-FFF2-40B4-BE49-F238E27FC236}">
                  <a16:creationId xmlns:a16="http://schemas.microsoft.com/office/drawing/2014/main" id="{EC6CEF4F-DF75-4504-A4A0-B0C2D437D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0351" y="1827213"/>
              <a:ext cx="303213" cy="320675"/>
            </a:xfrm>
            <a:custGeom>
              <a:avLst/>
              <a:gdLst>
                <a:gd name="T0" fmla="*/ 46 w 191"/>
                <a:gd name="T1" fmla="*/ 0 h 202"/>
                <a:gd name="T2" fmla="*/ 0 w 191"/>
                <a:gd name="T3" fmla="*/ 202 h 202"/>
                <a:gd name="T4" fmla="*/ 191 w 191"/>
                <a:gd name="T5" fmla="*/ 100 h 202"/>
                <a:gd name="T6" fmla="*/ 46 w 191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202">
                  <a:moveTo>
                    <a:pt x="46" y="0"/>
                  </a:moveTo>
                  <a:lnTo>
                    <a:pt x="0" y="202"/>
                  </a:lnTo>
                  <a:lnTo>
                    <a:pt x="191" y="10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7" name="Freeform 66">
              <a:extLst>
                <a:ext uri="{FF2B5EF4-FFF2-40B4-BE49-F238E27FC236}">
                  <a16:creationId xmlns:a16="http://schemas.microsoft.com/office/drawing/2014/main" id="{A29899A6-B2FE-4902-B501-02371202A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401" y="4283075"/>
              <a:ext cx="323850" cy="273050"/>
            </a:xfrm>
            <a:custGeom>
              <a:avLst/>
              <a:gdLst>
                <a:gd name="T0" fmla="*/ 204 w 204"/>
                <a:gd name="T1" fmla="*/ 0 h 172"/>
                <a:gd name="T2" fmla="*/ 0 w 204"/>
                <a:gd name="T3" fmla="*/ 34 h 172"/>
                <a:gd name="T4" fmla="*/ 167 w 204"/>
                <a:gd name="T5" fmla="*/ 172 h 172"/>
                <a:gd name="T6" fmla="*/ 204 w 204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72">
                  <a:moveTo>
                    <a:pt x="204" y="0"/>
                  </a:moveTo>
                  <a:lnTo>
                    <a:pt x="0" y="34"/>
                  </a:lnTo>
                  <a:lnTo>
                    <a:pt x="167" y="172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8" name="Freeform 67">
              <a:extLst>
                <a:ext uri="{FF2B5EF4-FFF2-40B4-BE49-F238E27FC236}">
                  <a16:creationId xmlns:a16="http://schemas.microsoft.com/office/drawing/2014/main" id="{CB1DC27C-C8F6-426E-BCC6-37AF4B23A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326" y="3783013"/>
              <a:ext cx="876300" cy="981075"/>
            </a:xfrm>
            <a:custGeom>
              <a:avLst/>
              <a:gdLst>
                <a:gd name="T0" fmla="*/ 0 w 552"/>
                <a:gd name="T1" fmla="*/ 618 h 618"/>
                <a:gd name="T2" fmla="*/ 226 w 552"/>
                <a:gd name="T3" fmla="*/ 0 h 618"/>
                <a:gd name="T4" fmla="*/ 552 w 552"/>
                <a:gd name="T5" fmla="*/ 419 h 618"/>
                <a:gd name="T6" fmla="*/ 0 w 552"/>
                <a:gd name="T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2" h="618">
                  <a:moveTo>
                    <a:pt x="0" y="618"/>
                  </a:moveTo>
                  <a:lnTo>
                    <a:pt x="226" y="0"/>
                  </a:lnTo>
                  <a:lnTo>
                    <a:pt x="552" y="419"/>
                  </a:lnTo>
                  <a:lnTo>
                    <a:pt x="0" y="618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9" name="Freeform 68">
              <a:extLst>
                <a:ext uri="{FF2B5EF4-FFF2-40B4-BE49-F238E27FC236}">
                  <a16:creationId xmlns:a16="http://schemas.microsoft.com/office/drawing/2014/main" id="{1DBDD541-93CA-4036-8304-AFCF59C39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7788" y="2773363"/>
              <a:ext cx="731838" cy="1036637"/>
            </a:xfrm>
            <a:custGeom>
              <a:avLst/>
              <a:gdLst>
                <a:gd name="T0" fmla="*/ 95 w 461"/>
                <a:gd name="T1" fmla="*/ 0 h 653"/>
                <a:gd name="T2" fmla="*/ 3 w 461"/>
                <a:gd name="T3" fmla="*/ 93 h 653"/>
                <a:gd name="T4" fmla="*/ 0 w 461"/>
                <a:gd name="T5" fmla="*/ 571 h 653"/>
                <a:gd name="T6" fmla="*/ 461 w 461"/>
                <a:gd name="T7" fmla="*/ 653 h 653"/>
                <a:gd name="T8" fmla="*/ 95 w 461"/>
                <a:gd name="T9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653">
                  <a:moveTo>
                    <a:pt x="95" y="0"/>
                  </a:moveTo>
                  <a:lnTo>
                    <a:pt x="3" y="93"/>
                  </a:lnTo>
                  <a:lnTo>
                    <a:pt x="0" y="571"/>
                  </a:lnTo>
                  <a:lnTo>
                    <a:pt x="461" y="653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0" name="Freeform 69">
              <a:extLst>
                <a:ext uri="{FF2B5EF4-FFF2-40B4-BE49-F238E27FC236}">
                  <a16:creationId xmlns:a16="http://schemas.microsoft.com/office/drawing/2014/main" id="{79227A09-EB15-4652-9ADB-B570827CF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101" y="2501900"/>
              <a:ext cx="1847850" cy="2103437"/>
            </a:xfrm>
            <a:custGeom>
              <a:avLst/>
              <a:gdLst>
                <a:gd name="T0" fmla="*/ 1164 w 1164"/>
                <a:gd name="T1" fmla="*/ 1254 h 1325"/>
                <a:gd name="T2" fmla="*/ 765 w 1164"/>
                <a:gd name="T3" fmla="*/ 744 h 1325"/>
                <a:gd name="T4" fmla="*/ 708 w 1164"/>
                <a:gd name="T5" fmla="*/ 1325 h 1325"/>
                <a:gd name="T6" fmla="*/ 331 w 1164"/>
                <a:gd name="T7" fmla="*/ 230 h 1325"/>
                <a:gd name="T8" fmla="*/ 0 w 1164"/>
                <a:gd name="T9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4" h="1325">
                  <a:moveTo>
                    <a:pt x="1164" y="1254"/>
                  </a:moveTo>
                  <a:lnTo>
                    <a:pt x="765" y="744"/>
                  </a:lnTo>
                  <a:lnTo>
                    <a:pt x="708" y="1325"/>
                  </a:lnTo>
                  <a:lnTo>
                    <a:pt x="331" y="230"/>
                  </a:lnTo>
                  <a:lnTo>
                    <a:pt x="0" y="0"/>
                  </a:lnTo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1" name="Freeform 70">
              <a:extLst>
                <a:ext uri="{FF2B5EF4-FFF2-40B4-BE49-F238E27FC236}">
                  <a16:creationId xmlns:a16="http://schemas.microsoft.com/office/drawing/2014/main" id="{24A9A4D4-C3BD-4797-A1A5-D43DD288F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1" y="4230688"/>
              <a:ext cx="1676400" cy="1311275"/>
            </a:xfrm>
            <a:custGeom>
              <a:avLst/>
              <a:gdLst>
                <a:gd name="T0" fmla="*/ 1056 w 1056"/>
                <a:gd name="T1" fmla="*/ 63 h 826"/>
                <a:gd name="T2" fmla="*/ 0 w 1056"/>
                <a:gd name="T3" fmla="*/ 0 h 826"/>
                <a:gd name="T4" fmla="*/ 345 w 1056"/>
                <a:gd name="T5" fmla="*/ 826 h 826"/>
                <a:gd name="T6" fmla="*/ 857 w 1056"/>
                <a:gd name="T7" fmla="*/ 826 h 826"/>
                <a:gd name="T8" fmla="*/ 1056 w 1056"/>
                <a:gd name="T9" fmla="*/ 63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826">
                  <a:moveTo>
                    <a:pt x="1056" y="63"/>
                  </a:moveTo>
                  <a:lnTo>
                    <a:pt x="0" y="0"/>
                  </a:lnTo>
                  <a:lnTo>
                    <a:pt x="345" y="826"/>
                  </a:lnTo>
                  <a:lnTo>
                    <a:pt x="857" y="826"/>
                  </a:lnTo>
                  <a:lnTo>
                    <a:pt x="1056" y="63"/>
                  </a:lnTo>
                  <a:close/>
                </a:path>
              </a:pathLst>
            </a:custGeom>
            <a:grpFill/>
            <a:ln w="9525" cap="rnd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2" name="Freeform 71">
              <a:extLst>
                <a:ext uri="{FF2B5EF4-FFF2-40B4-BE49-F238E27FC236}">
                  <a16:creationId xmlns:a16="http://schemas.microsoft.com/office/drawing/2014/main" id="{04F92355-016B-4E13-9908-D6611B3DF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651" y="2646363"/>
              <a:ext cx="774700" cy="833437"/>
            </a:xfrm>
            <a:custGeom>
              <a:avLst/>
              <a:gdLst>
                <a:gd name="T0" fmla="*/ 0 w 488"/>
                <a:gd name="T1" fmla="*/ 207 h 525"/>
                <a:gd name="T2" fmla="*/ 422 w 488"/>
                <a:gd name="T3" fmla="*/ 525 h 525"/>
                <a:gd name="T4" fmla="*/ 488 w 488"/>
                <a:gd name="T5" fmla="*/ 0 h 525"/>
                <a:gd name="T6" fmla="*/ 0 w 488"/>
                <a:gd name="T7" fmla="*/ 20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8" h="525">
                  <a:moveTo>
                    <a:pt x="0" y="207"/>
                  </a:moveTo>
                  <a:lnTo>
                    <a:pt x="422" y="525"/>
                  </a:lnTo>
                  <a:lnTo>
                    <a:pt x="488" y="0"/>
                  </a:lnTo>
                  <a:lnTo>
                    <a:pt x="0" y="207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3" name="Freeform 72">
              <a:extLst>
                <a:ext uri="{FF2B5EF4-FFF2-40B4-BE49-F238E27FC236}">
                  <a16:creationId xmlns:a16="http://schemas.microsoft.com/office/drawing/2014/main" id="{651CAB70-6528-4C57-889C-9EABDB348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651" y="2646363"/>
              <a:ext cx="1254125" cy="646112"/>
            </a:xfrm>
            <a:custGeom>
              <a:avLst/>
              <a:gdLst>
                <a:gd name="T0" fmla="*/ 0 w 790"/>
                <a:gd name="T1" fmla="*/ 207 h 407"/>
                <a:gd name="T2" fmla="*/ 790 w 790"/>
                <a:gd name="T3" fmla="*/ 407 h 407"/>
                <a:gd name="T4" fmla="*/ 488 w 790"/>
                <a:gd name="T5" fmla="*/ 0 h 407"/>
                <a:gd name="T6" fmla="*/ 0 w 790"/>
                <a:gd name="T7" fmla="*/ 2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407">
                  <a:moveTo>
                    <a:pt x="0" y="207"/>
                  </a:moveTo>
                  <a:lnTo>
                    <a:pt x="790" y="407"/>
                  </a:lnTo>
                  <a:lnTo>
                    <a:pt x="488" y="0"/>
                  </a:lnTo>
                  <a:lnTo>
                    <a:pt x="0" y="207"/>
                  </a:lnTo>
                  <a:close/>
                </a:path>
              </a:pathLst>
            </a:custGeom>
            <a:grpFill/>
            <a:ln w="9525" cap="rnd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4" name="Freeform 73">
              <a:extLst>
                <a:ext uri="{FF2B5EF4-FFF2-40B4-BE49-F238E27FC236}">
                  <a16:creationId xmlns:a16="http://schemas.microsoft.com/office/drawing/2014/main" id="{747D1269-2611-43BC-BABD-343117191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13" y="3406775"/>
              <a:ext cx="1870075" cy="1085850"/>
            </a:xfrm>
            <a:custGeom>
              <a:avLst/>
              <a:gdLst>
                <a:gd name="T0" fmla="*/ 0 w 1178"/>
                <a:gd name="T1" fmla="*/ 0 h 684"/>
                <a:gd name="T2" fmla="*/ 1178 w 1178"/>
                <a:gd name="T3" fmla="*/ 51 h 684"/>
                <a:gd name="T4" fmla="*/ 759 w 1178"/>
                <a:gd name="T5" fmla="*/ 684 h 684"/>
                <a:gd name="T6" fmla="*/ 0 w 1178"/>
                <a:gd name="T7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8" h="684">
                  <a:moveTo>
                    <a:pt x="0" y="0"/>
                  </a:moveTo>
                  <a:lnTo>
                    <a:pt x="1178" y="51"/>
                  </a:lnTo>
                  <a:lnTo>
                    <a:pt x="759" y="68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5" name="Freeform 74">
              <a:extLst>
                <a:ext uri="{FF2B5EF4-FFF2-40B4-BE49-F238E27FC236}">
                  <a16:creationId xmlns:a16="http://schemas.microsoft.com/office/drawing/2014/main" id="{D1E27F88-2C90-4BCE-89EA-5108800C5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1251" y="4330700"/>
              <a:ext cx="663575" cy="866775"/>
            </a:xfrm>
            <a:custGeom>
              <a:avLst/>
              <a:gdLst>
                <a:gd name="T0" fmla="*/ 334 w 418"/>
                <a:gd name="T1" fmla="*/ 546 h 546"/>
                <a:gd name="T2" fmla="*/ 418 w 418"/>
                <a:gd name="T3" fmla="*/ 102 h 546"/>
                <a:gd name="T4" fmla="*/ 0 w 418"/>
                <a:gd name="T5" fmla="*/ 0 h 546"/>
                <a:gd name="T6" fmla="*/ 334 w 418"/>
                <a:gd name="T7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8" h="546">
                  <a:moveTo>
                    <a:pt x="334" y="546"/>
                  </a:moveTo>
                  <a:lnTo>
                    <a:pt x="418" y="102"/>
                  </a:lnTo>
                  <a:lnTo>
                    <a:pt x="0" y="0"/>
                  </a:lnTo>
                  <a:lnTo>
                    <a:pt x="334" y="546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6" name="Freeform 75">
              <a:extLst>
                <a:ext uri="{FF2B5EF4-FFF2-40B4-BE49-F238E27FC236}">
                  <a16:creationId xmlns:a16="http://schemas.microsoft.com/office/drawing/2014/main" id="{2EE67B5B-2D22-4EE4-9E22-225842D7A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476" y="4413250"/>
              <a:ext cx="1268413" cy="784225"/>
            </a:xfrm>
            <a:custGeom>
              <a:avLst/>
              <a:gdLst>
                <a:gd name="T0" fmla="*/ 84 w 799"/>
                <a:gd name="T1" fmla="*/ 50 h 494"/>
                <a:gd name="T2" fmla="*/ 0 w 799"/>
                <a:gd name="T3" fmla="*/ 494 h 494"/>
                <a:gd name="T4" fmla="*/ 799 w 799"/>
                <a:gd name="T5" fmla="*/ 7 h 494"/>
                <a:gd name="T6" fmla="*/ 799 w 799"/>
                <a:gd name="T7" fmla="*/ 0 h 494"/>
                <a:gd name="T8" fmla="*/ 84 w 799"/>
                <a:gd name="T9" fmla="*/ 5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9" h="494">
                  <a:moveTo>
                    <a:pt x="84" y="50"/>
                  </a:moveTo>
                  <a:lnTo>
                    <a:pt x="0" y="494"/>
                  </a:lnTo>
                  <a:lnTo>
                    <a:pt x="799" y="7"/>
                  </a:lnTo>
                  <a:lnTo>
                    <a:pt x="799" y="0"/>
                  </a:lnTo>
                  <a:lnTo>
                    <a:pt x="84" y="50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7" name="Freeform 76">
              <a:extLst>
                <a:ext uri="{FF2B5EF4-FFF2-40B4-BE49-F238E27FC236}">
                  <a16:creationId xmlns:a16="http://schemas.microsoft.com/office/drawing/2014/main" id="{D0A0A1FA-2721-4E13-918E-64FC40451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4411663"/>
              <a:ext cx="20638" cy="12700"/>
            </a:xfrm>
            <a:custGeom>
              <a:avLst/>
              <a:gdLst>
                <a:gd name="T0" fmla="*/ 0 w 13"/>
                <a:gd name="T1" fmla="*/ 1 h 8"/>
                <a:gd name="T2" fmla="*/ 0 w 13"/>
                <a:gd name="T3" fmla="*/ 8 h 8"/>
                <a:gd name="T4" fmla="*/ 13 w 13"/>
                <a:gd name="T5" fmla="*/ 0 h 8"/>
                <a:gd name="T6" fmla="*/ 0 w 13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0" y="1"/>
                  </a:moveTo>
                  <a:lnTo>
                    <a:pt x="0" y="8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8" name="Freeform 77">
              <a:extLst>
                <a:ext uri="{FF2B5EF4-FFF2-40B4-BE49-F238E27FC236}">
                  <a16:creationId xmlns:a16="http://schemas.microsoft.com/office/drawing/2014/main" id="{ED34146A-DA1D-4C35-8DF1-6ECFCBE70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4826" y="3487738"/>
              <a:ext cx="1135063" cy="1004887"/>
            </a:xfrm>
            <a:custGeom>
              <a:avLst/>
              <a:gdLst>
                <a:gd name="T0" fmla="*/ 419 w 715"/>
                <a:gd name="T1" fmla="*/ 0 h 633"/>
                <a:gd name="T2" fmla="*/ 0 w 715"/>
                <a:gd name="T3" fmla="*/ 633 h 633"/>
                <a:gd name="T4" fmla="*/ 715 w 715"/>
                <a:gd name="T5" fmla="*/ 583 h 633"/>
                <a:gd name="T6" fmla="*/ 715 w 715"/>
                <a:gd name="T7" fmla="*/ 558 h 633"/>
                <a:gd name="T8" fmla="*/ 419 w 715"/>
                <a:gd name="T9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633">
                  <a:moveTo>
                    <a:pt x="419" y="0"/>
                  </a:moveTo>
                  <a:lnTo>
                    <a:pt x="0" y="633"/>
                  </a:lnTo>
                  <a:lnTo>
                    <a:pt x="715" y="583"/>
                  </a:lnTo>
                  <a:lnTo>
                    <a:pt x="715" y="558"/>
                  </a:lnTo>
                  <a:lnTo>
                    <a:pt x="419" y="0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Freeform 78">
              <a:extLst>
                <a:ext uri="{FF2B5EF4-FFF2-40B4-BE49-F238E27FC236}">
                  <a16:creationId xmlns:a16="http://schemas.microsoft.com/office/drawing/2014/main" id="{7F4740C6-2E91-4892-8E26-9D396BE71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863" y="1054100"/>
              <a:ext cx="1925638" cy="1428750"/>
            </a:xfrm>
            <a:custGeom>
              <a:avLst/>
              <a:gdLst>
                <a:gd name="T0" fmla="*/ 488 w 895"/>
                <a:gd name="T1" fmla="*/ 0 h 665"/>
                <a:gd name="T2" fmla="*/ 0 w 895"/>
                <a:gd name="T3" fmla="*/ 307 h 665"/>
                <a:gd name="T4" fmla="*/ 895 w 895"/>
                <a:gd name="T5" fmla="*/ 665 h 665"/>
                <a:gd name="T6" fmla="*/ 577 w 895"/>
                <a:gd name="T7" fmla="*/ 0 h 665"/>
                <a:gd name="T8" fmla="*/ 488 w 895"/>
                <a:gd name="T9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5" h="665">
                  <a:moveTo>
                    <a:pt x="488" y="0"/>
                  </a:moveTo>
                  <a:cubicBezTo>
                    <a:pt x="0" y="307"/>
                    <a:pt x="0" y="307"/>
                    <a:pt x="0" y="307"/>
                  </a:cubicBezTo>
                  <a:cubicBezTo>
                    <a:pt x="895" y="665"/>
                    <a:pt x="895" y="665"/>
                    <a:pt x="895" y="665"/>
                  </a:cubicBezTo>
                  <a:cubicBezTo>
                    <a:pt x="577" y="0"/>
                    <a:pt x="577" y="0"/>
                    <a:pt x="577" y="0"/>
                  </a:cubicBezTo>
                  <a:cubicBezTo>
                    <a:pt x="547" y="0"/>
                    <a:pt x="517" y="0"/>
                    <a:pt x="488" y="0"/>
                  </a:cubicBez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Freeform 79">
              <a:extLst>
                <a:ext uri="{FF2B5EF4-FFF2-40B4-BE49-F238E27FC236}">
                  <a16:creationId xmlns:a16="http://schemas.microsoft.com/office/drawing/2014/main" id="{BF584FA3-93A3-4ECF-A797-24AEF3341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4101" y="1054100"/>
              <a:ext cx="1133475" cy="1428750"/>
            </a:xfrm>
            <a:custGeom>
              <a:avLst/>
              <a:gdLst>
                <a:gd name="T0" fmla="*/ 400 w 527"/>
                <a:gd name="T1" fmla="*/ 0 h 665"/>
                <a:gd name="T2" fmla="*/ 0 w 527"/>
                <a:gd name="T3" fmla="*/ 402 h 665"/>
                <a:gd name="T4" fmla="*/ 248 w 527"/>
                <a:gd name="T5" fmla="*/ 665 h 665"/>
                <a:gd name="T6" fmla="*/ 527 w 527"/>
                <a:gd name="T7" fmla="*/ 1 h 665"/>
                <a:gd name="T8" fmla="*/ 400 w 527"/>
                <a:gd name="T9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7" h="665">
                  <a:moveTo>
                    <a:pt x="400" y="0"/>
                  </a:moveTo>
                  <a:cubicBezTo>
                    <a:pt x="0" y="402"/>
                    <a:pt x="0" y="402"/>
                    <a:pt x="0" y="402"/>
                  </a:cubicBezTo>
                  <a:cubicBezTo>
                    <a:pt x="248" y="665"/>
                    <a:pt x="248" y="665"/>
                    <a:pt x="248" y="665"/>
                  </a:cubicBezTo>
                  <a:cubicBezTo>
                    <a:pt x="527" y="1"/>
                    <a:pt x="527" y="1"/>
                    <a:pt x="527" y="1"/>
                  </a:cubicBezTo>
                  <a:cubicBezTo>
                    <a:pt x="485" y="1"/>
                    <a:pt x="442" y="0"/>
                    <a:pt x="400" y="0"/>
                  </a:cubicBezTo>
                  <a:close/>
                </a:path>
              </a:pathLst>
            </a:custGeom>
            <a:grpFill/>
            <a:ln w="9525" cap="rnd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80">
              <a:extLst>
                <a:ext uri="{FF2B5EF4-FFF2-40B4-BE49-F238E27FC236}">
                  <a16:creationId xmlns:a16="http://schemas.microsoft.com/office/drawing/2014/main" id="{8C62D33B-B786-4038-9C45-BF3FEDCC6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4101" y="1619250"/>
              <a:ext cx="690563" cy="863600"/>
            </a:xfrm>
            <a:custGeom>
              <a:avLst/>
              <a:gdLst>
                <a:gd name="T0" fmla="*/ 0 w 435"/>
                <a:gd name="T1" fmla="*/ 188 h 544"/>
                <a:gd name="T2" fmla="*/ 435 w 435"/>
                <a:gd name="T3" fmla="*/ 0 h 544"/>
                <a:gd name="T4" fmla="*/ 336 w 435"/>
                <a:gd name="T5" fmla="*/ 544 h 544"/>
                <a:gd name="T6" fmla="*/ 0 w 435"/>
                <a:gd name="T7" fmla="*/ 188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5" h="544">
                  <a:moveTo>
                    <a:pt x="0" y="188"/>
                  </a:moveTo>
                  <a:lnTo>
                    <a:pt x="435" y="0"/>
                  </a:lnTo>
                  <a:lnTo>
                    <a:pt x="336" y="544"/>
                  </a:lnTo>
                  <a:lnTo>
                    <a:pt x="0" y="188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2" name="Freeform 81">
              <a:extLst>
                <a:ext uri="{FF2B5EF4-FFF2-40B4-BE49-F238E27FC236}">
                  <a16:creationId xmlns:a16="http://schemas.microsoft.com/office/drawing/2014/main" id="{26F635B0-C047-4065-865F-63BA29D39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3526" y="4330700"/>
              <a:ext cx="1377950" cy="1211262"/>
            </a:xfrm>
            <a:custGeom>
              <a:avLst/>
              <a:gdLst>
                <a:gd name="T0" fmla="*/ 868 w 868"/>
                <a:gd name="T1" fmla="*/ 546 h 763"/>
                <a:gd name="T2" fmla="*/ 534 w 868"/>
                <a:gd name="T3" fmla="*/ 0 h 763"/>
                <a:gd name="T4" fmla="*/ 0 w 868"/>
                <a:gd name="T5" fmla="*/ 763 h 763"/>
                <a:gd name="T6" fmla="*/ 110 w 868"/>
                <a:gd name="T7" fmla="*/ 763 h 763"/>
                <a:gd name="T8" fmla="*/ 868 w 868"/>
                <a:gd name="T9" fmla="*/ 546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763">
                  <a:moveTo>
                    <a:pt x="868" y="546"/>
                  </a:moveTo>
                  <a:lnTo>
                    <a:pt x="534" y="0"/>
                  </a:lnTo>
                  <a:lnTo>
                    <a:pt x="0" y="763"/>
                  </a:lnTo>
                  <a:lnTo>
                    <a:pt x="110" y="763"/>
                  </a:lnTo>
                  <a:lnTo>
                    <a:pt x="868" y="546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97EE4EF-93E6-413C-AEC0-B6BCFC7BBAA7}"/>
              </a:ext>
            </a:extLst>
          </p:cNvPr>
          <p:cNvGrpSpPr/>
          <p:nvPr/>
        </p:nvGrpSpPr>
        <p:grpSpPr>
          <a:xfrm>
            <a:off x="3614667" y="684591"/>
            <a:ext cx="4959490" cy="5488818"/>
            <a:chOff x="3275086" y="342438"/>
            <a:chExt cx="5577803" cy="6173124"/>
          </a:xfrm>
          <a:solidFill>
            <a:schemeClr val="accent3">
              <a:lumMod val="75000"/>
              <a:lumOff val="25000"/>
            </a:schemeClr>
          </a:solidFill>
        </p:grpSpPr>
        <p:sp>
          <p:nvSpPr>
            <p:cNvPr id="107" name="Freeform 5">
              <a:extLst>
                <a:ext uri="{FF2B5EF4-FFF2-40B4-BE49-F238E27FC236}">
                  <a16:creationId xmlns:a16="http://schemas.microsoft.com/office/drawing/2014/main" id="{690B88F0-4064-48E5-AECF-79B4CE0D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770" y="1460679"/>
              <a:ext cx="2786221" cy="2027317"/>
            </a:xfrm>
            <a:custGeom>
              <a:avLst/>
              <a:gdLst>
                <a:gd name="T0" fmla="*/ 6902 w 7271"/>
                <a:gd name="T1" fmla="*/ 5131 h 5291"/>
                <a:gd name="T2" fmla="*/ 6402 w 7271"/>
                <a:gd name="T3" fmla="*/ 5099 h 5291"/>
                <a:gd name="T4" fmla="*/ 5905 w 7271"/>
                <a:gd name="T5" fmla="*/ 5042 h 5291"/>
                <a:gd name="T6" fmla="*/ 5424 w 7271"/>
                <a:gd name="T7" fmla="*/ 4961 h 5291"/>
                <a:gd name="T8" fmla="*/ 4970 w 7271"/>
                <a:gd name="T9" fmla="*/ 4857 h 5291"/>
                <a:gd name="T10" fmla="*/ 4559 w 7271"/>
                <a:gd name="T11" fmla="*/ 4735 h 5291"/>
                <a:gd name="T12" fmla="*/ 4204 w 7271"/>
                <a:gd name="T13" fmla="*/ 4596 h 5291"/>
                <a:gd name="T14" fmla="*/ 3915 w 7271"/>
                <a:gd name="T15" fmla="*/ 4442 h 5291"/>
                <a:gd name="T16" fmla="*/ 3727 w 7271"/>
                <a:gd name="T17" fmla="*/ 4299 h 5291"/>
                <a:gd name="T18" fmla="*/ 3620 w 7271"/>
                <a:gd name="T19" fmla="*/ 4180 h 5291"/>
                <a:gd name="T20" fmla="*/ 3577 w 7271"/>
                <a:gd name="T21" fmla="*/ 4076 h 5291"/>
                <a:gd name="T22" fmla="*/ 3587 w 7271"/>
                <a:gd name="T23" fmla="*/ 3982 h 5291"/>
                <a:gd name="T24" fmla="*/ 3636 w 7271"/>
                <a:gd name="T25" fmla="*/ 3890 h 5291"/>
                <a:gd name="T26" fmla="*/ 3714 w 7271"/>
                <a:gd name="T27" fmla="*/ 3799 h 5291"/>
                <a:gd name="T28" fmla="*/ 3857 w 7271"/>
                <a:gd name="T29" fmla="*/ 3648 h 5291"/>
                <a:gd name="T30" fmla="*/ 3957 w 7271"/>
                <a:gd name="T31" fmla="*/ 3527 h 5291"/>
                <a:gd name="T32" fmla="*/ 4059 w 7271"/>
                <a:gd name="T33" fmla="*/ 3380 h 5291"/>
                <a:gd name="T34" fmla="*/ 4150 w 7271"/>
                <a:gd name="T35" fmla="*/ 3225 h 5291"/>
                <a:gd name="T36" fmla="*/ 4227 w 7271"/>
                <a:gd name="T37" fmla="*/ 3061 h 5291"/>
                <a:gd name="T38" fmla="*/ 4291 w 7271"/>
                <a:gd name="T39" fmla="*/ 2891 h 5291"/>
                <a:gd name="T40" fmla="*/ 4341 w 7271"/>
                <a:gd name="T41" fmla="*/ 2715 h 5291"/>
                <a:gd name="T42" fmla="*/ 4377 w 7271"/>
                <a:gd name="T43" fmla="*/ 2532 h 5291"/>
                <a:gd name="T44" fmla="*/ 4397 w 7271"/>
                <a:gd name="T45" fmla="*/ 2345 h 5291"/>
                <a:gd name="T46" fmla="*/ 4399 w 7271"/>
                <a:gd name="T47" fmla="*/ 2088 h 5291"/>
                <a:gd name="T48" fmla="*/ 4333 w 7271"/>
                <a:gd name="T49" fmla="*/ 1651 h 5291"/>
                <a:gd name="T50" fmla="*/ 4185 w 7271"/>
                <a:gd name="T51" fmla="*/ 1247 h 5291"/>
                <a:gd name="T52" fmla="*/ 3965 w 7271"/>
                <a:gd name="T53" fmla="*/ 884 h 5291"/>
                <a:gd name="T54" fmla="*/ 3681 w 7271"/>
                <a:gd name="T55" fmla="*/ 572 h 5291"/>
                <a:gd name="T56" fmla="*/ 3342 w 7271"/>
                <a:gd name="T57" fmla="*/ 319 h 5291"/>
                <a:gd name="T58" fmla="*/ 2958 w 7271"/>
                <a:gd name="T59" fmla="*/ 134 h 5291"/>
                <a:gd name="T60" fmla="*/ 2537 w 7271"/>
                <a:gd name="T61" fmla="*/ 25 h 5291"/>
                <a:gd name="T62" fmla="*/ 2088 w 7271"/>
                <a:gd name="T63" fmla="*/ 3 h 5291"/>
                <a:gd name="T64" fmla="*/ 1651 w 7271"/>
                <a:gd name="T65" fmla="*/ 70 h 5291"/>
                <a:gd name="T66" fmla="*/ 1247 w 7271"/>
                <a:gd name="T67" fmla="*/ 218 h 5291"/>
                <a:gd name="T68" fmla="*/ 884 w 7271"/>
                <a:gd name="T69" fmla="*/ 438 h 5291"/>
                <a:gd name="T70" fmla="*/ 572 w 7271"/>
                <a:gd name="T71" fmla="*/ 721 h 5291"/>
                <a:gd name="T72" fmla="*/ 318 w 7271"/>
                <a:gd name="T73" fmla="*/ 1060 h 5291"/>
                <a:gd name="T74" fmla="*/ 134 w 7271"/>
                <a:gd name="T75" fmla="*/ 1445 h 5291"/>
                <a:gd name="T76" fmla="*/ 26 w 7271"/>
                <a:gd name="T77" fmla="*/ 1866 h 5291"/>
                <a:gd name="T78" fmla="*/ 0 w 7271"/>
                <a:gd name="T79" fmla="*/ 2259 h 5291"/>
                <a:gd name="T80" fmla="*/ 19 w 7271"/>
                <a:gd name="T81" fmla="*/ 2489 h 5291"/>
                <a:gd name="T82" fmla="*/ 59 w 7271"/>
                <a:gd name="T83" fmla="*/ 2711 h 5291"/>
                <a:gd name="T84" fmla="*/ 123 w 7271"/>
                <a:gd name="T85" fmla="*/ 2926 h 5291"/>
                <a:gd name="T86" fmla="*/ 206 w 7271"/>
                <a:gd name="T87" fmla="*/ 3130 h 5291"/>
                <a:gd name="T88" fmla="*/ 308 w 7271"/>
                <a:gd name="T89" fmla="*/ 3324 h 5291"/>
                <a:gd name="T90" fmla="*/ 428 w 7271"/>
                <a:gd name="T91" fmla="*/ 3506 h 5291"/>
                <a:gd name="T92" fmla="*/ 566 w 7271"/>
                <a:gd name="T93" fmla="*/ 3674 h 5291"/>
                <a:gd name="T94" fmla="*/ 832 w 7271"/>
                <a:gd name="T95" fmla="*/ 3928 h 5291"/>
                <a:gd name="T96" fmla="*/ 1513 w 7271"/>
                <a:gd name="T97" fmla="*/ 4405 h 5291"/>
                <a:gd name="T98" fmla="*/ 2293 w 7271"/>
                <a:gd name="T99" fmla="*/ 4769 h 5291"/>
                <a:gd name="T100" fmla="*/ 3143 w 7271"/>
                <a:gd name="T101" fmla="*/ 5031 h 5291"/>
                <a:gd name="T102" fmla="*/ 4035 w 7271"/>
                <a:gd name="T103" fmla="*/ 5197 h 5291"/>
                <a:gd name="T104" fmla="*/ 4940 w 7271"/>
                <a:gd name="T105" fmla="*/ 5278 h 5291"/>
                <a:gd name="T106" fmla="*/ 5831 w 7271"/>
                <a:gd name="T107" fmla="*/ 5284 h 5291"/>
                <a:gd name="T108" fmla="*/ 6680 w 7271"/>
                <a:gd name="T109" fmla="*/ 5221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71" h="5291">
                  <a:moveTo>
                    <a:pt x="7271" y="5135"/>
                  </a:moveTo>
                  <a:lnTo>
                    <a:pt x="7149" y="5135"/>
                  </a:lnTo>
                  <a:lnTo>
                    <a:pt x="7026" y="5134"/>
                  </a:lnTo>
                  <a:lnTo>
                    <a:pt x="6902" y="5131"/>
                  </a:lnTo>
                  <a:lnTo>
                    <a:pt x="6778" y="5125"/>
                  </a:lnTo>
                  <a:lnTo>
                    <a:pt x="6653" y="5118"/>
                  </a:lnTo>
                  <a:lnTo>
                    <a:pt x="6527" y="5109"/>
                  </a:lnTo>
                  <a:lnTo>
                    <a:pt x="6402" y="5099"/>
                  </a:lnTo>
                  <a:lnTo>
                    <a:pt x="6277" y="5087"/>
                  </a:lnTo>
                  <a:lnTo>
                    <a:pt x="6153" y="5074"/>
                  </a:lnTo>
                  <a:lnTo>
                    <a:pt x="6028" y="5058"/>
                  </a:lnTo>
                  <a:lnTo>
                    <a:pt x="5905" y="5042"/>
                  </a:lnTo>
                  <a:lnTo>
                    <a:pt x="5783" y="5024"/>
                  </a:lnTo>
                  <a:lnTo>
                    <a:pt x="5662" y="5004"/>
                  </a:lnTo>
                  <a:lnTo>
                    <a:pt x="5542" y="4983"/>
                  </a:lnTo>
                  <a:lnTo>
                    <a:pt x="5424" y="4961"/>
                  </a:lnTo>
                  <a:lnTo>
                    <a:pt x="5307" y="4937"/>
                  </a:lnTo>
                  <a:lnTo>
                    <a:pt x="5193" y="4912"/>
                  </a:lnTo>
                  <a:lnTo>
                    <a:pt x="5080" y="4885"/>
                  </a:lnTo>
                  <a:lnTo>
                    <a:pt x="4970" y="4857"/>
                  </a:lnTo>
                  <a:lnTo>
                    <a:pt x="4864" y="4828"/>
                  </a:lnTo>
                  <a:lnTo>
                    <a:pt x="4759" y="4798"/>
                  </a:lnTo>
                  <a:lnTo>
                    <a:pt x="4658" y="4767"/>
                  </a:lnTo>
                  <a:lnTo>
                    <a:pt x="4559" y="4735"/>
                  </a:lnTo>
                  <a:lnTo>
                    <a:pt x="4465" y="4702"/>
                  </a:lnTo>
                  <a:lnTo>
                    <a:pt x="4374" y="4668"/>
                  </a:lnTo>
                  <a:lnTo>
                    <a:pt x="4287" y="4633"/>
                  </a:lnTo>
                  <a:lnTo>
                    <a:pt x="4204" y="4596"/>
                  </a:lnTo>
                  <a:lnTo>
                    <a:pt x="4125" y="4559"/>
                  </a:lnTo>
                  <a:lnTo>
                    <a:pt x="4050" y="4520"/>
                  </a:lnTo>
                  <a:lnTo>
                    <a:pt x="3980" y="4482"/>
                  </a:lnTo>
                  <a:lnTo>
                    <a:pt x="3915" y="4442"/>
                  </a:lnTo>
                  <a:lnTo>
                    <a:pt x="3855" y="4402"/>
                  </a:lnTo>
                  <a:lnTo>
                    <a:pt x="3807" y="4366"/>
                  </a:lnTo>
                  <a:lnTo>
                    <a:pt x="3765" y="4333"/>
                  </a:lnTo>
                  <a:lnTo>
                    <a:pt x="3727" y="4299"/>
                  </a:lnTo>
                  <a:lnTo>
                    <a:pt x="3694" y="4268"/>
                  </a:lnTo>
                  <a:lnTo>
                    <a:pt x="3665" y="4238"/>
                  </a:lnTo>
                  <a:lnTo>
                    <a:pt x="3640" y="4208"/>
                  </a:lnTo>
                  <a:lnTo>
                    <a:pt x="3620" y="4180"/>
                  </a:lnTo>
                  <a:lnTo>
                    <a:pt x="3603" y="4154"/>
                  </a:lnTo>
                  <a:lnTo>
                    <a:pt x="3591" y="4127"/>
                  </a:lnTo>
                  <a:lnTo>
                    <a:pt x="3582" y="4102"/>
                  </a:lnTo>
                  <a:lnTo>
                    <a:pt x="3577" y="4076"/>
                  </a:lnTo>
                  <a:lnTo>
                    <a:pt x="3576" y="4052"/>
                  </a:lnTo>
                  <a:lnTo>
                    <a:pt x="3576" y="4028"/>
                  </a:lnTo>
                  <a:lnTo>
                    <a:pt x="3580" y="4005"/>
                  </a:lnTo>
                  <a:lnTo>
                    <a:pt x="3587" y="3982"/>
                  </a:lnTo>
                  <a:lnTo>
                    <a:pt x="3596" y="3958"/>
                  </a:lnTo>
                  <a:lnTo>
                    <a:pt x="3607" y="3936"/>
                  </a:lnTo>
                  <a:lnTo>
                    <a:pt x="3620" y="3913"/>
                  </a:lnTo>
                  <a:lnTo>
                    <a:pt x="3636" y="3890"/>
                  </a:lnTo>
                  <a:lnTo>
                    <a:pt x="3652" y="3868"/>
                  </a:lnTo>
                  <a:lnTo>
                    <a:pt x="3671" y="3845"/>
                  </a:lnTo>
                  <a:lnTo>
                    <a:pt x="3691" y="3823"/>
                  </a:lnTo>
                  <a:lnTo>
                    <a:pt x="3714" y="3799"/>
                  </a:lnTo>
                  <a:lnTo>
                    <a:pt x="3736" y="3776"/>
                  </a:lnTo>
                  <a:lnTo>
                    <a:pt x="3782" y="3727"/>
                  </a:lnTo>
                  <a:lnTo>
                    <a:pt x="3831" y="3676"/>
                  </a:lnTo>
                  <a:lnTo>
                    <a:pt x="3857" y="3648"/>
                  </a:lnTo>
                  <a:lnTo>
                    <a:pt x="3881" y="3621"/>
                  </a:lnTo>
                  <a:lnTo>
                    <a:pt x="3906" y="3593"/>
                  </a:lnTo>
                  <a:lnTo>
                    <a:pt x="3930" y="3563"/>
                  </a:lnTo>
                  <a:lnTo>
                    <a:pt x="3957" y="3527"/>
                  </a:lnTo>
                  <a:lnTo>
                    <a:pt x="3984" y="3491"/>
                  </a:lnTo>
                  <a:lnTo>
                    <a:pt x="4010" y="3455"/>
                  </a:lnTo>
                  <a:lnTo>
                    <a:pt x="4035" y="3418"/>
                  </a:lnTo>
                  <a:lnTo>
                    <a:pt x="4059" y="3380"/>
                  </a:lnTo>
                  <a:lnTo>
                    <a:pt x="4084" y="3343"/>
                  </a:lnTo>
                  <a:lnTo>
                    <a:pt x="4106" y="3304"/>
                  </a:lnTo>
                  <a:lnTo>
                    <a:pt x="4128" y="3265"/>
                  </a:lnTo>
                  <a:lnTo>
                    <a:pt x="4150" y="3225"/>
                  </a:lnTo>
                  <a:lnTo>
                    <a:pt x="4170" y="3185"/>
                  </a:lnTo>
                  <a:lnTo>
                    <a:pt x="4190" y="3144"/>
                  </a:lnTo>
                  <a:lnTo>
                    <a:pt x="4209" y="3103"/>
                  </a:lnTo>
                  <a:lnTo>
                    <a:pt x="4227" y="3061"/>
                  </a:lnTo>
                  <a:lnTo>
                    <a:pt x="4245" y="3019"/>
                  </a:lnTo>
                  <a:lnTo>
                    <a:pt x="4261" y="2977"/>
                  </a:lnTo>
                  <a:lnTo>
                    <a:pt x="4277" y="2935"/>
                  </a:lnTo>
                  <a:lnTo>
                    <a:pt x="4291" y="2891"/>
                  </a:lnTo>
                  <a:lnTo>
                    <a:pt x="4306" y="2848"/>
                  </a:lnTo>
                  <a:lnTo>
                    <a:pt x="4318" y="2804"/>
                  </a:lnTo>
                  <a:lnTo>
                    <a:pt x="4330" y="2759"/>
                  </a:lnTo>
                  <a:lnTo>
                    <a:pt x="4341" y="2715"/>
                  </a:lnTo>
                  <a:lnTo>
                    <a:pt x="4353" y="2669"/>
                  </a:lnTo>
                  <a:lnTo>
                    <a:pt x="4361" y="2624"/>
                  </a:lnTo>
                  <a:lnTo>
                    <a:pt x="4369" y="2578"/>
                  </a:lnTo>
                  <a:lnTo>
                    <a:pt x="4377" y="2532"/>
                  </a:lnTo>
                  <a:lnTo>
                    <a:pt x="4384" y="2486"/>
                  </a:lnTo>
                  <a:lnTo>
                    <a:pt x="4389" y="2439"/>
                  </a:lnTo>
                  <a:lnTo>
                    <a:pt x="4394" y="2391"/>
                  </a:lnTo>
                  <a:lnTo>
                    <a:pt x="4397" y="2345"/>
                  </a:lnTo>
                  <a:lnTo>
                    <a:pt x="4400" y="2297"/>
                  </a:lnTo>
                  <a:lnTo>
                    <a:pt x="4401" y="2249"/>
                  </a:lnTo>
                  <a:lnTo>
                    <a:pt x="4401" y="2201"/>
                  </a:lnTo>
                  <a:lnTo>
                    <a:pt x="4399" y="2088"/>
                  </a:lnTo>
                  <a:lnTo>
                    <a:pt x="4390" y="1976"/>
                  </a:lnTo>
                  <a:lnTo>
                    <a:pt x="4377" y="1866"/>
                  </a:lnTo>
                  <a:lnTo>
                    <a:pt x="4357" y="1758"/>
                  </a:lnTo>
                  <a:lnTo>
                    <a:pt x="4333" y="1651"/>
                  </a:lnTo>
                  <a:lnTo>
                    <a:pt x="4303" y="1547"/>
                  </a:lnTo>
                  <a:lnTo>
                    <a:pt x="4268" y="1445"/>
                  </a:lnTo>
                  <a:lnTo>
                    <a:pt x="4229" y="1345"/>
                  </a:lnTo>
                  <a:lnTo>
                    <a:pt x="4185" y="1247"/>
                  </a:lnTo>
                  <a:lnTo>
                    <a:pt x="4136" y="1152"/>
                  </a:lnTo>
                  <a:lnTo>
                    <a:pt x="4084" y="1060"/>
                  </a:lnTo>
                  <a:lnTo>
                    <a:pt x="4026" y="971"/>
                  </a:lnTo>
                  <a:lnTo>
                    <a:pt x="3965" y="884"/>
                  </a:lnTo>
                  <a:lnTo>
                    <a:pt x="3899" y="801"/>
                  </a:lnTo>
                  <a:lnTo>
                    <a:pt x="3830" y="721"/>
                  </a:lnTo>
                  <a:lnTo>
                    <a:pt x="3757" y="644"/>
                  </a:lnTo>
                  <a:lnTo>
                    <a:pt x="3681" y="572"/>
                  </a:lnTo>
                  <a:lnTo>
                    <a:pt x="3601" y="503"/>
                  </a:lnTo>
                  <a:lnTo>
                    <a:pt x="3518" y="438"/>
                  </a:lnTo>
                  <a:lnTo>
                    <a:pt x="3431" y="377"/>
                  </a:lnTo>
                  <a:lnTo>
                    <a:pt x="3342" y="319"/>
                  </a:lnTo>
                  <a:lnTo>
                    <a:pt x="3250" y="266"/>
                  </a:lnTo>
                  <a:lnTo>
                    <a:pt x="3156" y="218"/>
                  </a:lnTo>
                  <a:lnTo>
                    <a:pt x="3058" y="173"/>
                  </a:lnTo>
                  <a:lnTo>
                    <a:pt x="2958" y="134"/>
                  </a:lnTo>
                  <a:lnTo>
                    <a:pt x="2856" y="99"/>
                  </a:lnTo>
                  <a:lnTo>
                    <a:pt x="2751" y="70"/>
                  </a:lnTo>
                  <a:lnTo>
                    <a:pt x="2644" y="45"/>
                  </a:lnTo>
                  <a:lnTo>
                    <a:pt x="2537" y="25"/>
                  </a:lnTo>
                  <a:lnTo>
                    <a:pt x="2427" y="12"/>
                  </a:lnTo>
                  <a:lnTo>
                    <a:pt x="2314" y="3"/>
                  </a:lnTo>
                  <a:lnTo>
                    <a:pt x="2201" y="0"/>
                  </a:lnTo>
                  <a:lnTo>
                    <a:pt x="2088" y="3"/>
                  </a:lnTo>
                  <a:lnTo>
                    <a:pt x="1976" y="12"/>
                  </a:lnTo>
                  <a:lnTo>
                    <a:pt x="1866" y="25"/>
                  </a:lnTo>
                  <a:lnTo>
                    <a:pt x="1758" y="45"/>
                  </a:lnTo>
                  <a:lnTo>
                    <a:pt x="1651" y="70"/>
                  </a:lnTo>
                  <a:lnTo>
                    <a:pt x="1546" y="99"/>
                  </a:lnTo>
                  <a:lnTo>
                    <a:pt x="1444" y="134"/>
                  </a:lnTo>
                  <a:lnTo>
                    <a:pt x="1344" y="173"/>
                  </a:lnTo>
                  <a:lnTo>
                    <a:pt x="1247" y="218"/>
                  </a:lnTo>
                  <a:lnTo>
                    <a:pt x="1152" y="266"/>
                  </a:lnTo>
                  <a:lnTo>
                    <a:pt x="1060" y="319"/>
                  </a:lnTo>
                  <a:lnTo>
                    <a:pt x="971" y="377"/>
                  </a:lnTo>
                  <a:lnTo>
                    <a:pt x="884" y="438"/>
                  </a:lnTo>
                  <a:lnTo>
                    <a:pt x="801" y="503"/>
                  </a:lnTo>
                  <a:lnTo>
                    <a:pt x="722" y="572"/>
                  </a:lnTo>
                  <a:lnTo>
                    <a:pt x="645" y="644"/>
                  </a:lnTo>
                  <a:lnTo>
                    <a:pt x="572" y="721"/>
                  </a:lnTo>
                  <a:lnTo>
                    <a:pt x="503" y="801"/>
                  </a:lnTo>
                  <a:lnTo>
                    <a:pt x="437" y="884"/>
                  </a:lnTo>
                  <a:lnTo>
                    <a:pt x="376" y="971"/>
                  </a:lnTo>
                  <a:lnTo>
                    <a:pt x="318" y="1060"/>
                  </a:lnTo>
                  <a:lnTo>
                    <a:pt x="266" y="1152"/>
                  </a:lnTo>
                  <a:lnTo>
                    <a:pt x="217" y="1247"/>
                  </a:lnTo>
                  <a:lnTo>
                    <a:pt x="173" y="1345"/>
                  </a:lnTo>
                  <a:lnTo>
                    <a:pt x="134" y="1445"/>
                  </a:lnTo>
                  <a:lnTo>
                    <a:pt x="99" y="1547"/>
                  </a:lnTo>
                  <a:lnTo>
                    <a:pt x="69" y="1651"/>
                  </a:lnTo>
                  <a:lnTo>
                    <a:pt x="45" y="1758"/>
                  </a:lnTo>
                  <a:lnTo>
                    <a:pt x="26" y="1866"/>
                  </a:lnTo>
                  <a:lnTo>
                    <a:pt x="12" y="1976"/>
                  </a:lnTo>
                  <a:lnTo>
                    <a:pt x="3" y="2088"/>
                  </a:lnTo>
                  <a:lnTo>
                    <a:pt x="0" y="2201"/>
                  </a:lnTo>
                  <a:lnTo>
                    <a:pt x="0" y="2259"/>
                  </a:lnTo>
                  <a:lnTo>
                    <a:pt x="3" y="2318"/>
                  </a:lnTo>
                  <a:lnTo>
                    <a:pt x="7" y="2375"/>
                  </a:lnTo>
                  <a:lnTo>
                    <a:pt x="13" y="2432"/>
                  </a:lnTo>
                  <a:lnTo>
                    <a:pt x="19" y="2489"/>
                  </a:lnTo>
                  <a:lnTo>
                    <a:pt x="27" y="2546"/>
                  </a:lnTo>
                  <a:lnTo>
                    <a:pt x="36" y="2601"/>
                  </a:lnTo>
                  <a:lnTo>
                    <a:pt x="47" y="2657"/>
                  </a:lnTo>
                  <a:lnTo>
                    <a:pt x="59" y="2711"/>
                  </a:lnTo>
                  <a:lnTo>
                    <a:pt x="74" y="2766"/>
                  </a:lnTo>
                  <a:lnTo>
                    <a:pt x="88" y="2820"/>
                  </a:lnTo>
                  <a:lnTo>
                    <a:pt x="105" y="2874"/>
                  </a:lnTo>
                  <a:lnTo>
                    <a:pt x="123" y="2926"/>
                  </a:lnTo>
                  <a:lnTo>
                    <a:pt x="142" y="2978"/>
                  </a:lnTo>
                  <a:lnTo>
                    <a:pt x="162" y="3029"/>
                  </a:lnTo>
                  <a:lnTo>
                    <a:pt x="183" y="3080"/>
                  </a:lnTo>
                  <a:lnTo>
                    <a:pt x="206" y="3130"/>
                  </a:lnTo>
                  <a:lnTo>
                    <a:pt x="229" y="3180"/>
                  </a:lnTo>
                  <a:lnTo>
                    <a:pt x="254" y="3229"/>
                  </a:lnTo>
                  <a:lnTo>
                    <a:pt x="281" y="3277"/>
                  </a:lnTo>
                  <a:lnTo>
                    <a:pt x="308" y="3324"/>
                  </a:lnTo>
                  <a:lnTo>
                    <a:pt x="336" y="3370"/>
                  </a:lnTo>
                  <a:lnTo>
                    <a:pt x="366" y="3417"/>
                  </a:lnTo>
                  <a:lnTo>
                    <a:pt x="397" y="3461"/>
                  </a:lnTo>
                  <a:lnTo>
                    <a:pt x="428" y="3506"/>
                  </a:lnTo>
                  <a:lnTo>
                    <a:pt x="462" y="3549"/>
                  </a:lnTo>
                  <a:lnTo>
                    <a:pt x="495" y="3591"/>
                  </a:lnTo>
                  <a:lnTo>
                    <a:pt x="531" y="3634"/>
                  </a:lnTo>
                  <a:lnTo>
                    <a:pt x="566" y="3674"/>
                  </a:lnTo>
                  <a:lnTo>
                    <a:pt x="603" y="3714"/>
                  </a:lnTo>
                  <a:lnTo>
                    <a:pt x="641" y="3753"/>
                  </a:lnTo>
                  <a:lnTo>
                    <a:pt x="679" y="3791"/>
                  </a:lnTo>
                  <a:lnTo>
                    <a:pt x="832" y="3928"/>
                  </a:lnTo>
                  <a:lnTo>
                    <a:pt x="992" y="4059"/>
                  </a:lnTo>
                  <a:lnTo>
                    <a:pt x="1158" y="4182"/>
                  </a:lnTo>
                  <a:lnTo>
                    <a:pt x="1333" y="4297"/>
                  </a:lnTo>
                  <a:lnTo>
                    <a:pt x="1513" y="4405"/>
                  </a:lnTo>
                  <a:lnTo>
                    <a:pt x="1701" y="4506"/>
                  </a:lnTo>
                  <a:lnTo>
                    <a:pt x="1893" y="4600"/>
                  </a:lnTo>
                  <a:lnTo>
                    <a:pt x="2091" y="4688"/>
                  </a:lnTo>
                  <a:lnTo>
                    <a:pt x="2293" y="4769"/>
                  </a:lnTo>
                  <a:lnTo>
                    <a:pt x="2501" y="4844"/>
                  </a:lnTo>
                  <a:lnTo>
                    <a:pt x="2711" y="4913"/>
                  </a:lnTo>
                  <a:lnTo>
                    <a:pt x="2926" y="4975"/>
                  </a:lnTo>
                  <a:lnTo>
                    <a:pt x="3143" y="5031"/>
                  </a:lnTo>
                  <a:lnTo>
                    <a:pt x="3363" y="5081"/>
                  </a:lnTo>
                  <a:lnTo>
                    <a:pt x="3586" y="5125"/>
                  </a:lnTo>
                  <a:lnTo>
                    <a:pt x="3809" y="5164"/>
                  </a:lnTo>
                  <a:lnTo>
                    <a:pt x="4035" y="5197"/>
                  </a:lnTo>
                  <a:lnTo>
                    <a:pt x="4261" y="5225"/>
                  </a:lnTo>
                  <a:lnTo>
                    <a:pt x="4487" y="5248"/>
                  </a:lnTo>
                  <a:lnTo>
                    <a:pt x="4714" y="5266"/>
                  </a:lnTo>
                  <a:lnTo>
                    <a:pt x="4940" y="5278"/>
                  </a:lnTo>
                  <a:lnTo>
                    <a:pt x="5165" y="5287"/>
                  </a:lnTo>
                  <a:lnTo>
                    <a:pt x="5389" y="5291"/>
                  </a:lnTo>
                  <a:lnTo>
                    <a:pt x="5611" y="5289"/>
                  </a:lnTo>
                  <a:lnTo>
                    <a:pt x="5831" y="5284"/>
                  </a:lnTo>
                  <a:lnTo>
                    <a:pt x="6048" y="5274"/>
                  </a:lnTo>
                  <a:lnTo>
                    <a:pt x="6262" y="5261"/>
                  </a:lnTo>
                  <a:lnTo>
                    <a:pt x="6473" y="5243"/>
                  </a:lnTo>
                  <a:lnTo>
                    <a:pt x="6680" y="5221"/>
                  </a:lnTo>
                  <a:lnTo>
                    <a:pt x="6882" y="5196"/>
                  </a:lnTo>
                  <a:lnTo>
                    <a:pt x="7079" y="5167"/>
                  </a:lnTo>
                  <a:lnTo>
                    <a:pt x="7271" y="5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8" name="Freeform 24">
              <a:extLst>
                <a:ext uri="{FF2B5EF4-FFF2-40B4-BE49-F238E27FC236}">
                  <a16:creationId xmlns:a16="http://schemas.microsoft.com/office/drawing/2014/main" id="{08BB6FCB-E9F5-4EE4-A560-FE1125A5A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3986" y="1466042"/>
              <a:ext cx="2788903" cy="1962958"/>
            </a:xfrm>
            <a:custGeom>
              <a:avLst/>
              <a:gdLst>
                <a:gd name="T0" fmla="*/ 189 w 7277"/>
                <a:gd name="T1" fmla="*/ 4807 h 5124"/>
                <a:gd name="T2" fmla="*/ 466 w 7277"/>
                <a:gd name="T3" fmla="*/ 4389 h 5124"/>
                <a:gd name="T4" fmla="*/ 764 w 7277"/>
                <a:gd name="T5" fmla="*/ 3988 h 5124"/>
                <a:gd name="T6" fmla="*/ 1075 w 7277"/>
                <a:gd name="T7" fmla="*/ 3612 h 5124"/>
                <a:gd name="T8" fmla="*/ 1390 w 7277"/>
                <a:gd name="T9" fmla="*/ 3270 h 5124"/>
                <a:gd name="T10" fmla="*/ 1702 w 7277"/>
                <a:gd name="T11" fmla="*/ 2976 h 5124"/>
                <a:gd name="T12" fmla="*/ 2000 w 7277"/>
                <a:gd name="T13" fmla="*/ 2737 h 5124"/>
                <a:gd name="T14" fmla="*/ 2278 w 7277"/>
                <a:gd name="T15" fmla="*/ 2565 h 5124"/>
                <a:gd name="T16" fmla="*/ 2496 w 7277"/>
                <a:gd name="T17" fmla="*/ 2473 h 5124"/>
                <a:gd name="T18" fmla="*/ 2652 w 7277"/>
                <a:gd name="T19" fmla="*/ 2439 h 5124"/>
                <a:gd name="T20" fmla="*/ 2764 w 7277"/>
                <a:gd name="T21" fmla="*/ 2455 h 5124"/>
                <a:gd name="T22" fmla="*/ 2842 w 7277"/>
                <a:gd name="T23" fmla="*/ 2510 h 5124"/>
                <a:gd name="T24" fmla="*/ 2895 w 7277"/>
                <a:gd name="T25" fmla="*/ 2598 h 5124"/>
                <a:gd name="T26" fmla="*/ 2936 w 7277"/>
                <a:gd name="T27" fmla="*/ 2711 h 5124"/>
                <a:gd name="T28" fmla="*/ 2994 w 7277"/>
                <a:gd name="T29" fmla="*/ 2910 h 5124"/>
                <a:gd name="T30" fmla="*/ 3050 w 7277"/>
                <a:gd name="T31" fmla="*/ 3058 h 5124"/>
                <a:gd name="T32" fmla="*/ 3125 w 7277"/>
                <a:gd name="T33" fmla="*/ 3220 h 5124"/>
                <a:gd name="T34" fmla="*/ 3215 w 7277"/>
                <a:gd name="T35" fmla="*/ 3376 h 5124"/>
                <a:gd name="T36" fmla="*/ 3317 w 7277"/>
                <a:gd name="T37" fmla="*/ 3525 h 5124"/>
                <a:gd name="T38" fmla="*/ 3433 w 7277"/>
                <a:gd name="T39" fmla="*/ 3666 h 5124"/>
                <a:gd name="T40" fmla="*/ 3561 w 7277"/>
                <a:gd name="T41" fmla="*/ 3797 h 5124"/>
                <a:gd name="T42" fmla="*/ 3701 w 7277"/>
                <a:gd name="T43" fmla="*/ 3919 h 5124"/>
                <a:gd name="T44" fmla="*/ 3853 w 7277"/>
                <a:gd name="T45" fmla="*/ 4031 h 5124"/>
                <a:gd name="T46" fmla="*/ 4075 w 7277"/>
                <a:gd name="T47" fmla="*/ 4161 h 5124"/>
                <a:gd name="T48" fmla="*/ 4487 w 7277"/>
                <a:gd name="T49" fmla="*/ 4322 h 5124"/>
                <a:gd name="T50" fmla="*/ 4910 w 7277"/>
                <a:gd name="T51" fmla="*/ 4396 h 5124"/>
                <a:gd name="T52" fmla="*/ 5335 w 7277"/>
                <a:gd name="T53" fmla="*/ 4386 h 5124"/>
                <a:gd name="T54" fmla="*/ 5747 w 7277"/>
                <a:gd name="T55" fmla="*/ 4296 h 5124"/>
                <a:gd name="T56" fmla="*/ 6136 w 7277"/>
                <a:gd name="T57" fmla="*/ 4129 h 5124"/>
                <a:gd name="T58" fmla="*/ 6488 w 7277"/>
                <a:gd name="T59" fmla="*/ 3889 h 5124"/>
                <a:gd name="T60" fmla="*/ 6793 w 7277"/>
                <a:gd name="T61" fmla="*/ 3578 h 5124"/>
                <a:gd name="T62" fmla="*/ 7036 w 7277"/>
                <a:gd name="T63" fmla="*/ 3202 h 5124"/>
                <a:gd name="T64" fmla="*/ 7197 w 7277"/>
                <a:gd name="T65" fmla="*/ 2790 h 5124"/>
                <a:gd name="T66" fmla="*/ 7272 w 7277"/>
                <a:gd name="T67" fmla="*/ 2366 h 5124"/>
                <a:gd name="T68" fmla="*/ 7262 w 7277"/>
                <a:gd name="T69" fmla="*/ 1942 h 5124"/>
                <a:gd name="T70" fmla="*/ 7172 w 7277"/>
                <a:gd name="T71" fmla="*/ 1530 h 5124"/>
                <a:gd name="T72" fmla="*/ 7005 w 7277"/>
                <a:gd name="T73" fmla="*/ 1141 h 5124"/>
                <a:gd name="T74" fmla="*/ 6765 w 7277"/>
                <a:gd name="T75" fmla="*/ 789 h 5124"/>
                <a:gd name="T76" fmla="*/ 6454 w 7277"/>
                <a:gd name="T77" fmla="*/ 485 h 5124"/>
                <a:gd name="T78" fmla="*/ 6126 w 7277"/>
                <a:gd name="T79" fmla="*/ 267 h 5124"/>
                <a:gd name="T80" fmla="*/ 5918 w 7277"/>
                <a:gd name="T81" fmla="*/ 167 h 5124"/>
                <a:gd name="T82" fmla="*/ 5705 w 7277"/>
                <a:gd name="T83" fmla="*/ 91 h 5124"/>
                <a:gd name="T84" fmla="*/ 5488 w 7277"/>
                <a:gd name="T85" fmla="*/ 38 h 5124"/>
                <a:gd name="T86" fmla="*/ 5269 w 7277"/>
                <a:gd name="T87" fmla="*/ 8 h 5124"/>
                <a:gd name="T88" fmla="*/ 5050 w 7277"/>
                <a:gd name="T89" fmla="*/ 0 h 5124"/>
                <a:gd name="T90" fmla="*/ 4832 w 7277"/>
                <a:gd name="T91" fmla="*/ 13 h 5124"/>
                <a:gd name="T92" fmla="*/ 4618 w 7277"/>
                <a:gd name="T93" fmla="*/ 48 h 5124"/>
                <a:gd name="T94" fmla="*/ 4264 w 7277"/>
                <a:gd name="T95" fmla="*/ 151 h 5124"/>
                <a:gd name="T96" fmla="*/ 3511 w 7277"/>
                <a:gd name="T97" fmla="*/ 503 h 5124"/>
                <a:gd name="T98" fmla="*/ 2805 w 7277"/>
                <a:gd name="T99" fmla="*/ 997 h 5124"/>
                <a:gd name="T100" fmla="*/ 2154 w 7277"/>
                <a:gd name="T101" fmla="*/ 1601 h 5124"/>
                <a:gd name="T102" fmla="*/ 1564 w 7277"/>
                <a:gd name="T103" fmla="*/ 2290 h 5124"/>
                <a:gd name="T104" fmla="*/ 1041 w 7277"/>
                <a:gd name="T105" fmla="*/ 3034 h 5124"/>
                <a:gd name="T106" fmla="*/ 591 w 7277"/>
                <a:gd name="T107" fmla="*/ 3803 h 5124"/>
                <a:gd name="T108" fmla="*/ 221 w 7277"/>
                <a:gd name="T109" fmla="*/ 4568 h 5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77" h="5124">
                  <a:moveTo>
                    <a:pt x="0" y="5124"/>
                  </a:moveTo>
                  <a:lnTo>
                    <a:pt x="61" y="5018"/>
                  </a:lnTo>
                  <a:lnTo>
                    <a:pt x="123" y="4913"/>
                  </a:lnTo>
                  <a:lnTo>
                    <a:pt x="189" y="4807"/>
                  </a:lnTo>
                  <a:lnTo>
                    <a:pt x="256" y="4702"/>
                  </a:lnTo>
                  <a:lnTo>
                    <a:pt x="323" y="4597"/>
                  </a:lnTo>
                  <a:lnTo>
                    <a:pt x="393" y="4493"/>
                  </a:lnTo>
                  <a:lnTo>
                    <a:pt x="466" y="4389"/>
                  </a:lnTo>
                  <a:lnTo>
                    <a:pt x="538" y="4287"/>
                  </a:lnTo>
                  <a:lnTo>
                    <a:pt x="612" y="4186"/>
                  </a:lnTo>
                  <a:lnTo>
                    <a:pt x="688" y="4086"/>
                  </a:lnTo>
                  <a:lnTo>
                    <a:pt x="764" y="3988"/>
                  </a:lnTo>
                  <a:lnTo>
                    <a:pt x="840" y="3891"/>
                  </a:lnTo>
                  <a:lnTo>
                    <a:pt x="918" y="3796"/>
                  </a:lnTo>
                  <a:lnTo>
                    <a:pt x="996" y="3703"/>
                  </a:lnTo>
                  <a:lnTo>
                    <a:pt x="1075" y="3612"/>
                  </a:lnTo>
                  <a:lnTo>
                    <a:pt x="1154" y="3523"/>
                  </a:lnTo>
                  <a:lnTo>
                    <a:pt x="1233" y="3436"/>
                  </a:lnTo>
                  <a:lnTo>
                    <a:pt x="1311" y="3352"/>
                  </a:lnTo>
                  <a:lnTo>
                    <a:pt x="1390" y="3270"/>
                  </a:lnTo>
                  <a:lnTo>
                    <a:pt x="1469" y="3193"/>
                  </a:lnTo>
                  <a:lnTo>
                    <a:pt x="1547" y="3117"/>
                  </a:lnTo>
                  <a:lnTo>
                    <a:pt x="1625" y="3045"/>
                  </a:lnTo>
                  <a:lnTo>
                    <a:pt x="1702" y="2976"/>
                  </a:lnTo>
                  <a:lnTo>
                    <a:pt x="1778" y="2910"/>
                  </a:lnTo>
                  <a:lnTo>
                    <a:pt x="1854" y="2849"/>
                  </a:lnTo>
                  <a:lnTo>
                    <a:pt x="1927" y="2790"/>
                  </a:lnTo>
                  <a:lnTo>
                    <a:pt x="2000" y="2737"/>
                  </a:lnTo>
                  <a:lnTo>
                    <a:pt x="2073" y="2687"/>
                  </a:lnTo>
                  <a:lnTo>
                    <a:pt x="2143" y="2641"/>
                  </a:lnTo>
                  <a:lnTo>
                    <a:pt x="2212" y="2600"/>
                  </a:lnTo>
                  <a:lnTo>
                    <a:pt x="2278" y="2565"/>
                  </a:lnTo>
                  <a:lnTo>
                    <a:pt x="2343" y="2533"/>
                  </a:lnTo>
                  <a:lnTo>
                    <a:pt x="2398" y="2509"/>
                  </a:lnTo>
                  <a:lnTo>
                    <a:pt x="2448" y="2489"/>
                  </a:lnTo>
                  <a:lnTo>
                    <a:pt x="2496" y="2473"/>
                  </a:lnTo>
                  <a:lnTo>
                    <a:pt x="2539" y="2459"/>
                  </a:lnTo>
                  <a:lnTo>
                    <a:pt x="2581" y="2449"/>
                  </a:lnTo>
                  <a:lnTo>
                    <a:pt x="2617" y="2443"/>
                  </a:lnTo>
                  <a:lnTo>
                    <a:pt x="2652" y="2439"/>
                  </a:lnTo>
                  <a:lnTo>
                    <a:pt x="2684" y="2439"/>
                  </a:lnTo>
                  <a:lnTo>
                    <a:pt x="2713" y="2441"/>
                  </a:lnTo>
                  <a:lnTo>
                    <a:pt x="2740" y="2447"/>
                  </a:lnTo>
                  <a:lnTo>
                    <a:pt x="2764" y="2455"/>
                  </a:lnTo>
                  <a:lnTo>
                    <a:pt x="2786" y="2465"/>
                  </a:lnTo>
                  <a:lnTo>
                    <a:pt x="2806" y="2478"/>
                  </a:lnTo>
                  <a:lnTo>
                    <a:pt x="2825" y="2493"/>
                  </a:lnTo>
                  <a:lnTo>
                    <a:pt x="2842" y="2510"/>
                  </a:lnTo>
                  <a:lnTo>
                    <a:pt x="2857" y="2529"/>
                  </a:lnTo>
                  <a:lnTo>
                    <a:pt x="2871" y="2550"/>
                  </a:lnTo>
                  <a:lnTo>
                    <a:pt x="2884" y="2574"/>
                  </a:lnTo>
                  <a:lnTo>
                    <a:pt x="2895" y="2598"/>
                  </a:lnTo>
                  <a:lnTo>
                    <a:pt x="2906" y="2625"/>
                  </a:lnTo>
                  <a:lnTo>
                    <a:pt x="2916" y="2651"/>
                  </a:lnTo>
                  <a:lnTo>
                    <a:pt x="2926" y="2680"/>
                  </a:lnTo>
                  <a:lnTo>
                    <a:pt x="2936" y="2711"/>
                  </a:lnTo>
                  <a:lnTo>
                    <a:pt x="2945" y="2743"/>
                  </a:lnTo>
                  <a:lnTo>
                    <a:pt x="2964" y="2807"/>
                  </a:lnTo>
                  <a:lnTo>
                    <a:pt x="2984" y="2876"/>
                  </a:lnTo>
                  <a:lnTo>
                    <a:pt x="2994" y="2910"/>
                  </a:lnTo>
                  <a:lnTo>
                    <a:pt x="3006" y="2946"/>
                  </a:lnTo>
                  <a:lnTo>
                    <a:pt x="3018" y="2982"/>
                  </a:lnTo>
                  <a:lnTo>
                    <a:pt x="3032" y="3017"/>
                  </a:lnTo>
                  <a:lnTo>
                    <a:pt x="3050" y="3058"/>
                  </a:lnTo>
                  <a:lnTo>
                    <a:pt x="3067" y="3099"/>
                  </a:lnTo>
                  <a:lnTo>
                    <a:pt x="3085" y="3140"/>
                  </a:lnTo>
                  <a:lnTo>
                    <a:pt x="3105" y="3180"/>
                  </a:lnTo>
                  <a:lnTo>
                    <a:pt x="3125" y="3220"/>
                  </a:lnTo>
                  <a:lnTo>
                    <a:pt x="3146" y="3260"/>
                  </a:lnTo>
                  <a:lnTo>
                    <a:pt x="3169" y="3299"/>
                  </a:lnTo>
                  <a:lnTo>
                    <a:pt x="3192" y="3338"/>
                  </a:lnTo>
                  <a:lnTo>
                    <a:pt x="3215" y="3376"/>
                  </a:lnTo>
                  <a:lnTo>
                    <a:pt x="3240" y="3414"/>
                  </a:lnTo>
                  <a:lnTo>
                    <a:pt x="3265" y="3452"/>
                  </a:lnTo>
                  <a:lnTo>
                    <a:pt x="3291" y="3488"/>
                  </a:lnTo>
                  <a:lnTo>
                    <a:pt x="3317" y="3525"/>
                  </a:lnTo>
                  <a:lnTo>
                    <a:pt x="3345" y="3562"/>
                  </a:lnTo>
                  <a:lnTo>
                    <a:pt x="3374" y="3596"/>
                  </a:lnTo>
                  <a:lnTo>
                    <a:pt x="3403" y="3632"/>
                  </a:lnTo>
                  <a:lnTo>
                    <a:pt x="3433" y="3666"/>
                  </a:lnTo>
                  <a:lnTo>
                    <a:pt x="3464" y="3699"/>
                  </a:lnTo>
                  <a:lnTo>
                    <a:pt x="3495" y="3733"/>
                  </a:lnTo>
                  <a:lnTo>
                    <a:pt x="3527" y="3766"/>
                  </a:lnTo>
                  <a:lnTo>
                    <a:pt x="3561" y="3797"/>
                  </a:lnTo>
                  <a:lnTo>
                    <a:pt x="3595" y="3829"/>
                  </a:lnTo>
                  <a:lnTo>
                    <a:pt x="3630" y="3861"/>
                  </a:lnTo>
                  <a:lnTo>
                    <a:pt x="3665" y="3891"/>
                  </a:lnTo>
                  <a:lnTo>
                    <a:pt x="3701" y="3919"/>
                  </a:lnTo>
                  <a:lnTo>
                    <a:pt x="3739" y="3948"/>
                  </a:lnTo>
                  <a:lnTo>
                    <a:pt x="3776" y="3976"/>
                  </a:lnTo>
                  <a:lnTo>
                    <a:pt x="3814" y="4004"/>
                  </a:lnTo>
                  <a:lnTo>
                    <a:pt x="3853" y="4031"/>
                  </a:lnTo>
                  <a:lnTo>
                    <a:pt x="3893" y="4057"/>
                  </a:lnTo>
                  <a:lnTo>
                    <a:pt x="3934" y="4082"/>
                  </a:lnTo>
                  <a:lnTo>
                    <a:pt x="3975" y="4106"/>
                  </a:lnTo>
                  <a:lnTo>
                    <a:pt x="4075" y="4161"/>
                  </a:lnTo>
                  <a:lnTo>
                    <a:pt x="4177" y="4209"/>
                  </a:lnTo>
                  <a:lnTo>
                    <a:pt x="4279" y="4252"/>
                  </a:lnTo>
                  <a:lnTo>
                    <a:pt x="4382" y="4289"/>
                  </a:lnTo>
                  <a:lnTo>
                    <a:pt x="4487" y="4322"/>
                  </a:lnTo>
                  <a:lnTo>
                    <a:pt x="4592" y="4348"/>
                  </a:lnTo>
                  <a:lnTo>
                    <a:pt x="4698" y="4369"/>
                  </a:lnTo>
                  <a:lnTo>
                    <a:pt x="4804" y="4385"/>
                  </a:lnTo>
                  <a:lnTo>
                    <a:pt x="4910" y="4396"/>
                  </a:lnTo>
                  <a:lnTo>
                    <a:pt x="5017" y="4401"/>
                  </a:lnTo>
                  <a:lnTo>
                    <a:pt x="5123" y="4402"/>
                  </a:lnTo>
                  <a:lnTo>
                    <a:pt x="5229" y="4396"/>
                  </a:lnTo>
                  <a:lnTo>
                    <a:pt x="5335" y="4386"/>
                  </a:lnTo>
                  <a:lnTo>
                    <a:pt x="5439" y="4372"/>
                  </a:lnTo>
                  <a:lnTo>
                    <a:pt x="5543" y="4352"/>
                  </a:lnTo>
                  <a:lnTo>
                    <a:pt x="5646" y="4326"/>
                  </a:lnTo>
                  <a:lnTo>
                    <a:pt x="5747" y="4296"/>
                  </a:lnTo>
                  <a:lnTo>
                    <a:pt x="5847" y="4262"/>
                  </a:lnTo>
                  <a:lnTo>
                    <a:pt x="5945" y="4223"/>
                  </a:lnTo>
                  <a:lnTo>
                    <a:pt x="6041" y="4178"/>
                  </a:lnTo>
                  <a:lnTo>
                    <a:pt x="6136" y="4129"/>
                  </a:lnTo>
                  <a:lnTo>
                    <a:pt x="6227" y="4076"/>
                  </a:lnTo>
                  <a:lnTo>
                    <a:pt x="6317" y="4018"/>
                  </a:lnTo>
                  <a:lnTo>
                    <a:pt x="6404" y="3956"/>
                  </a:lnTo>
                  <a:lnTo>
                    <a:pt x="6488" y="3889"/>
                  </a:lnTo>
                  <a:lnTo>
                    <a:pt x="6569" y="3818"/>
                  </a:lnTo>
                  <a:lnTo>
                    <a:pt x="6647" y="3743"/>
                  </a:lnTo>
                  <a:lnTo>
                    <a:pt x="6722" y="3663"/>
                  </a:lnTo>
                  <a:lnTo>
                    <a:pt x="6793" y="3578"/>
                  </a:lnTo>
                  <a:lnTo>
                    <a:pt x="6859" y="3490"/>
                  </a:lnTo>
                  <a:lnTo>
                    <a:pt x="6923" y="3397"/>
                  </a:lnTo>
                  <a:lnTo>
                    <a:pt x="6982" y="3302"/>
                  </a:lnTo>
                  <a:lnTo>
                    <a:pt x="7036" y="3202"/>
                  </a:lnTo>
                  <a:lnTo>
                    <a:pt x="7085" y="3100"/>
                  </a:lnTo>
                  <a:lnTo>
                    <a:pt x="7127" y="2998"/>
                  </a:lnTo>
                  <a:lnTo>
                    <a:pt x="7165" y="2895"/>
                  </a:lnTo>
                  <a:lnTo>
                    <a:pt x="7197" y="2790"/>
                  </a:lnTo>
                  <a:lnTo>
                    <a:pt x="7224" y="2685"/>
                  </a:lnTo>
                  <a:lnTo>
                    <a:pt x="7245" y="2579"/>
                  </a:lnTo>
                  <a:lnTo>
                    <a:pt x="7261" y="2473"/>
                  </a:lnTo>
                  <a:lnTo>
                    <a:pt x="7272" y="2366"/>
                  </a:lnTo>
                  <a:lnTo>
                    <a:pt x="7276" y="2259"/>
                  </a:lnTo>
                  <a:lnTo>
                    <a:pt x="7277" y="2154"/>
                  </a:lnTo>
                  <a:lnTo>
                    <a:pt x="7272" y="2047"/>
                  </a:lnTo>
                  <a:lnTo>
                    <a:pt x="7262" y="1942"/>
                  </a:lnTo>
                  <a:lnTo>
                    <a:pt x="7247" y="1837"/>
                  </a:lnTo>
                  <a:lnTo>
                    <a:pt x="7227" y="1734"/>
                  </a:lnTo>
                  <a:lnTo>
                    <a:pt x="7202" y="1631"/>
                  </a:lnTo>
                  <a:lnTo>
                    <a:pt x="7172" y="1530"/>
                  </a:lnTo>
                  <a:lnTo>
                    <a:pt x="7137" y="1430"/>
                  </a:lnTo>
                  <a:lnTo>
                    <a:pt x="7098" y="1331"/>
                  </a:lnTo>
                  <a:lnTo>
                    <a:pt x="7054" y="1236"/>
                  </a:lnTo>
                  <a:lnTo>
                    <a:pt x="7005" y="1141"/>
                  </a:lnTo>
                  <a:lnTo>
                    <a:pt x="6953" y="1049"/>
                  </a:lnTo>
                  <a:lnTo>
                    <a:pt x="6894" y="960"/>
                  </a:lnTo>
                  <a:lnTo>
                    <a:pt x="6832" y="872"/>
                  </a:lnTo>
                  <a:lnTo>
                    <a:pt x="6765" y="789"/>
                  </a:lnTo>
                  <a:lnTo>
                    <a:pt x="6694" y="708"/>
                  </a:lnTo>
                  <a:lnTo>
                    <a:pt x="6618" y="630"/>
                  </a:lnTo>
                  <a:lnTo>
                    <a:pt x="6538" y="556"/>
                  </a:lnTo>
                  <a:lnTo>
                    <a:pt x="6454" y="485"/>
                  </a:lnTo>
                  <a:lnTo>
                    <a:pt x="6366" y="417"/>
                  </a:lnTo>
                  <a:lnTo>
                    <a:pt x="6274" y="353"/>
                  </a:lnTo>
                  <a:lnTo>
                    <a:pt x="6177" y="295"/>
                  </a:lnTo>
                  <a:lnTo>
                    <a:pt x="6126" y="267"/>
                  </a:lnTo>
                  <a:lnTo>
                    <a:pt x="6074" y="239"/>
                  </a:lnTo>
                  <a:lnTo>
                    <a:pt x="6022" y="213"/>
                  </a:lnTo>
                  <a:lnTo>
                    <a:pt x="5970" y="190"/>
                  </a:lnTo>
                  <a:lnTo>
                    <a:pt x="5918" y="167"/>
                  </a:lnTo>
                  <a:lnTo>
                    <a:pt x="5865" y="146"/>
                  </a:lnTo>
                  <a:lnTo>
                    <a:pt x="5811" y="126"/>
                  </a:lnTo>
                  <a:lnTo>
                    <a:pt x="5758" y="108"/>
                  </a:lnTo>
                  <a:lnTo>
                    <a:pt x="5705" y="91"/>
                  </a:lnTo>
                  <a:lnTo>
                    <a:pt x="5650" y="76"/>
                  </a:lnTo>
                  <a:lnTo>
                    <a:pt x="5597" y="62"/>
                  </a:lnTo>
                  <a:lnTo>
                    <a:pt x="5542" y="49"/>
                  </a:lnTo>
                  <a:lnTo>
                    <a:pt x="5488" y="38"/>
                  </a:lnTo>
                  <a:lnTo>
                    <a:pt x="5433" y="29"/>
                  </a:lnTo>
                  <a:lnTo>
                    <a:pt x="5378" y="20"/>
                  </a:lnTo>
                  <a:lnTo>
                    <a:pt x="5323" y="13"/>
                  </a:lnTo>
                  <a:lnTo>
                    <a:pt x="5269" y="8"/>
                  </a:lnTo>
                  <a:lnTo>
                    <a:pt x="5215" y="3"/>
                  </a:lnTo>
                  <a:lnTo>
                    <a:pt x="5159" y="1"/>
                  </a:lnTo>
                  <a:lnTo>
                    <a:pt x="5105" y="0"/>
                  </a:lnTo>
                  <a:lnTo>
                    <a:pt x="5050" y="0"/>
                  </a:lnTo>
                  <a:lnTo>
                    <a:pt x="4996" y="1"/>
                  </a:lnTo>
                  <a:lnTo>
                    <a:pt x="4941" y="3"/>
                  </a:lnTo>
                  <a:lnTo>
                    <a:pt x="4887" y="8"/>
                  </a:lnTo>
                  <a:lnTo>
                    <a:pt x="4832" y="13"/>
                  </a:lnTo>
                  <a:lnTo>
                    <a:pt x="4779" y="20"/>
                  </a:lnTo>
                  <a:lnTo>
                    <a:pt x="4724" y="28"/>
                  </a:lnTo>
                  <a:lnTo>
                    <a:pt x="4671" y="38"/>
                  </a:lnTo>
                  <a:lnTo>
                    <a:pt x="4618" y="48"/>
                  </a:lnTo>
                  <a:lnTo>
                    <a:pt x="4564" y="60"/>
                  </a:lnTo>
                  <a:lnTo>
                    <a:pt x="4512" y="73"/>
                  </a:lnTo>
                  <a:lnTo>
                    <a:pt x="4460" y="88"/>
                  </a:lnTo>
                  <a:lnTo>
                    <a:pt x="4264" y="151"/>
                  </a:lnTo>
                  <a:lnTo>
                    <a:pt x="4072" y="224"/>
                  </a:lnTo>
                  <a:lnTo>
                    <a:pt x="3882" y="308"/>
                  </a:lnTo>
                  <a:lnTo>
                    <a:pt x="3695" y="401"/>
                  </a:lnTo>
                  <a:lnTo>
                    <a:pt x="3511" y="503"/>
                  </a:lnTo>
                  <a:lnTo>
                    <a:pt x="3330" y="615"/>
                  </a:lnTo>
                  <a:lnTo>
                    <a:pt x="3152" y="735"/>
                  </a:lnTo>
                  <a:lnTo>
                    <a:pt x="2977" y="861"/>
                  </a:lnTo>
                  <a:lnTo>
                    <a:pt x="2805" y="997"/>
                  </a:lnTo>
                  <a:lnTo>
                    <a:pt x="2637" y="1138"/>
                  </a:lnTo>
                  <a:lnTo>
                    <a:pt x="2473" y="1287"/>
                  </a:lnTo>
                  <a:lnTo>
                    <a:pt x="2312" y="1441"/>
                  </a:lnTo>
                  <a:lnTo>
                    <a:pt x="2154" y="1601"/>
                  </a:lnTo>
                  <a:lnTo>
                    <a:pt x="2000" y="1767"/>
                  </a:lnTo>
                  <a:lnTo>
                    <a:pt x="1852" y="1938"/>
                  </a:lnTo>
                  <a:lnTo>
                    <a:pt x="1706" y="2113"/>
                  </a:lnTo>
                  <a:lnTo>
                    <a:pt x="1564" y="2290"/>
                  </a:lnTo>
                  <a:lnTo>
                    <a:pt x="1427" y="2473"/>
                  </a:lnTo>
                  <a:lnTo>
                    <a:pt x="1294" y="2657"/>
                  </a:lnTo>
                  <a:lnTo>
                    <a:pt x="1165" y="2844"/>
                  </a:lnTo>
                  <a:lnTo>
                    <a:pt x="1041" y="3034"/>
                  </a:lnTo>
                  <a:lnTo>
                    <a:pt x="921" y="3225"/>
                  </a:lnTo>
                  <a:lnTo>
                    <a:pt x="807" y="3417"/>
                  </a:lnTo>
                  <a:lnTo>
                    <a:pt x="697" y="3609"/>
                  </a:lnTo>
                  <a:lnTo>
                    <a:pt x="591" y="3803"/>
                  </a:lnTo>
                  <a:lnTo>
                    <a:pt x="491" y="3996"/>
                  </a:lnTo>
                  <a:lnTo>
                    <a:pt x="396" y="4188"/>
                  </a:lnTo>
                  <a:lnTo>
                    <a:pt x="306" y="4379"/>
                  </a:lnTo>
                  <a:lnTo>
                    <a:pt x="221" y="4568"/>
                  </a:lnTo>
                  <a:lnTo>
                    <a:pt x="142" y="4756"/>
                  </a:lnTo>
                  <a:lnTo>
                    <a:pt x="68" y="4942"/>
                  </a:lnTo>
                  <a:lnTo>
                    <a:pt x="0" y="5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1" name="Freeform 10">
              <a:extLst>
                <a:ext uri="{FF2B5EF4-FFF2-40B4-BE49-F238E27FC236}">
                  <a16:creationId xmlns:a16="http://schemas.microsoft.com/office/drawing/2014/main" id="{F48AAE8F-AFD6-4A1C-9CE4-A95FEB476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86" y="3428999"/>
              <a:ext cx="2788903" cy="1962958"/>
            </a:xfrm>
            <a:custGeom>
              <a:avLst/>
              <a:gdLst>
                <a:gd name="T0" fmla="*/ 7088 w 7277"/>
                <a:gd name="T1" fmla="*/ 317 h 5124"/>
                <a:gd name="T2" fmla="*/ 6811 w 7277"/>
                <a:gd name="T3" fmla="*/ 735 h 5124"/>
                <a:gd name="T4" fmla="*/ 6513 w 7277"/>
                <a:gd name="T5" fmla="*/ 1136 h 5124"/>
                <a:gd name="T6" fmla="*/ 6202 w 7277"/>
                <a:gd name="T7" fmla="*/ 1512 h 5124"/>
                <a:gd name="T8" fmla="*/ 5887 w 7277"/>
                <a:gd name="T9" fmla="*/ 1854 h 5124"/>
                <a:gd name="T10" fmla="*/ 5575 w 7277"/>
                <a:gd name="T11" fmla="*/ 2148 h 5124"/>
                <a:gd name="T12" fmla="*/ 5277 w 7277"/>
                <a:gd name="T13" fmla="*/ 2387 h 5124"/>
                <a:gd name="T14" fmla="*/ 4999 w 7277"/>
                <a:gd name="T15" fmla="*/ 2559 h 5124"/>
                <a:gd name="T16" fmla="*/ 4781 w 7277"/>
                <a:gd name="T17" fmla="*/ 2651 h 5124"/>
                <a:gd name="T18" fmla="*/ 4625 w 7277"/>
                <a:gd name="T19" fmla="*/ 2685 h 5124"/>
                <a:gd name="T20" fmla="*/ 4513 w 7277"/>
                <a:gd name="T21" fmla="*/ 2669 h 5124"/>
                <a:gd name="T22" fmla="*/ 4435 w 7277"/>
                <a:gd name="T23" fmla="*/ 2614 h 5124"/>
                <a:gd name="T24" fmla="*/ 4382 w 7277"/>
                <a:gd name="T25" fmla="*/ 2526 h 5124"/>
                <a:gd name="T26" fmla="*/ 4341 w 7277"/>
                <a:gd name="T27" fmla="*/ 2413 h 5124"/>
                <a:gd name="T28" fmla="*/ 4283 w 7277"/>
                <a:gd name="T29" fmla="*/ 2214 h 5124"/>
                <a:gd name="T30" fmla="*/ 4227 w 7277"/>
                <a:gd name="T31" fmla="*/ 2066 h 5124"/>
                <a:gd name="T32" fmla="*/ 4152 w 7277"/>
                <a:gd name="T33" fmla="*/ 1904 h 5124"/>
                <a:gd name="T34" fmla="*/ 4062 w 7277"/>
                <a:gd name="T35" fmla="*/ 1748 h 5124"/>
                <a:gd name="T36" fmla="*/ 3960 w 7277"/>
                <a:gd name="T37" fmla="*/ 1599 h 5124"/>
                <a:gd name="T38" fmla="*/ 3844 w 7277"/>
                <a:gd name="T39" fmla="*/ 1458 h 5124"/>
                <a:gd name="T40" fmla="*/ 3716 w 7277"/>
                <a:gd name="T41" fmla="*/ 1327 h 5124"/>
                <a:gd name="T42" fmla="*/ 3576 w 7277"/>
                <a:gd name="T43" fmla="*/ 1205 h 5124"/>
                <a:gd name="T44" fmla="*/ 3424 w 7277"/>
                <a:gd name="T45" fmla="*/ 1093 h 5124"/>
                <a:gd name="T46" fmla="*/ 3202 w 7277"/>
                <a:gd name="T47" fmla="*/ 963 h 5124"/>
                <a:gd name="T48" fmla="*/ 2790 w 7277"/>
                <a:gd name="T49" fmla="*/ 802 h 5124"/>
                <a:gd name="T50" fmla="*/ 2367 w 7277"/>
                <a:gd name="T51" fmla="*/ 728 h 5124"/>
                <a:gd name="T52" fmla="*/ 1942 w 7277"/>
                <a:gd name="T53" fmla="*/ 738 h 5124"/>
                <a:gd name="T54" fmla="*/ 1530 w 7277"/>
                <a:gd name="T55" fmla="*/ 828 h 5124"/>
                <a:gd name="T56" fmla="*/ 1141 w 7277"/>
                <a:gd name="T57" fmla="*/ 995 h 5124"/>
                <a:gd name="T58" fmla="*/ 789 w 7277"/>
                <a:gd name="T59" fmla="*/ 1235 h 5124"/>
                <a:gd name="T60" fmla="*/ 484 w 7277"/>
                <a:gd name="T61" fmla="*/ 1546 h 5124"/>
                <a:gd name="T62" fmla="*/ 241 w 7277"/>
                <a:gd name="T63" fmla="*/ 1922 h 5124"/>
                <a:gd name="T64" fmla="*/ 80 w 7277"/>
                <a:gd name="T65" fmla="*/ 2334 h 5124"/>
                <a:gd name="T66" fmla="*/ 5 w 7277"/>
                <a:gd name="T67" fmla="*/ 2758 h 5124"/>
                <a:gd name="T68" fmla="*/ 15 w 7277"/>
                <a:gd name="T69" fmla="*/ 3182 h 5124"/>
                <a:gd name="T70" fmla="*/ 105 w 7277"/>
                <a:gd name="T71" fmla="*/ 3594 h 5124"/>
                <a:gd name="T72" fmla="*/ 271 w 7277"/>
                <a:gd name="T73" fmla="*/ 3983 h 5124"/>
                <a:gd name="T74" fmla="*/ 512 w 7277"/>
                <a:gd name="T75" fmla="*/ 4335 h 5124"/>
                <a:gd name="T76" fmla="*/ 823 w 7277"/>
                <a:gd name="T77" fmla="*/ 4639 h 5124"/>
                <a:gd name="T78" fmla="*/ 1151 w 7277"/>
                <a:gd name="T79" fmla="*/ 4857 h 5124"/>
                <a:gd name="T80" fmla="*/ 1359 w 7277"/>
                <a:gd name="T81" fmla="*/ 4957 h 5124"/>
                <a:gd name="T82" fmla="*/ 1572 w 7277"/>
                <a:gd name="T83" fmla="*/ 5033 h 5124"/>
                <a:gd name="T84" fmla="*/ 1789 w 7277"/>
                <a:gd name="T85" fmla="*/ 5086 h 5124"/>
                <a:gd name="T86" fmla="*/ 2008 w 7277"/>
                <a:gd name="T87" fmla="*/ 5116 h 5124"/>
                <a:gd name="T88" fmla="*/ 2227 w 7277"/>
                <a:gd name="T89" fmla="*/ 5124 h 5124"/>
                <a:gd name="T90" fmla="*/ 2445 w 7277"/>
                <a:gd name="T91" fmla="*/ 5111 h 5124"/>
                <a:gd name="T92" fmla="*/ 2659 w 7277"/>
                <a:gd name="T93" fmla="*/ 5076 h 5124"/>
                <a:gd name="T94" fmla="*/ 3013 w 7277"/>
                <a:gd name="T95" fmla="*/ 4973 h 5124"/>
                <a:gd name="T96" fmla="*/ 3766 w 7277"/>
                <a:gd name="T97" fmla="*/ 4621 h 5124"/>
                <a:gd name="T98" fmla="*/ 4472 w 7277"/>
                <a:gd name="T99" fmla="*/ 4127 h 5124"/>
                <a:gd name="T100" fmla="*/ 5123 w 7277"/>
                <a:gd name="T101" fmla="*/ 3523 h 5124"/>
                <a:gd name="T102" fmla="*/ 5713 w 7277"/>
                <a:gd name="T103" fmla="*/ 2834 h 5124"/>
                <a:gd name="T104" fmla="*/ 6236 w 7277"/>
                <a:gd name="T105" fmla="*/ 2090 h 5124"/>
                <a:gd name="T106" fmla="*/ 6686 w 7277"/>
                <a:gd name="T107" fmla="*/ 1321 h 5124"/>
                <a:gd name="T108" fmla="*/ 7056 w 7277"/>
                <a:gd name="T109" fmla="*/ 556 h 5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77" h="5124">
                  <a:moveTo>
                    <a:pt x="7277" y="0"/>
                  </a:moveTo>
                  <a:lnTo>
                    <a:pt x="7216" y="106"/>
                  </a:lnTo>
                  <a:lnTo>
                    <a:pt x="7154" y="211"/>
                  </a:lnTo>
                  <a:lnTo>
                    <a:pt x="7088" y="317"/>
                  </a:lnTo>
                  <a:lnTo>
                    <a:pt x="7021" y="422"/>
                  </a:lnTo>
                  <a:lnTo>
                    <a:pt x="6954" y="527"/>
                  </a:lnTo>
                  <a:lnTo>
                    <a:pt x="6884" y="631"/>
                  </a:lnTo>
                  <a:lnTo>
                    <a:pt x="6811" y="735"/>
                  </a:lnTo>
                  <a:lnTo>
                    <a:pt x="6739" y="837"/>
                  </a:lnTo>
                  <a:lnTo>
                    <a:pt x="6665" y="938"/>
                  </a:lnTo>
                  <a:lnTo>
                    <a:pt x="6589" y="1038"/>
                  </a:lnTo>
                  <a:lnTo>
                    <a:pt x="6513" y="1136"/>
                  </a:lnTo>
                  <a:lnTo>
                    <a:pt x="6437" y="1233"/>
                  </a:lnTo>
                  <a:lnTo>
                    <a:pt x="6359" y="1328"/>
                  </a:lnTo>
                  <a:lnTo>
                    <a:pt x="6281" y="1421"/>
                  </a:lnTo>
                  <a:lnTo>
                    <a:pt x="6202" y="1512"/>
                  </a:lnTo>
                  <a:lnTo>
                    <a:pt x="6123" y="1601"/>
                  </a:lnTo>
                  <a:lnTo>
                    <a:pt x="6044" y="1688"/>
                  </a:lnTo>
                  <a:lnTo>
                    <a:pt x="5966" y="1772"/>
                  </a:lnTo>
                  <a:lnTo>
                    <a:pt x="5887" y="1854"/>
                  </a:lnTo>
                  <a:lnTo>
                    <a:pt x="5808" y="1931"/>
                  </a:lnTo>
                  <a:lnTo>
                    <a:pt x="5730" y="2007"/>
                  </a:lnTo>
                  <a:lnTo>
                    <a:pt x="5652" y="2079"/>
                  </a:lnTo>
                  <a:lnTo>
                    <a:pt x="5575" y="2148"/>
                  </a:lnTo>
                  <a:lnTo>
                    <a:pt x="5499" y="2214"/>
                  </a:lnTo>
                  <a:lnTo>
                    <a:pt x="5423" y="2275"/>
                  </a:lnTo>
                  <a:lnTo>
                    <a:pt x="5350" y="2334"/>
                  </a:lnTo>
                  <a:lnTo>
                    <a:pt x="5277" y="2387"/>
                  </a:lnTo>
                  <a:lnTo>
                    <a:pt x="5204" y="2437"/>
                  </a:lnTo>
                  <a:lnTo>
                    <a:pt x="5134" y="2483"/>
                  </a:lnTo>
                  <a:lnTo>
                    <a:pt x="5065" y="2524"/>
                  </a:lnTo>
                  <a:lnTo>
                    <a:pt x="4999" y="2559"/>
                  </a:lnTo>
                  <a:lnTo>
                    <a:pt x="4934" y="2591"/>
                  </a:lnTo>
                  <a:lnTo>
                    <a:pt x="4879" y="2615"/>
                  </a:lnTo>
                  <a:lnTo>
                    <a:pt x="4829" y="2635"/>
                  </a:lnTo>
                  <a:lnTo>
                    <a:pt x="4781" y="2651"/>
                  </a:lnTo>
                  <a:lnTo>
                    <a:pt x="4738" y="2665"/>
                  </a:lnTo>
                  <a:lnTo>
                    <a:pt x="4696" y="2675"/>
                  </a:lnTo>
                  <a:lnTo>
                    <a:pt x="4660" y="2681"/>
                  </a:lnTo>
                  <a:lnTo>
                    <a:pt x="4625" y="2685"/>
                  </a:lnTo>
                  <a:lnTo>
                    <a:pt x="4593" y="2685"/>
                  </a:lnTo>
                  <a:lnTo>
                    <a:pt x="4564" y="2683"/>
                  </a:lnTo>
                  <a:lnTo>
                    <a:pt x="4537" y="2677"/>
                  </a:lnTo>
                  <a:lnTo>
                    <a:pt x="4513" y="2669"/>
                  </a:lnTo>
                  <a:lnTo>
                    <a:pt x="4491" y="2659"/>
                  </a:lnTo>
                  <a:lnTo>
                    <a:pt x="4471" y="2646"/>
                  </a:lnTo>
                  <a:lnTo>
                    <a:pt x="4452" y="2631"/>
                  </a:lnTo>
                  <a:lnTo>
                    <a:pt x="4435" y="2614"/>
                  </a:lnTo>
                  <a:lnTo>
                    <a:pt x="4420" y="2595"/>
                  </a:lnTo>
                  <a:lnTo>
                    <a:pt x="4406" y="2574"/>
                  </a:lnTo>
                  <a:lnTo>
                    <a:pt x="4393" y="2550"/>
                  </a:lnTo>
                  <a:lnTo>
                    <a:pt x="4382" y="2526"/>
                  </a:lnTo>
                  <a:lnTo>
                    <a:pt x="4371" y="2499"/>
                  </a:lnTo>
                  <a:lnTo>
                    <a:pt x="4361" y="2473"/>
                  </a:lnTo>
                  <a:lnTo>
                    <a:pt x="4351" y="2444"/>
                  </a:lnTo>
                  <a:lnTo>
                    <a:pt x="4341" y="2413"/>
                  </a:lnTo>
                  <a:lnTo>
                    <a:pt x="4332" y="2381"/>
                  </a:lnTo>
                  <a:lnTo>
                    <a:pt x="4313" y="2317"/>
                  </a:lnTo>
                  <a:lnTo>
                    <a:pt x="4293" y="2248"/>
                  </a:lnTo>
                  <a:lnTo>
                    <a:pt x="4283" y="2214"/>
                  </a:lnTo>
                  <a:lnTo>
                    <a:pt x="4271" y="2178"/>
                  </a:lnTo>
                  <a:lnTo>
                    <a:pt x="4259" y="2142"/>
                  </a:lnTo>
                  <a:lnTo>
                    <a:pt x="4245" y="2107"/>
                  </a:lnTo>
                  <a:lnTo>
                    <a:pt x="4227" y="2066"/>
                  </a:lnTo>
                  <a:lnTo>
                    <a:pt x="4210" y="2025"/>
                  </a:lnTo>
                  <a:lnTo>
                    <a:pt x="4192" y="1984"/>
                  </a:lnTo>
                  <a:lnTo>
                    <a:pt x="4172" y="1944"/>
                  </a:lnTo>
                  <a:lnTo>
                    <a:pt x="4152" y="1904"/>
                  </a:lnTo>
                  <a:lnTo>
                    <a:pt x="4131" y="1864"/>
                  </a:lnTo>
                  <a:lnTo>
                    <a:pt x="4108" y="1825"/>
                  </a:lnTo>
                  <a:lnTo>
                    <a:pt x="4085" y="1786"/>
                  </a:lnTo>
                  <a:lnTo>
                    <a:pt x="4062" y="1748"/>
                  </a:lnTo>
                  <a:lnTo>
                    <a:pt x="4037" y="1710"/>
                  </a:lnTo>
                  <a:lnTo>
                    <a:pt x="4012" y="1672"/>
                  </a:lnTo>
                  <a:lnTo>
                    <a:pt x="3986" y="1636"/>
                  </a:lnTo>
                  <a:lnTo>
                    <a:pt x="3960" y="1599"/>
                  </a:lnTo>
                  <a:lnTo>
                    <a:pt x="3932" y="1562"/>
                  </a:lnTo>
                  <a:lnTo>
                    <a:pt x="3903" y="1528"/>
                  </a:lnTo>
                  <a:lnTo>
                    <a:pt x="3874" y="1492"/>
                  </a:lnTo>
                  <a:lnTo>
                    <a:pt x="3844" y="1458"/>
                  </a:lnTo>
                  <a:lnTo>
                    <a:pt x="3813" y="1425"/>
                  </a:lnTo>
                  <a:lnTo>
                    <a:pt x="3782" y="1391"/>
                  </a:lnTo>
                  <a:lnTo>
                    <a:pt x="3750" y="1358"/>
                  </a:lnTo>
                  <a:lnTo>
                    <a:pt x="3716" y="1327"/>
                  </a:lnTo>
                  <a:lnTo>
                    <a:pt x="3682" y="1295"/>
                  </a:lnTo>
                  <a:lnTo>
                    <a:pt x="3647" y="1263"/>
                  </a:lnTo>
                  <a:lnTo>
                    <a:pt x="3612" y="1233"/>
                  </a:lnTo>
                  <a:lnTo>
                    <a:pt x="3576" y="1205"/>
                  </a:lnTo>
                  <a:lnTo>
                    <a:pt x="3538" y="1176"/>
                  </a:lnTo>
                  <a:lnTo>
                    <a:pt x="3501" y="1148"/>
                  </a:lnTo>
                  <a:lnTo>
                    <a:pt x="3463" y="1120"/>
                  </a:lnTo>
                  <a:lnTo>
                    <a:pt x="3424" y="1093"/>
                  </a:lnTo>
                  <a:lnTo>
                    <a:pt x="3384" y="1067"/>
                  </a:lnTo>
                  <a:lnTo>
                    <a:pt x="3343" y="1042"/>
                  </a:lnTo>
                  <a:lnTo>
                    <a:pt x="3302" y="1018"/>
                  </a:lnTo>
                  <a:lnTo>
                    <a:pt x="3202" y="963"/>
                  </a:lnTo>
                  <a:lnTo>
                    <a:pt x="3100" y="915"/>
                  </a:lnTo>
                  <a:lnTo>
                    <a:pt x="2998" y="872"/>
                  </a:lnTo>
                  <a:lnTo>
                    <a:pt x="2895" y="835"/>
                  </a:lnTo>
                  <a:lnTo>
                    <a:pt x="2790" y="802"/>
                  </a:lnTo>
                  <a:lnTo>
                    <a:pt x="2685" y="776"/>
                  </a:lnTo>
                  <a:lnTo>
                    <a:pt x="2579" y="755"/>
                  </a:lnTo>
                  <a:lnTo>
                    <a:pt x="2473" y="739"/>
                  </a:lnTo>
                  <a:lnTo>
                    <a:pt x="2367" y="728"/>
                  </a:lnTo>
                  <a:lnTo>
                    <a:pt x="2260" y="723"/>
                  </a:lnTo>
                  <a:lnTo>
                    <a:pt x="2154" y="722"/>
                  </a:lnTo>
                  <a:lnTo>
                    <a:pt x="2048" y="728"/>
                  </a:lnTo>
                  <a:lnTo>
                    <a:pt x="1942" y="738"/>
                  </a:lnTo>
                  <a:lnTo>
                    <a:pt x="1838" y="752"/>
                  </a:lnTo>
                  <a:lnTo>
                    <a:pt x="1734" y="772"/>
                  </a:lnTo>
                  <a:lnTo>
                    <a:pt x="1631" y="798"/>
                  </a:lnTo>
                  <a:lnTo>
                    <a:pt x="1530" y="828"/>
                  </a:lnTo>
                  <a:lnTo>
                    <a:pt x="1430" y="862"/>
                  </a:lnTo>
                  <a:lnTo>
                    <a:pt x="1332" y="901"/>
                  </a:lnTo>
                  <a:lnTo>
                    <a:pt x="1236" y="946"/>
                  </a:lnTo>
                  <a:lnTo>
                    <a:pt x="1141" y="995"/>
                  </a:lnTo>
                  <a:lnTo>
                    <a:pt x="1050" y="1048"/>
                  </a:lnTo>
                  <a:lnTo>
                    <a:pt x="960" y="1106"/>
                  </a:lnTo>
                  <a:lnTo>
                    <a:pt x="873" y="1168"/>
                  </a:lnTo>
                  <a:lnTo>
                    <a:pt x="789" y="1235"/>
                  </a:lnTo>
                  <a:lnTo>
                    <a:pt x="708" y="1306"/>
                  </a:lnTo>
                  <a:lnTo>
                    <a:pt x="630" y="1381"/>
                  </a:lnTo>
                  <a:lnTo>
                    <a:pt x="555" y="1461"/>
                  </a:lnTo>
                  <a:lnTo>
                    <a:pt x="484" y="1546"/>
                  </a:lnTo>
                  <a:lnTo>
                    <a:pt x="418" y="1634"/>
                  </a:lnTo>
                  <a:lnTo>
                    <a:pt x="354" y="1727"/>
                  </a:lnTo>
                  <a:lnTo>
                    <a:pt x="295" y="1822"/>
                  </a:lnTo>
                  <a:lnTo>
                    <a:pt x="241" y="1922"/>
                  </a:lnTo>
                  <a:lnTo>
                    <a:pt x="192" y="2024"/>
                  </a:lnTo>
                  <a:lnTo>
                    <a:pt x="150" y="2126"/>
                  </a:lnTo>
                  <a:lnTo>
                    <a:pt x="112" y="2229"/>
                  </a:lnTo>
                  <a:lnTo>
                    <a:pt x="80" y="2334"/>
                  </a:lnTo>
                  <a:lnTo>
                    <a:pt x="53" y="2439"/>
                  </a:lnTo>
                  <a:lnTo>
                    <a:pt x="32" y="2545"/>
                  </a:lnTo>
                  <a:lnTo>
                    <a:pt x="16" y="2651"/>
                  </a:lnTo>
                  <a:lnTo>
                    <a:pt x="5" y="2758"/>
                  </a:lnTo>
                  <a:lnTo>
                    <a:pt x="1" y="2865"/>
                  </a:lnTo>
                  <a:lnTo>
                    <a:pt x="0" y="2970"/>
                  </a:lnTo>
                  <a:lnTo>
                    <a:pt x="5" y="3077"/>
                  </a:lnTo>
                  <a:lnTo>
                    <a:pt x="15" y="3182"/>
                  </a:lnTo>
                  <a:lnTo>
                    <a:pt x="30" y="3287"/>
                  </a:lnTo>
                  <a:lnTo>
                    <a:pt x="50" y="3390"/>
                  </a:lnTo>
                  <a:lnTo>
                    <a:pt x="75" y="3493"/>
                  </a:lnTo>
                  <a:lnTo>
                    <a:pt x="105" y="3594"/>
                  </a:lnTo>
                  <a:lnTo>
                    <a:pt x="140" y="3694"/>
                  </a:lnTo>
                  <a:lnTo>
                    <a:pt x="179" y="3793"/>
                  </a:lnTo>
                  <a:lnTo>
                    <a:pt x="223" y="3888"/>
                  </a:lnTo>
                  <a:lnTo>
                    <a:pt x="271" y="3983"/>
                  </a:lnTo>
                  <a:lnTo>
                    <a:pt x="324" y="4075"/>
                  </a:lnTo>
                  <a:lnTo>
                    <a:pt x="383" y="4164"/>
                  </a:lnTo>
                  <a:lnTo>
                    <a:pt x="445" y="4252"/>
                  </a:lnTo>
                  <a:lnTo>
                    <a:pt x="512" y="4335"/>
                  </a:lnTo>
                  <a:lnTo>
                    <a:pt x="583" y="4416"/>
                  </a:lnTo>
                  <a:lnTo>
                    <a:pt x="659" y="4494"/>
                  </a:lnTo>
                  <a:lnTo>
                    <a:pt x="739" y="4568"/>
                  </a:lnTo>
                  <a:lnTo>
                    <a:pt x="823" y="4639"/>
                  </a:lnTo>
                  <a:lnTo>
                    <a:pt x="911" y="4707"/>
                  </a:lnTo>
                  <a:lnTo>
                    <a:pt x="1003" y="4771"/>
                  </a:lnTo>
                  <a:lnTo>
                    <a:pt x="1100" y="4829"/>
                  </a:lnTo>
                  <a:lnTo>
                    <a:pt x="1151" y="4857"/>
                  </a:lnTo>
                  <a:lnTo>
                    <a:pt x="1203" y="4885"/>
                  </a:lnTo>
                  <a:lnTo>
                    <a:pt x="1255" y="4911"/>
                  </a:lnTo>
                  <a:lnTo>
                    <a:pt x="1307" y="4934"/>
                  </a:lnTo>
                  <a:lnTo>
                    <a:pt x="1359" y="4957"/>
                  </a:lnTo>
                  <a:lnTo>
                    <a:pt x="1412" y="4978"/>
                  </a:lnTo>
                  <a:lnTo>
                    <a:pt x="1466" y="4998"/>
                  </a:lnTo>
                  <a:lnTo>
                    <a:pt x="1519" y="5016"/>
                  </a:lnTo>
                  <a:lnTo>
                    <a:pt x="1572" y="5033"/>
                  </a:lnTo>
                  <a:lnTo>
                    <a:pt x="1627" y="5048"/>
                  </a:lnTo>
                  <a:lnTo>
                    <a:pt x="1680" y="5062"/>
                  </a:lnTo>
                  <a:lnTo>
                    <a:pt x="1735" y="5075"/>
                  </a:lnTo>
                  <a:lnTo>
                    <a:pt x="1789" y="5086"/>
                  </a:lnTo>
                  <a:lnTo>
                    <a:pt x="1844" y="5095"/>
                  </a:lnTo>
                  <a:lnTo>
                    <a:pt x="1899" y="5104"/>
                  </a:lnTo>
                  <a:lnTo>
                    <a:pt x="1954" y="5111"/>
                  </a:lnTo>
                  <a:lnTo>
                    <a:pt x="2008" y="5116"/>
                  </a:lnTo>
                  <a:lnTo>
                    <a:pt x="2062" y="5121"/>
                  </a:lnTo>
                  <a:lnTo>
                    <a:pt x="2118" y="5123"/>
                  </a:lnTo>
                  <a:lnTo>
                    <a:pt x="2172" y="5124"/>
                  </a:lnTo>
                  <a:lnTo>
                    <a:pt x="2227" y="5124"/>
                  </a:lnTo>
                  <a:lnTo>
                    <a:pt x="2281" y="5123"/>
                  </a:lnTo>
                  <a:lnTo>
                    <a:pt x="2336" y="5121"/>
                  </a:lnTo>
                  <a:lnTo>
                    <a:pt x="2390" y="5116"/>
                  </a:lnTo>
                  <a:lnTo>
                    <a:pt x="2445" y="5111"/>
                  </a:lnTo>
                  <a:lnTo>
                    <a:pt x="2498" y="5104"/>
                  </a:lnTo>
                  <a:lnTo>
                    <a:pt x="2553" y="5096"/>
                  </a:lnTo>
                  <a:lnTo>
                    <a:pt x="2606" y="5086"/>
                  </a:lnTo>
                  <a:lnTo>
                    <a:pt x="2659" y="5076"/>
                  </a:lnTo>
                  <a:lnTo>
                    <a:pt x="2713" y="5064"/>
                  </a:lnTo>
                  <a:lnTo>
                    <a:pt x="2765" y="5051"/>
                  </a:lnTo>
                  <a:lnTo>
                    <a:pt x="2817" y="5036"/>
                  </a:lnTo>
                  <a:lnTo>
                    <a:pt x="3013" y="4973"/>
                  </a:lnTo>
                  <a:lnTo>
                    <a:pt x="3205" y="4900"/>
                  </a:lnTo>
                  <a:lnTo>
                    <a:pt x="3395" y="4816"/>
                  </a:lnTo>
                  <a:lnTo>
                    <a:pt x="3582" y="4723"/>
                  </a:lnTo>
                  <a:lnTo>
                    <a:pt x="3766" y="4621"/>
                  </a:lnTo>
                  <a:lnTo>
                    <a:pt x="3947" y="4509"/>
                  </a:lnTo>
                  <a:lnTo>
                    <a:pt x="4125" y="4389"/>
                  </a:lnTo>
                  <a:lnTo>
                    <a:pt x="4300" y="4263"/>
                  </a:lnTo>
                  <a:lnTo>
                    <a:pt x="4472" y="4127"/>
                  </a:lnTo>
                  <a:lnTo>
                    <a:pt x="4640" y="3986"/>
                  </a:lnTo>
                  <a:lnTo>
                    <a:pt x="4804" y="3837"/>
                  </a:lnTo>
                  <a:lnTo>
                    <a:pt x="4965" y="3683"/>
                  </a:lnTo>
                  <a:lnTo>
                    <a:pt x="5123" y="3523"/>
                  </a:lnTo>
                  <a:lnTo>
                    <a:pt x="5277" y="3357"/>
                  </a:lnTo>
                  <a:lnTo>
                    <a:pt x="5425" y="3186"/>
                  </a:lnTo>
                  <a:lnTo>
                    <a:pt x="5571" y="3011"/>
                  </a:lnTo>
                  <a:lnTo>
                    <a:pt x="5713" y="2834"/>
                  </a:lnTo>
                  <a:lnTo>
                    <a:pt x="5850" y="2651"/>
                  </a:lnTo>
                  <a:lnTo>
                    <a:pt x="5983" y="2467"/>
                  </a:lnTo>
                  <a:lnTo>
                    <a:pt x="6112" y="2280"/>
                  </a:lnTo>
                  <a:lnTo>
                    <a:pt x="6236" y="2090"/>
                  </a:lnTo>
                  <a:lnTo>
                    <a:pt x="6356" y="1899"/>
                  </a:lnTo>
                  <a:lnTo>
                    <a:pt x="6470" y="1707"/>
                  </a:lnTo>
                  <a:lnTo>
                    <a:pt x="6580" y="1515"/>
                  </a:lnTo>
                  <a:lnTo>
                    <a:pt x="6686" y="1321"/>
                  </a:lnTo>
                  <a:lnTo>
                    <a:pt x="6786" y="1128"/>
                  </a:lnTo>
                  <a:lnTo>
                    <a:pt x="6881" y="936"/>
                  </a:lnTo>
                  <a:lnTo>
                    <a:pt x="6971" y="745"/>
                  </a:lnTo>
                  <a:lnTo>
                    <a:pt x="7056" y="556"/>
                  </a:lnTo>
                  <a:lnTo>
                    <a:pt x="7135" y="368"/>
                  </a:lnTo>
                  <a:lnTo>
                    <a:pt x="7209" y="182"/>
                  </a:lnTo>
                  <a:lnTo>
                    <a:pt x="7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id="{E6E5958D-2B52-4F62-99C7-1A365A620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3989" y="3370001"/>
              <a:ext cx="2786221" cy="2027317"/>
            </a:xfrm>
            <a:custGeom>
              <a:avLst/>
              <a:gdLst>
                <a:gd name="T0" fmla="*/ 369 w 7271"/>
                <a:gd name="T1" fmla="*/ 160 h 5291"/>
                <a:gd name="T2" fmla="*/ 869 w 7271"/>
                <a:gd name="T3" fmla="*/ 192 h 5291"/>
                <a:gd name="T4" fmla="*/ 1366 w 7271"/>
                <a:gd name="T5" fmla="*/ 249 h 5291"/>
                <a:gd name="T6" fmla="*/ 1847 w 7271"/>
                <a:gd name="T7" fmla="*/ 330 h 5291"/>
                <a:gd name="T8" fmla="*/ 2301 w 7271"/>
                <a:gd name="T9" fmla="*/ 434 h 5291"/>
                <a:gd name="T10" fmla="*/ 2712 w 7271"/>
                <a:gd name="T11" fmla="*/ 556 h 5291"/>
                <a:gd name="T12" fmla="*/ 3067 w 7271"/>
                <a:gd name="T13" fmla="*/ 695 h 5291"/>
                <a:gd name="T14" fmla="*/ 3356 w 7271"/>
                <a:gd name="T15" fmla="*/ 849 h 5291"/>
                <a:gd name="T16" fmla="*/ 3544 w 7271"/>
                <a:gd name="T17" fmla="*/ 992 h 5291"/>
                <a:gd name="T18" fmla="*/ 3651 w 7271"/>
                <a:gd name="T19" fmla="*/ 1111 h 5291"/>
                <a:gd name="T20" fmla="*/ 3694 w 7271"/>
                <a:gd name="T21" fmla="*/ 1215 h 5291"/>
                <a:gd name="T22" fmla="*/ 3684 w 7271"/>
                <a:gd name="T23" fmla="*/ 1309 h 5291"/>
                <a:gd name="T24" fmla="*/ 3635 w 7271"/>
                <a:gd name="T25" fmla="*/ 1401 h 5291"/>
                <a:gd name="T26" fmla="*/ 3557 w 7271"/>
                <a:gd name="T27" fmla="*/ 1492 h 5291"/>
                <a:gd name="T28" fmla="*/ 3414 w 7271"/>
                <a:gd name="T29" fmla="*/ 1643 h 5291"/>
                <a:gd name="T30" fmla="*/ 3314 w 7271"/>
                <a:gd name="T31" fmla="*/ 1764 h 5291"/>
                <a:gd name="T32" fmla="*/ 3212 w 7271"/>
                <a:gd name="T33" fmla="*/ 1911 h 5291"/>
                <a:gd name="T34" fmla="*/ 3121 w 7271"/>
                <a:gd name="T35" fmla="*/ 2066 h 5291"/>
                <a:gd name="T36" fmla="*/ 3044 w 7271"/>
                <a:gd name="T37" fmla="*/ 2230 h 5291"/>
                <a:gd name="T38" fmla="*/ 2980 w 7271"/>
                <a:gd name="T39" fmla="*/ 2400 h 5291"/>
                <a:gd name="T40" fmla="*/ 2930 w 7271"/>
                <a:gd name="T41" fmla="*/ 2576 h 5291"/>
                <a:gd name="T42" fmla="*/ 2894 w 7271"/>
                <a:gd name="T43" fmla="*/ 2759 h 5291"/>
                <a:gd name="T44" fmla="*/ 2874 w 7271"/>
                <a:gd name="T45" fmla="*/ 2946 h 5291"/>
                <a:gd name="T46" fmla="*/ 2872 w 7271"/>
                <a:gd name="T47" fmla="*/ 3203 h 5291"/>
                <a:gd name="T48" fmla="*/ 2938 w 7271"/>
                <a:gd name="T49" fmla="*/ 3640 h 5291"/>
                <a:gd name="T50" fmla="*/ 3086 w 7271"/>
                <a:gd name="T51" fmla="*/ 4044 h 5291"/>
                <a:gd name="T52" fmla="*/ 3306 w 7271"/>
                <a:gd name="T53" fmla="*/ 4407 h 5291"/>
                <a:gd name="T54" fmla="*/ 3590 w 7271"/>
                <a:gd name="T55" fmla="*/ 4719 h 5291"/>
                <a:gd name="T56" fmla="*/ 3929 w 7271"/>
                <a:gd name="T57" fmla="*/ 4972 h 5291"/>
                <a:gd name="T58" fmla="*/ 4313 w 7271"/>
                <a:gd name="T59" fmla="*/ 5157 h 5291"/>
                <a:gd name="T60" fmla="*/ 4734 w 7271"/>
                <a:gd name="T61" fmla="*/ 5266 h 5291"/>
                <a:gd name="T62" fmla="*/ 5183 w 7271"/>
                <a:gd name="T63" fmla="*/ 5288 h 5291"/>
                <a:gd name="T64" fmla="*/ 5620 w 7271"/>
                <a:gd name="T65" fmla="*/ 5221 h 5291"/>
                <a:gd name="T66" fmla="*/ 6024 w 7271"/>
                <a:gd name="T67" fmla="*/ 5073 h 5291"/>
                <a:gd name="T68" fmla="*/ 6387 w 7271"/>
                <a:gd name="T69" fmla="*/ 4853 h 5291"/>
                <a:gd name="T70" fmla="*/ 6699 w 7271"/>
                <a:gd name="T71" fmla="*/ 4570 h 5291"/>
                <a:gd name="T72" fmla="*/ 6953 w 7271"/>
                <a:gd name="T73" fmla="*/ 4231 h 5291"/>
                <a:gd name="T74" fmla="*/ 7137 w 7271"/>
                <a:gd name="T75" fmla="*/ 3846 h 5291"/>
                <a:gd name="T76" fmla="*/ 7245 w 7271"/>
                <a:gd name="T77" fmla="*/ 3425 h 5291"/>
                <a:gd name="T78" fmla="*/ 7271 w 7271"/>
                <a:gd name="T79" fmla="*/ 3032 h 5291"/>
                <a:gd name="T80" fmla="*/ 7252 w 7271"/>
                <a:gd name="T81" fmla="*/ 2802 h 5291"/>
                <a:gd name="T82" fmla="*/ 7212 w 7271"/>
                <a:gd name="T83" fmla="*/ 2580 h 5291"/>
                <a:gd name="T84" fmla="*/ 7148 w 7271"/>
                <a:gd name="T85" fmla="*/ 2365 h 5291"/>
                <a:gd name="T86" fmla="*/ 7065 w 7271"/>
                <a:gd name="T87" fmla="*/ 2161 h 5291"/>
                <a:gd name="T88" fmla="*/ 6963 w 7271"/>
                <a:gd name="T89" fmla="*/ 1967 h 5291"/>
                <a:gd name="T90" fmla="*/ 6843 w 7271"/>
                <a:gd name="T91" fmla="*/ 1785 h 5291"/>
                <a:gd name="T92" fmla="*/ 6705 w 7271"/>
                <a:gd name="T93" fmla="*/ 1617 h 5291"/>
                <a:gd name="T94" fmla="*/ 6439 w 7271"/>
                <a:gd name="T95" fmla="*/ 1363 h 5291"/>
                <a:gd name="T96" fmla="*/ 5758 w 7271"/>
                <a:gd name="T97" fmla="*/ 886 h 5291"/>
                <a:gd name="T98" fmla="*/ 4978 w 7271"/>
                <a:gd name="T99" fmla="*/ 522 h 5291"/>
                <a:gd name="T100" fmla="*/ 4128 w 7271"/>
                <a:gd name="T101" fmla="*/ 260 h 5291"/>
                <a:gd name="T102" fmla="*/ 3236 w 7271"/>
                <a:gd name="T103" fmla="*/ 94 h 5291"/>
                <a:gd name="T104" fmla="*/ 2331 w 7271"/>
                <a:gd name="T105" fmla="*/ 13 h 5291"/>
                <a:gd name="T106" fmla="*/ 1440 w 7271"/>
                <a:gd name="T107" fmla="*/ 7 h 5291"/>
                <a:gd name="T108" fmla="*/ 591 w 7271"/>
                <a:gd name="T109" fmla="*/ 70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71" h="5291">
                  <a:moveTo>
                    <a:pt x="0" y="156"/>
                  </a:moveTo>
                  <a:lnTo>
                    <a:pt x="122" y="156"/>
                  </a:lnTo>
                  <a:lnTo>
                    <a:pt x="245" y="157"/>
                  </a:lnTo>
                  <a:lnTo>
                    <a:pt x="369" y="160"/>
                  </a:lnTo>
                  <a:lnTo>
                    <a:pt x="493" y="166"/>
                  </a:lnTo>
                  <a:lnTo>
                    <a:pt x="618" y="173"/>
                  </a:lnTo>
                  <a:lnTo>
                    <a:pt x="744" y="182"/>
                  </a:lnTo>
                  <a:lnTo>
                    <a:pt x="869" y="192"/>
                  </a:lnTo>
                  <a:lnTo>
                    <a:pt x="994" y="204"/>
                  </a:lnTo>
                  <a:lnTo>
                    <a:pt x="1118" y="217"/>
                  </a:lnTo>
                  <a:lnTo>
                    <a:pt x="1243" y="233"/>
                  </a:lnTo>
                  <a:lnTo>
                    <a:pt x="1366" y="249"/>
                  </a:lnTo>
                  <a:lnTo>
                    <a:pt x="1488" y="267"/>
                  </a:lnTo>
                  <a:lnTo>
                    <a:pt x="1609" y="287"/>
                  </a:lnTo>
                  <a:lnTo>
                    <a:pt x="1729" y="308"/>
                  </a:lnTo>
                  <a:lnTo>
                    <a:pt x="1847" y="330"/>
                  </a:lnTo>
                  <a:lnTo>
                    <a:pt x="1964" y="354"/>
                  </a:lnTo>
                  <a:lnTo>
                    <a:pt x="2078" y="379"/>
                  </a:lnTo>
                  <a:lnTo>
                    <a:pt x="2191" y="406"/>
                  </a:lnTo>
                  <a:lnTo>
                    <a:pt x="2301" y="434"/>
                  </a:lnTo>
                  <a:lnTo>
                    <a:pt x="2407" y="463"/>
                  </a:lnTo>
                  <a:lnTo>
                    <a:pt x="2512" y="493"/>
                  </a:lnTo>
                  <a:lnTo>
                    <a:pt x="2613" y="524"/>
                  </a:lnTo>
                  <a:lnTo>
                    <a:pt x="2712" y="556"/>
                  </a:lnTo>
                  <a:lnTo>
                    <a:pt x="2806" y="589"/>
                  </a:lnTo>
                  <a:lnTo>
                    <a:pt x="2897" y="623"/>
                  </a:lnTo>
                  <a:lnTo>
                    <a:pt x="2984" y="658"/>
                  </a:lnTo>
                  <a:lnTo>
                    <a:pt x="3067" y="695"/>
                  </a:lnTo>
                  <a:lnTo>
                    <a:pt x="3146" y="732"/>
                  </a:lnTo>
                  <a:lnTo>
                    <a:pt x="3221" y="771"/>
                  </a:lnTo>
                  <a:lnTo>
                    <a:pt x="3291" y="809"/>
                  </a:lnTo>
                  <a:lnTo>
                    <a:pt x="3356" y="849"/>
                  </a:lnTo>
                  <a:lnTo>
                    <a:pt x="3416" y="889"/>
                  </a:lnTo>
                  <a:lnTo>
                    <a:pt x="3464" y="925"/>
                  </a:lnTo>
                  <a:lnTo>
                    <a:pt x="3506" y="958"/>
                  </a:lnTo>
                  <a:lnTo>
                    <a:pt x="3544" y="992"/>
                  </a:lnTo>
                  <a:lnTo>
                    <a:pt x="3577" y="1023"/>
                  </a:lnTo>
                  <a:lnTo>
                    <a:pt x="3606" y="1053"/>
                  </a:lnTo>
                  <a:lnTo>
                    <a:pt x="3631" y="1083"/>
                  </a:lnTo>
                  <a:lnTo>
                    <a:pt x="3651" y="1111"/>
                  </a:lnTo>
                  <a:lnTo>
                    <a:pt x="3668" y="1137"/>
                  </a:lnTo>
                  <a:lnTo>
                    <a:pt x="3680" y="1164"/>
                  </a:lnTo>
                  <a:lnTo>
                    <a:pt x="3689" y="1189"/>
                  </a:lnTo>
                  <a:lnTo>
                    <a:pt x="3694" y="1215"/>
                  </a:lnTo>
                  <a:lnTo>
                    <a:pt x="3695" y="1239"/>
                  </a:lnTo>
                  <a:lnTo>
                    <a:pt x="3695" y="1263"/>
                  </a:lnTo>
                  <a:lnTo>
                    <a:pt x="3691" y="1286"/>
                  </a:lnTo>
                  <a:lnTo>
                    <a:pt x="3684" y="1309"/>
                  </a:lnTo>
                  <a:lnTo>
                    <a:pt x="3675" y="1333"/>
                  </a:lnTo>
                  <a:lnTo>
                    <a:pt x="3664" y="1355"/>
                  </a:lnTo>
                  <a:lnTo>
                    <a:pt x="3651" y="1378"/>
                  </a:lnTo>
                  <a:lnTo>
                    <a:pt x="3635" y="1401"/>
                  </a:lnTo>
                  <a:lnTo>
                    <a:pt x="3619" y="1423"/>
                  </a:lnTo>
                  <a:lnTo>
                    <a:pt x="3600" y="1446"/>
                  </a:lnTo>
                  <a:lnTo>
                    <a:pt x="3580" y="1468"/>
                  </a:lnTo>
                  <a:lnTo>
                    <a:pt x="3557" y="1492"/>
                  </a:lnTo>
                  <a:lnTo>
                    <a:pt x="3535" y="1515"/>
                  </a:lnTo>
                  <a:lnTo>
                    <a:pt x="3489" y="1564"/>
                  </a:lnTo>
                  <a:lnTo>
                    <a:pt x="3440" y="1615"/>
                  </a:lnTo>
                  <a:lnTo>
                    <a:pt x="3414" y="1643"/>
                  </a:lnTo>
                  <a:lnTo>
                    <a:pt x="3390" y="1670"/>
                  </a:lnTo>
                  <a:lnTo>
                    <a:pt x="3365" y="1698"/>
                  </a:lnTo>
                  <a:lnTo>
                    <a:pt x="3341" y="1728"/>
                  </a:lnTo>
                  <a:lnTo>
                    <a:pt x="3314" y="1764"/>
                  </a:lnTo>
                  <a:lnTo>
                    <a:pt x="3287" y="1800"/>
                  </a:lnTo>
                  <a:lnTo>
                    <a:pt x="3261" y="1836"/>
                  </a:lnTo>
                  <a:lnTo>
                    <a:pt x="3236" y="1873"/>
                  </a:lnTo>
                  <a:lnTo>
                    <a:pt x="3212" y="1911"/>
                  </a:lnTo>
                  <a:lnTo>
                    <a:pt x="3187" y="1948"/>
                  </a:lnTo>
                  <a:lnTo>
                    <a:pt x="3165" y="1987"/>
                  </a:lnTo>
                  <a:lnTo>
                    <a:pt x="3143" y="2026"/>
                  </a:lnTo>
                  <a:lnTo>
                    <a:pt x="3121" y="2066"/>
                  </a:lnTo>
                  <a:lnTo>
                    <a:pt x="3101" y="2106"/>
                  </a:lnTo>
                  <a:lnTo>
                    <a:pt x="3081" y="2147"/>
                  </a:lnTo>
                  <a:lnTo>
                    <a:pt x="3062" y="2188"/>
                  </a:lnTo>
                  <a:lnTo>
                    <a:pt x="3044" y="2230"/>
                  </a:lnTo>
                  <a:lnTo>
                    <a:pt x="3026" y="2272"/>
                  </a:lnTo>
                  <a:lnTo>
                    <a:pt x="3010" y="2314"/>
                  </a:lnTo>
                  <a:lnTo>
                    <a:pt x="2994" y="2356"/>
                  </a:lnTo>
                  <a:lnTo>
                    <a:pt x="2980" y="2400"/>
                  </a:lnTo>
                  <a:lnTo>
                    <a:pt x="2965" y="2443"/>
                  </a:lnTo>
                  <a:lnTo>
                    <a:pt x="2953" y="2487"/>
                  </a:lnTo>
                  <a:lnTo>
                    <a:pt x="2941" y="2532"/>
                  </a:lnTo>
                  <a:lnTo>
                    <a:pt x="2930" y="2576"/>
                  </a:lnTo>
                  <a:lnTo>
                    <a:pt x="2918" y="2622"/>
                  </a:lnTo>
                  <a:lnTo>
                    <a:pt x="2910" y="2667"/>
                  </a:lnTo>
                  <a:lnTo>
                    <a:pt x="2901" y="2713"/>
                  </a:lnTo>
                  <a:lnTo>
                    <a:pt x="2894" y="2759"/>
                  </a:lnTo>
                  <a:lnTo>
                    <a:pt x="2887" y="2805"/>
                  </a:lnTo>
                  <a:lnTo>
                    <a:pt x="2882" y="2852"/>
                  </a:lnTo>
                  <a:lnTo>
                    <a:pt x="2877" y="2900"/>
                  </a:lnTo>
                  <a:lnTo>
                    <a:pt x="2874" y="2946"/>
                  </a:lnTo>
                  <a:lnTo>
                    <a:pt x="2871" y="2994"/>
                  </a:lnTo>
                  <a:lnTo>
                    <a:pt x="2870" y="3042"/>
                  </a:lnTo>
                  <a:lnTo>
                    <a:pt x="2870" y="3090"/>
                  </a:lnTo>
                  <a:lnTo>
                    <a:pt x="2872" y="3203"/>
                  </a:lnTo>
                  <a:lnTo>
                    <a:pt x="2881" y="3315"/>
                  </a:lnTo>
                  <a:lnTo>
                    <a:pt x="2894" y="3425"/>
                  </a:lnTo>
                  <a:lnTo>
                    <a:pt x="2914" y="3533"/>
                  </a:lnTo>
                  <a:lnTo>
                    <a:pt x="2938" y="3640"/>
                  </a:lnTo>
                  <a:lnTo>
                    <a:pt x="2968" y="3744"/>
                  </a:lnTo>
                  <a:lnTo>
                    <a:pt x="3003" y="3846"/>
                  </a:lnTo>
                  <a:lnTo>
                    <a:pt x="3042" y="3946"/>
                  </a:lnTo>
                  <a:lnTo>
                    <a:pt x="3086" y="4044"/>
                  </a:lnTo>
                  <a:lnTo>
                    <a:pt x="3135" y="4139"/>
                  </a:lnTo>
                  <a:lnTo>
                    <a:pt x="3187" y="4231"/>
                  </a:lnTo>
                  <a:lnTo>
                    <a:pt x="3245" y="4320"/>
                  </a:lnTo>
                  <a:lnTo>
                    <a:pt x="3306" y="4407"/>
                  </a:lnTo>
                  <a:lnTo>
                    <a:pt x="3372" y="4490"/>
                  </a:lnTo>
                  <a:lnTo>
                    <a:pt x="3441" y="4570"/>
                  </a:lnTo>
                  <a:lnTo>
                    <a:pt x="3514" y="4647"/>
                  </a:lnTo>
                  <a:lnTo>
                    <a:pt x="3590" y="4719"/>
                  </a:lnTo>
                  <a:lnTo>
                    <a:pt x="3670" y="4788"/>
                  </a:lnTo>
                  <a:lnTo>
                    <a:pt x="3753" y="4853"/>
                  </a:lnTo>
                  <a:lnTo>
                    <a:pt x="3840" y="4914"/>
                  </a:lnTo>
                  <a:lnTo>
                    <a:pt x="3929" y="4972"/>
                  </a:lnTo>
                  <a:lnTo>
                    <a:pt x="4021" y="5025"/>
                  </a:lnTo>
                  <a:lnTo>
                    <a:pt x="4115" y="5073"/>
                  </a:lnTo>
                  <a:lnTo>
                    <a:pt x="4213" y="5118"/>
                  </a:lnTo>
                  <a:lnTo>
                    <a:pt x="4313" y="5157"/>
                  </a:lnTo>
                  <a:lnTo>
                    <a:pt x="4415" y="5192"/>
                  </a:lnTo>
                  <a:lnTo>
                    <a:pt x="4520" y="5221"/>
                  </a:lnTo>
                  <a:lnTo>
                    <a:pt x="4627" y="5246"/>
                  </a:lnTo>
                  <a:lnTo>
                    <a:pt x="4734" y="5266"/>
                  </a:lnTo>
                  <a:lnTo>
                    <a:pt x="4844" y="5279"/>
                  </a:lnTo>
                  <a:lnTo>
                    <a:pt x="4957" y="5288"/>
                  </a:lnTo>
                  <a:lnTo>
                    <a:pt x="5070" y="5291"/>
                  </a:lnTo>
                  <a:lnTo>
                    <a:pt x="5183" y="5288"/>
                  </a:lnTo>
                  <a:lnTo>
                    <a:pt x="5295" y="5279"/>
                  </a:lnTo>
                  <a:lnTo>
                    <a:pt x="5405" y="5266"/>
                  </a:lnTo>
                  <a:lnTo>
                    <a:pt x="5513" y="5246"/>
                  </a:lnTo>
                  <a:lnTo>
                    <a:pt x="5620" y="5221"/>
                  </a:lnTo>
                  <a:lnTo>
                    <a:pt x="5725" y="5192"/>
                  </a:lnTo>
                  <a:lnTo>
                    <a:pt x="5827" y="5157"/>
                  </a:lnTo>
                  <a:lnTo>
                    <a:pt x="5927" y="5118"/>
                  </a:lnTo>
                  <a:lnTo>
                    <a:pt x="6024" y="5073"/>
                  </a:lnTo>
                  <a:lnTo>
                    <a:pt x="6119" y="5025"/>
                  </a:lnTo>
                  <a:lnTo>
                    <a:pt x="6211" y="4972"/>
                  </a:lnTo>
                  <a:lnTo>
                    <a:pt x="6300" y="4914"/>
                  </a:lnTo>
                  <a:lnTo>
                    <a:pt x="6387" y="4853"/>
                  </a:lnTo>
                  <a:lnTo>
                    <a:pt x="6470" y="4788"/>
                  </a:lnTo>
                  <a:lnTo>
                    <a:pt x="6549" y="4719"/>
                  </a:lnTo>
                  <a:lnTo>
                    <a:pt x="6626" y="4647"/>
                  </a:lnTo>
                  <a:lnTo>
                    <a:pt x="6699" y="4570"/>
                  </a:lnTo>
                  <a:lnTo>
                    <a:pt x="6768" y="4490"/>
                  </a:lnTo>
                  <a:lnTo>
                    <a:pt x="6834" y="4407"/>
                  </a:lnTo>
                  <a:lnTo>
                    <a:pt x="6895" y="4320"/>
                  </a:lnTo>
                  <a:lnTo>
                    <a:pt x="6953" y="4231"/>
                  </a:lnTo>
                  <a:lnTo>
                    <a:pt x="7005" y="4139"/>
                  </a:lnTo>
                  <a:lnTo>
                    <a:pt x="7054" y="4044"/>
                  </a:lnTo>
                  <a:lnTo>
                    <a:pt x="7098" y="3946"/>
                  </a:lnTo>
                  <a:lnTo>
                    <a:pt x="7137" y="3846"/>
                  </a:lnTo>
                  <a:lnTo>
                    <a:pt x="7172" y="3744"/>
                  </a:lnTo>
                  <a:lnTo>
                    <a:pt x="7202" y="3640"/>
                  </a:lnTo>
                  <a:lnTo>
                    <a:pt x="7226" y="3533"/>
                  </a:lnTo>
                  <a:lnTo>
                    <a:pt x="7245" y="3425"/>
                  </a:lnTo>
                  <a:lnTo>
                    <a:pt x="7259" y="3315"/>
                  </a:lnTo>
                  <a:lnTo>
                    <a:pt x="7268" y="3203"/>
                  </a:lnTo>
                  <a:lnTo>
                    <a:pt x="7271" y="3090"/>
                  </a:lnTo>
                  <a:lnTo>
                    <a:pt x="7271" y="3032"/>
                  </a:lnTo>
                  <a:lnTo>
                    <a:pt x="7267" y="2973"/>
                  </a:lnTo>
                  <a:lnTo>
                    <a:pt x="7264" y="2916"/>
                  </a:lnTo>
                  <a:lnTo>
                    <a:pt x="7258" y="2859"/>
                  </a:lnTo>
                  <a:lnTo>
                    <a:pt x="7252" y="2802"/>
                  </a:lnTo>
                  <a:lnTo>
                    <a:pt x="7244" y="2745"/>
                  </a:lnTo>
                  <a:lnTo>
                    <a:pt x="7235" y="2690"/>
                  </a:lnTo>
                  <a:lnTo>
                    <a:pt x="7224" y="2634"/>
                  </a:lnTo>
                  <a:lnTo>
                    <a:pt x="7212" y="2580"/>
                  </a:lnTo>
                  <a:lnTo>
                    <a:pt x="7197" y="2525"/>
                  </a:lnTo>
                  <a:lnTo>
                    <a:pt x="7183" y="2471"/>
                  </a:lnTo>
                  <a:lnTo>
                    <a:pt x="7166" y="2417"/>
                  </a:lnTo>
                  <a:lnTo>
                    <a:pt x="7148" y="2365"/>
                  </a:lnTo>
                  <a:lnTo>
                    <a:pt x="7129" y="2313"/>
                  </a:lnTo>
                  <a:lnTo>
                    <a:pt x="7109" y="2262"/>
                  </a:lnTo>
                  <a:lnTo>
                    <a:pt x="7088" y="2211"/>
                  </a:lnTo>
                  <a:lnTo>
                    <a:pt x="7065" y="2161"/>
                  </a:lnTo>
                  <a:lnTo>
                    <a:pt x="7042" y="2111"/>
                  </a:lnTo>
                  <a:lnTo>
                    <a:pt x="7016" y="2062"/>
                  </a:lnTo>
                  <a:lnTo>
                    <a:pt x="6990" y="2014"/>
                  </a:lnTo>
                  <a:lnTo>
                    <a:pt x="6963" y="1967"/>
                  </a:lnTo>
                  <a:lnTo>
                    <a:pt x="6935" y="1921"/>
                  </a:lnTo>
                  <a:lnTo>
                    <a:pt x="6905" y="1874"/>
                  </a:lnTo>
                  <a:lnTo>
                    <a:pt x="6874" y="1830"/>
                  </a:lnTo>
                  <a:lnTo>
                    <a:pt x="6843" y="1785"/>
                  </a:lnTo>
                  <a:lnTo>
                    <a:pt x="6809" y="1742"/>
                  </a:lnTo>
                  <a:lnTo>
                    <a:pt x="6776" y="1700"/>
                  </a:lnTo>
                  <a:lnTo>
                    <a:pt x="6740" y="1657"/>
                  </a:lnTo>
                  <a:lnTo>
                    <a:pt x="6705" y="1617"/>
                  </a:lnTo>
                  <a:lnTo>
                    <a:pt x="6668" y="1577"/>
                  </a:lnTo>
                  <a:lnTo>
                    <a:pt x="6630" y="1538"/>
                  </a:lnTo>
                  <a:lnTo>
                    <a:pt x="6592" y="1500"/>
                  </a:lnTo>
                  <a:lnTo>
                    <a:pt x="6439" y="1363"/>
                  </a:lnTo>
                  <a:lnTo>
                    <a:pt x="6279" y="1232"/>
                  </a:lnTo>
                  <a:lnTo>
                    <a:pt x="6113" y="1109"/>
                  </a:lnTo>
                  <a:lnTo>
                    <a:pt x="5938" y="994"/>
                  </a:lnTo>
                  <a:lnTo>
                    <a:pt x="5758" y="886"/>
                  </a:lnTo>
                  <a:lnTo>
                    <a:pt x="5570" y="785"/>
                  </a:lnTo>
                  <a:lnTo>
                    <a:pt x="5378" y="691"/>
                  </a:lnTo>
                  <a:lnTo>
                    <a:pt x="5180" y="603"/>
                  </a:lnTo>
                  <a:lnTo>
                    <a:pt x="4978" y="522"/>
                  </a:lnTo>
                  <a:lnTo>
                    <a:pt x="4770" y="447"/>
                  </a:lnTo>
                  <a:lnTo>
                    <a:pt x="4560" y="378"/>
                  </a:lnTo>
                  <a:lnTo>
                    <a:pt x="4345" y="316"/>
                  </a:lnTo>
                  <a:lnTo>
                    <a:pt x="4128" y="260"/>
                  </a:lnTo>
                  <a:lnTo>
                    <a:pt x="3908" y="210"/>
                  </a:lnTo>
                  <a:lnTo>
                    <a:pt x="3685" y="166"/>
                  </a:lnTo>
                  <a:lnTo>
                    <a:pt x="3462" y="127"/>
                  </a:lnTo>
                  <a:lnTo>
                    <a:pt x="3236" y="94"/>
                  </a:lnTo>
                  <a:lnTo>
                    <a:pt x="3010" y="66"/>
                  </a:lnTo>
                  <a:lnTo>
                    <a:pt x="2784" y="43"/>
                  </a:lnTo>
                  <a:lnTo>
                    <a:pt x="2557" y="25"/>
                  </a:lnTo>
                  <a:lnTo>
                    <a:pt x="2331" y="13"/>
                  </a:lnTo>
                  <a:lnTo>
                    <a:pt x="2106" y="4"/>
                  </a:lnTo>
                  <a:lnTo>
                    <a:pt x="1882" y="0"/>
                  </a:lnTo>
                  <a:lnTo>
                    <a:pt x="1660" y="2"/>
                  </a:lnTo>
                  <a:lnTo>
                    <a:pt x="1440" y="7"/>
                  </a:lnTo>
                  <a:lnTo>
                    <a:pt x="1223" y="17"/>
                  </a:lnTo>
                  <a:lnTo>
                    <a:pt x="1009" y="30"/>
                  </a:lnTo>
                  <a:lnTo>
                    <a:pt x="798" y="48"/>
                  </a:lnTo>
                  <a:lnTo>
                    <a:pt x="591" y="70"/>
                  </a:lnTo>
                  <a:lnTo>
                    <a:pt x="389" y="95"/>
                  </a:lnTo>
                  <a:lnTo>
                    <a:pt x="192" y="124"/>
                  </a:lnTo>
                  <a:lnTo>
                    <a:pt x="0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6" name="Freeform 15">
              <a:extLst>
                <a:ext uri="{FF2B5EF4-FFF2-40B4-BE49-F238E27FC236}">
                  <a16:creationId xmlns:a16="http://schemas.microsoft.com/office/drawing/2014/main" id="{5F058818-2902-443E-9516-37989F8C9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272" y="3428999"/>
              <a:ext cx="1705521" cy="3086563"/>
            </a:xfrm>
            <a:custGeom>
              <a:avLst/>
              <a:gdLst>
                <a:gd name="T0" fmla="*/ 2387 w 4453"/>
                <a:gd name="T1" fmla="*/ 321 h 8058"/>
                <a:gd name="T2" fmla="*/ 2610 w 4453"/>
                <a:gd name="T3" fmla="*/ 770 h 8058"/>
                <a:gd name="T4" fmla="*/ 2809 w 4453"/>
                <a:gd name="T5" fmla="*/ 1229 h 8058"/>
                <a:gd name="T6" fmla="*/ 2979 w 4453"/>
                <a:gd name="T7" fmla="*/ 1687 h 8058"/>
                <a:gd name="T8" fmla="*/ 3117 w 4453"/>
                <a:gd name="T9" fmla="*/ 2130 h 8058"/>
                <a:gd name="T10" fmla="*/ 3216 w 4453"/>
                <a:gd name="T11" fmla="*/ 2548 h 8058"/>
                <a:gd name="T12" fmla="*/ 3274 w 4453"/>
                <a:gd name="T13" fmla="*/ 2926 h 8058"/>
                <a:gd name="T14" fmla="*/ 3285 w 4453"/>
                <a:gd name="T15" fmla="*/ 3253 h 8058"/>
                <a:gd name="T16" fmla="*/ 3256 w 4453"/>
                <a:gd name="T17" fmla="*/ 3487 h 8058"/>
                <a:gd name="T18" fmla="*/ 3206 w 4453"/>
                <a:gd name="T19" fmla="*/ 3638 h 8058"/>
                <a:gd name="T20" fmla="*/ 3137 w 4453"/>
                <a:gd name="T21" fmla="*/ 3728 h 8058"/>
                <a:gd name="T22" fmla="*/ 3051 w 4453"/>
                <a:gd name="T23" fmla="*/ 3767 h 8058"/>
                <a:gd name="T24" fmla="*/ 2947 w 4453"/>
                <a:gd name="T25" fmla="*/ 3770 h 8058"/>
                <a:gd name="T26" fmla="*/ 2829 w 4453"/>
                <a:gd name="T27" fmla="*/ 3749 h 8058"/>
                <a:gd name="T28" fmla="*/ 2627 w 4453"/>
                <a:gd name="T29" fmla="*/ 3699 h 8058"/>
                <a:gd name="T30" fmla="*/ 2472 w 4453"/>
                <a:gd name="T31" fmla="*/ 3674 h 8058"/>
                <a:gd name="T32" fmla="*/ 2293 w 4453"/>
                <a:gd name="T33" fmla="*/ 3658 h 8058"/>
                <a:gd name="T34" fmla="*/ 2114 w 4453"/>
                <a:gd name="T35" fmla="*/ 3658 h 8058"/>
                <a:gd name="T36" fmla="*/ 1932 w 4453"/>
                <a:gd name="T37" fmla="*/ 3673 h 8058"/>
                <a:gd name="T38" fmla="*/ 1754 w 4453"/>
                <a:gd name="T39" fmla="*/ 3702 h 8058"/>
                <a:gd name="T40" fmla="*/ 1575 w 4453"/>
                <a:gd name="T41" fmla="*/ 3747 h 8058"/>
                <a:gd name="T42" fmla="*/ 1399 w 4453"/>
                <a:gd name="T43" fmla="*/ 3807 h 8058"/>
                <a:gd name="T44" fmla="*/ 1227 w 4453"/>
                <a:gd name="T45" fmla="*/ 3884 h 8058"/>
                <a:gd name="T46" fmla="*/ 1003 w 4453"/>
                <a:gd name="T47" fmla="*/ 4011 h 8058"/>
                <a:gd name="T48" fmla="*/ 659 w 4453"/>
                <a:gd name="T49" fmla="*/ 4286 h 8058"/>
                <a:gd name="T50" fmla="*/ 382 w 4453"/>
                <a:gd name="T51" fmla="*/ 4616 h 8058"/>
                <a:gd name="T52" fmla="*/ 179 w 4453"/>
                <a:gd name="T53" fmla="*/ 4988 h 8058"/>
                <a:gd name="T54" fmla="*/ 50 w 4453"/>
                <a:gd name="T55" fmla="*/ 5391 h 8058"/>
                <a:gd name="T56" fmla="*/ 0 w 4453"/>
                <a:gd name="T57" fmla="*/ 5810 h 8058"/>
                <a:gd name="T58" fmla="*/ 32 w 4453"/>
                <a:gd name="T59" fmla="*/ 6235 h 8058"/>
                <a:gd name="T60" fmla="*/ 149 w 4453"/>
                <a:gd name="T61" fmla="*/ 6654 h 8058"/>
                <a:gd name="T62" fmla="*/ 354 w 4453"/>
                <a:gd name="T63" fmla="*/ 7054 h 8058"/>
                <a:gd name="T64" fmla="*/ 630 w 4453"/>
                <a:gd name="T65" fmla="*/ 7400 h 8058"/>
                <a:gd name="T66" fmla="*/ 960 w 4453"/>
                <a:gd name="T67" fmla="*/ 7675 h 8058"/>
                <a:gd name="T68" fmla="*/ 1332 w 4453"/>
                <a:gd name="T69" fmla="*/ 7880 h 8058"/>
                <a:gd name="T70" fmla="*/ 1734 w 4453"/>
                <a:gd name="T71" fmla="*/ 8008 h 8058"/>
                <a:gd name="T72" fmla="*/ 2154 w 4453"/>
                <a:gd name="T73" fmla="*/ 8058 h 8058"/>
                <a:gd name="T74" fmla="*/ 2579 w 4453"/>
                <a:gd name="T75" fmla="*/ 8025 h 8058"/>
                <a:gd name="T76" fmla="*/ 2998 w 4453"/>
                <a:gd name="T77" fmla="*/ 7909 h 8058"/>
                <a:gd name="T78" fmla="*/ 3352 w 4453"/>
                <a:gd name="T79" fmla="*/ 7733 h 8058"/>
                <a:gd name="T80" fmla="*/ 3542 w 4453"/>
                <a:gd name="T81" fmla="*/ 7603 h 8058"/>
                <a:gd name="T82" fmla="*/ 3714 w 4453"/>
                <a:gd name="T83" fmla="*/ 7456 h 8058"/>
                <a:gd name="T84" fmla="*/ 3868 w 4453"/>
                <a:gd name="T85" fmla="*/ 7295 h 8058"/>
                <a:gd name="T86" fmla="*/ 4004 w 4453"/>
                <a:gd name="T87" fmla="*/ 7121 h 8058"/>
                <a:gd name="T88" fmla="*/ 4120 w 4453"/>
                <a:gd name="T89" fmla="*/ 6935 h 8058"/>
                <a:gd name="T90" fmla="*/ 4217 w 4453"/>
                <a:gd name="T91" fmla="*/ 6740 h 8058"/>
                <a:gd name="T92" fmla="*/ 4294 w 4453"/>
                <a:gd name="T93" fmla="*/ 6536 h 8058"/>
                <a:gd name="T94" fmla="*/ 4382 w 4453"/>
                <a:gd name="T95" fmla="*/ 6180 h 8058"/>
                <a:gd name="T96" fmla="*/ 4453 w 4453"/>
                <a:gd name="T97" fmla="*/ 5351 h 8058"/>
                <a:gd name="T98" fmla="*/ 4380 w 4453"/>
                <a:gd name="T99" fmla="*/ 4493 h 8058"/>
                <a:gd name="T100" fmla="*/ 4181 w 4453"/>
                <a:gd name="T101" fmla="*/ 3627 h 8058"/>
                <a:gd name="T102" fmla="*/ 3880 w 4453"/>
                <a:gd name="T103" fmla="*/ 2771 h 8058"/>
                <a:gd name="T104" fmla="*/ 3497 w 4453"/>
                <a:gd name="T105" fmla="*/ 1947 h 8058"/>
                <a:gd name="T106" fmla="*/ 3056 w 4453"/>
                <a:gd name="T107" fmla="*/ 1172 h 8058"/>
                <a:gd name="T108" fmla="*/ 2577 w 4453"/>
                <a:gd name="T109" fmla="*/ 469 h 8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3" h="8058">
                  <a:moveTo>
                    <a:pt x="2207" y="0"/>
                  </a:moveTo>
                  <a:lnTo>
                    <a:pt x="2268" y="106"/>
                  </a:lnTo>
                  <a:lnTo>
                    <a:pt x="2328" y="212"/>
                  </a:lnTo>
                  <a:lnTo>
                    <a:pt x="2387" y="321"/>
                  </a:lnTo>
                  <a:lnTo>
                    <a:pt x="2445" y="432"/>
                  </a:lnTo>
                  <a:lnTo>
                    <a:pt x="2502" y="543"/>
                  </a:lnTo>
                  <a:lnTo>
                    <a:pt x="2557" y="657"/>
                  </a:lnTo>
                  <a:lnTo>
                    <a:pt x="2610" y="770"/>
                  </a:lnTo>
                  <a:lnTo>
                    <a:pt x="2663" y="885"/>
                  </a:lnTo>
                  <a:lnTo>
                    <a:pt x="2713" y="999"/>
                  </a:lnTo>
                  <a:lnTo>
                    <a:pt x="2762" y="1115"/>
                  </a:lnTo>
                  <a:lnTo>
                    <a:pt x="2809" y="1229"/>
                  </a:lnTo>
                  <a:lnTo>
                    <a:pt x="2855" y="1345"/>
                  </a:lnTo>
                  <a:lnTo>
                    <a:pt x="2898" y="1459"/>
                  </a:lnTo>
                  <a:lnTo>
                    <a:pt x="2941" y="1574"/>
                  </a:lnTo>
                  <a:lnTo>
                    <a:pt x="2979" y="1687"/>
                  </a:lnTo>
                  <a:lnTo>
                    <a:pt x="3017" y="1800"/>
                  </a:lnTo>
                  <a:lnTo>
                    <a:pt x="3053" y="1911"/>
                  </a:lnTo>
                  <a:lnTo>
                    <a:pt x="3086" y="2021"/>
                  </a:lnTo>
                  <a:lnTo>
                    <a:pt x="3117" y="2130"/>
                  </a:lnTo>
                  <a:lnTo>
                    <a:pt x="3146" y="2238"/>
                  </a:lnTo>
                  <a:lnTo>
                    <a:pt x="3172" y="2344"/>
                  </a:lnTo>
                  <a:lnTo>
                    <a:pt x="3195" y="2447"/>
                  </a:lnTo>
                  <a:lnTo>
                    <a:pt x="3216" y="2548"/>
                  </a:lnTo>
                  <a:lnTo>
                    <a:pt x="3235" y="2647"/>
                  </a:lnTo>
                  <a:lnTo>
                    <a:pt x="3251" y="2743"/>
                  </a:lnTo>
                  <a:lnTo>
                    <a:pt x="3264" y="2836"/>
                  </a:lnTo>
                  <a:lnTo>
                    <a:pt x="3274" y="2926"/>
                  </a:lnTo>
                  <a:lnTo>
                    <a:pt x="3282" y="3013"/>
                  </a:lnTo>
                  <a:lnTo>
                    <a:pt x="3285" y="3096"/>
                  </a:lnTo>
                  <a:lnTo>
                    <a:pt x="3287" y="3176"/>
                  </a:lnTo>
                  <a:lnTo>
                    <a:pt x="3285" y="3253"/>
                  </a:lnTo>
                  <a:lnTo>
                    <a:pt x="3279" y="3325"/>
                  </a:lnTo>
                  <a:lnTo>
                    <a:pt x="3273" y="3384"/>
                  </a:lnTo>
                  <a:lnTo>
                    <a:pt x="3265" y="3438"/>
                  </a:lnTo>
                  <a:lnTo>
                    <a:pt x="3256" y="3487"/>
                  </a:lnTo>
                  <a:lnTo>
                    <a:pt x="3245" y="3532"/>
                  </a:lnTo>
                  <a:lnTo>
                    <a:pt x="3233" y="3572"/>
                  </a:lnTo>
                  <a:lnTo>
                    <a:pt x="3221" y="3607"/>
                  </a:lnTo>
                  <a:lnTo>
                    <a:pt x="3206" y="3638"/>
                  </a:lnTo>
                  <a:lnTo>
                    <a:pt x="3191" y="3666"/>
                  </a:lnTo>
                  <a:lnTo>
                    <a:pt x="3174" y="3690"/>
                  </a:lnTo>
                  <a:lnTo>
                    <a:pt x="3156" y="3710"/>
                  </a:lnTo>
                  <a:lnTo>
                    <a:pt x="3137" y="3728"/>
                  </a:lnTo>
                  <a:lnTo>
                    <a:pt x="3117" y="3742"/>
                  </a:lnTo>
                  <a:lnTo>
                    <a:pt x="3096" y="3753"/>
                  </a:lnTo>
                  <a:lnTo>
                    <a:pt x="3074" y="3762"/>
                  </a:lnTo>
                  <a:lnTo>
                    <a:pt x="3051" y="3767"/>
                  </a:lnTo>
                  <a:lnTo>
                    <a:pt x="3026" y="3772"/>
                  </a:lnTo>
                  <a:lnTo>
                    <a:pt x="3001" y="3773"/>
                  </a:lnTo>
                  <a:lnTo>
                    <a:pt x="2974" y="3773"/>
                  </a:lnTo>
                  <a:lnTo>
                    <a:pt x="2947" y="3770"/>
                  </a:lnTo>
                  <a:lnTo>
                    <a:pt x="2918" y="3767"/>
                  </a:lnTo>
                  <a:lnTo>
                    <a:pt x="2889" y="3762"/>
                  </a:lnTo>
                  <a:lnTo>
                    <a:pt x="2859" y="3756"/>
                  </a:lnTo>
                  <a:lnTo>
                    <a:pt x="2829" y="3749"/>
                  </a:lnTo>
                  <a:lnTo>
                    <a:pt x="2797" y="3742"/>
                  </a:lnTo>
                  <a:lnTo>
                    <a:pt x="2732" y="3725"/>
                  </a:lnTo>
                  <a:lnTo>
                    <a:pt x="2663" y="3708"/>
                  </a:lnTo>
                  <a:lnTo>
                    <a:pt x="2627" y="3699"/>
                  </a:lnTo>
                  <a:lnTo>
                    <a:pt x="2590" y="3693"/>
                  </a:lnTo>
                  <a:lnTo>
                    <a:pt x="2554" y="3685"/>
                  </a:lnTo>
                  <a:lnTo>
                    <a:pt x="2516" y="3679"/>
                  </a:lnTo>
                  <a:lnTo>
                    <a:pt x="2472" y="3674"/>
                  </a:lnTo>
                  <a:lnTo>
                    <a:pt x="2427" y="3668"/>
                  </a:lnTo>
                  <a:lnTo>
                    <a:pt x="2383" y="3664"/>
                  </a:lnTo>
                  <a:lnTo>
                    <a:pt x="2338" y="3660"/>
                  </a:lnTo>
                  <a:lnTo>
                    <a:pt x="2293" y="3658"/>
                  </a:lnTo>
                  <a:lnTo>
                    <a:pt x="2248" y="3657"/>
                  </a:lnTo>
                  <a:lnTo>
                    <a:pt x="2204" y="3656"/>
                  </a:lnTo>
                  <a:lnTo>
                    <a:pt x="2158" y="3657"/>
                  </a:lnTo>
                  <a:lnTo>
                    <a:pt x="2114" y="3658"/>
                  </a:lnTo>
                  <a:lnTo>
                    <a:pt x="2068" y="3660"/>
                  </a:lnTo>
                  <a:lnTo>
                    <a:pt x="2023" y="3664"/>
                  </a:lnTo>
                  <a:lnTo>
                    <a:pt x="1978" y="3667"/>
                  </a:lnTo>
                  <a:lnTo>
                    <a:pt x="1932" y="3673"/>
                  </a:lnTo>
                  <a:lnTo>
                    <a:pt x="1888" y="3678"/>
                  </a:lnTo>
                  <a:lnTo>
                    <a:pt x="1842" y="3685"/>
                  </a:lnTo>
                  <a:lnTo>
                    <a:pt x="1798" y="3693"/>
                  </a:lnTo>
                  <a:lnTo>
                    <a:pt x="1754" y="3702"/>
                  </a:lnTo>
                  <a:lnTo>
                    <a:pt x="1709" y="3712"/>
                  </a:lnTo>
                  <a:lnTo>
                    <a:pt x="1664" y="3723"/>
                  </a:lnTo>
                  <a:lnTo>
                    <a:pt x="1619" y="3734"/>
                  </a:lnTo>
                  <a:lnTo>
                    <a:pt x="1575" y="3747"/>
                  </a:lnTo>
                  <a:lnTo>
                    <a:pt x="1531" y="3760"/>
                  </a:lnTo>
                  <a:lnTo>
                    <a:pt x="1487" y="3775"/>
                  </a:lnTo>
                  <a:lnTo>
                    <a:pt x="1443" y="3790"/>
                  </a:lnTo>
                  <a:lnTo>
                    <a:pt x="1399" y="3807"/>
                  </a:lnTo>
                  <a:lnTo>
                    <a:pt x="1356" y="3825"/>
                  </a:lnTo>
                  <a:lnTo>
                    <a:pt x="1312" y="3844"/>
                  </a:lnTo>
                  <a:lnTo>
                    <a:pt x="1270" y="3863"/>
                  </a:lnTo>
                  <a:lnTo>
                    <a:pt x="1227" y="3884"/>
                  </a:lnTo>
                  <a:lnTo>
                    <a:pt x="1185" y="3905"/>
                  </a:lnTo>
                  <a:lnTo>
                    <a:pt x="1142" y="3928"/>
                  </a:lnTo>
                  <a:lnTo>
                    <a:pt x="1100" y="3952"/>
                  </a:lnTo>
                  <a:lnTo>
                    <a:pt x="1003" y="4011"/>
                  </a:lnTo>
                  <a:lnTo>
                    <a:pt x="911" y="4074"/>
                  </a:lnTo>
                  <a:lnTo>
                    <a:pt x="823" y="4141"/>
                  </a:lnTo>
                  <a:lnTo>
                    <a:pt x="739" y="4212"/>
                  </a:lnTo>
                  <a:lnTo>
                    <a:pt x="659" y="4286"/>
                  </a:lnTo>
                  <a:lnTo>
                    <a:pt x="583" y="4364"/>
                  </a:lnTo>
                  <a:lnTo>
                    <a:pt x="512" y="4445"/>
                  </a:lnTo>
                  <a:lnTo>
                    <a:pt x="445" y="4529"/>
                  </a:lnTo>
                  <a:lnTo>
                    <a:pt x="382" y="4616"/>
                  </a:lnTo>
                  <a:lnTo>
                    <a:pt x="324" y="4706"/>
                  </a:lnTo>
                  <a:lnTo>
                    <a:pt x="271" y="4798"/>
                  </a:lnTo>
                  <a:lnTo>
                    <a:pt x="223" y="4892"/>
                  </a:lnTo>
                  <a:lnTo>
                    <a:pt x="179" y="4988"/>
                  </a:lnTo>
                  <a:lnTo>
                    <a:pt x="140" y="5086"/>
                  </a:lnTo>
                  <a:lnTo>
                    <a:pt x="104" y="5186"/>
                  </a:lnTo>
                  <a:lnTo>
                    <a:pt x="75" y="5287"/>
                  </a:lnTo>
                  <a:lnTo>
                    <a:pt x="50" y="5391"/>
                  </a:lnTo>
                  <a:lnTo>
                    <a:pt x="30" y="5494"/>
                  </a:lnTo>
                  <a:lnTo>
                    <a:pt x="15" y="5598"/>
                  </a:lnTo>
                  <a:lnTo>
                    <a:pt x="5" y="5704"/>
                  </a:lnTo>
                  <a:lnTo>
                    <a:pt x="0" y="5810"/>
                  </a:lnTo>
                  <a:lnTo>
                    <a:pt x="0" y="5916"/>
                  </a:lnTo>
                  <a:lnTo>
                    <a:pt x="5" y="6023"/>
                  </a:lnTo>
                  <a:lnTo>
                    <a:pt x="16" y="6130"/>
                  </a:lnTo>
                  <a:lnTo>
                    <a:pt x="32" y="6235"/>
                  </a:lnTo>
                  <a:lnTo>
                    <a:pt x="53" y="6342"/>
                  </a:lnTo>
                  <a:lnTo>
                    <a:pt x="80" y="6446"/>
                  </a:lnTo>
                  <a:lnTo>
                    <a:pt x="112" y="6551"/>
                  </a:lnTo>
                  <a:lnTo>
                    <a:pt x="149" y="6654"/>
                  </a:lnTo>
                  <a:lnTo>
                    <a:pt x="192" y="6758"/>
                  </a:lnTo>
                  <a:lnTo>
                    <a:pt x="241" y="6859"/>
                  </a:lnTo>
                  <a:lnTo>
                    <a:pt x="294" y="6958"/>
                  </a:lnTo>
                  <a:lnTo>
                    <a:pt x="354" y="7054"/>
                  </a:lnTo>
                  <a:lnTo>
                    <a:pt x="418" y="7146"/>
                  </a:lnTo>
                  <a:lnTo>
                    <a:pt x="484" y="7235"/>
                  </a:lnTo>
                  <a:lnTo>
                    <a:pt x="556" y="7320"/>
                  </a:lnTo>
                  <a:lnTo>
                    <a:pt x="630" y="7400"/>
                  </a:lnTo>
                  <a:lnTo>
                    <a:pt x="708" y="7475"/>
                  </a:lnTo>
                  <a:lnTo>
                    <a:pt x="789" y="7546"/>
                  </a:lnTo>
                  <a:lnTo>
                    <a:pt x="873" y="7613"/>
                  </a:lnTo>
                  <a:lnTo>
                    <a:pt x="960" y="7675"/>
                  </a:lnTo>
                  <a:lnTo>
                    <a:pt x="1049" y="7733"/>
                  </a:lnTo>
                  <a:lnTo>
                    <a:pt x="1141" y="7787"/>
                  </a:lnTo>
                  <a:lnTo>
                    <a:pt x="1236" y="7835"/>
                  </a:lnTo>
                  <a:lnTo>
                    <a:pt x="1332" y="7880"/>
                  </a:lnTo>
                  <a:lnTo>
                    <a:pt x="1430" y="7919"/>
                  </a:lnTo>
                  <a:lnTo>
                    <a:pt x="1530" y="7953"/>
                  </a:lnTo>
                  <a:lnTo>
                    <a:pt x="1631" y="7983"/>
                  </a:lnTo>
                  <a:lnTo>
                    <a:pt x="1734" y="8008"/>
                  </a:lnTo>
                  <a:lnTo>
                    <a:pt x="1838" y="8028"/>
                  </a:lnTo>
                  <a:lnTo>
                    <a:pt x="1942" y="8043"/>
                  </a:lnTo>
                  <a:lnTo>
                    <a:pt x="2048" y="8053"/>
                  </a:lnTo>
                  <a:lnTo>
                    <a:pt x="2154" y="8058"/>
                  </a:lnTo>
                  <a:lnTo>
                    <a:pt x="2260" y="8058"/>
                  </a:lnTo>
                  <a:lnTo>
                    <a:pt x="2366" y="8052"/>
                  </a:lnTo>
                  <a:lnTo>
                    <a:pt x="2473" y="8042"/>
                  </a:lnTo>
                  <a:lnTo>
                    <a:pt x="2579" y="8025"/>
                  </a:lnTo>
                  <a:lnTo>
                    <a:pt x="2685" y="8004"/>
                  </a:lnTo>
                  <a:lnTo>
                    <a:pt x="2790" y="7978"/>
                  </a:lnTo>
                  <a:lnTo>
                    <a:pt x="2895" y="7947"/>
                  </a:lnTo>
                  <a:lnTo>
                    <a:pt x="2998" y="7909"/>
                  </a:lnTo>
                  <a:lnTo>
                    <a:pt x="3101" y="7865"/>
                  </a:lnTo>
                  <a:lnTo>
                    <a:pt x="3202" y="7818"/>
                  </a:lnTo>
                  <a:lnTo>
                    <a:pt x="3302" y="7763"/>
                  </a:lnTo>
                  <a:lnTo>
                    <a:pt x="3352" y="7733"/>
                  </a:lnTo>
                  <a:lnTo>
                    <a:pt x="3401" y="7702"/>
                  </a:lnTo>
                  <a:lnTo>
                    <a:pt x="3448" y="7670"/>
                  </a:lnTo>
                  <a:lnTo>
                    <a:pt x="3496" y="7637"/>
                  </a:lnTo>
                  <a:lnTo>
                    <a:pt x="3542" y="7603"/>
                  </a:lnTo>
                  <a:lnTo>
                    <a:pt x="3586" y="7568"/>
                  </a:lnTo>
                  <a:lnTo>
                    <a:pt x="3630" y="7531"/>
                  </a:lnTo>
                  <a:lnTo>
                    <a:pt x="3673" y="7494"/>
                  </a:lnTo>
                  <a:lnTo>
                    <a:pt x="3714" y="7456"/>
                  </a:lnTo>
                  <a:lnTo>
                    <a:pt x="3754" y="7418"/>
                  </a:lnTo>
                  <a:lnTo>
                    <a:pt x="3793" y="7378"/>
                  </a:lnTo>
                  <a:lnTo>
                    <a:pt x="3831" y="7336"/>
                  </a:lnTo>
                  <a:lnTo>
                    <a:pt x="3868" y="7295"/>
                  </a:lnTo>
                  <a:lnTo>
                    <a:pt x="3904" y="7252"/>
                  </a:lnTo>
                  <a:lnTo>
                    <a:pt x="3939" y="7210"/>
                  </a:lnTo>
                  <a:lnTo>
                    <a:pt x="3972" y="7165"/>
                  </a:lnTo>
                  <a:lnTo>
                    <a:pt x="4004" y="7121"/>
                  </a:lnTo>
                  <a:lnTo>
                    <a:pt x="4034" y="7075"/>
                  </a:lnTo>
                  <a:lnTo>
                    <a:pt x="4064" y="7030"/>
                  </a:lnTo>
                  <a:lnTo>
                    <a:pt x="4093" y="6982"/>
                  </a:lnTo>
                  <a:lnTo>
                    <a:pt x="4120" y="6935"/>
                  </a:lnTo>
                  <a:lnTo>
                    <a:pt x="4146" y="6888"/>
                  </a:lnTo>
                  <a:lnTo>
                    <a:pt x="4171" y="6839"/>
                  </a:lnTo>
                  <a:lnTo>
                    <a:pt x="4195" y="6790"/>
                  </a:lnTo>
                  <a:lnTo>
                    <a:pt x="4217" y="6740"/>
                  </a:lnTo>
                  <a:lnTo>
                    <a:pt x="4239" y="6690"/>
                  </a:lnTo>
                  <a:lnTo>
                    <a:pt x="4259" y="6639"/>
                  </a:lnTo>
                  <a:lnTo>
                    <a:pt x="4276" y="6589"/>
                  </a:lnTo>
                  <a:lnTo>
                    <a:pt x="4294" y="6536"/>
                  </a:lnTo>
                  <a:lnTo>
                    <a:pt x="4311" y="6485"/>
                  </a:lnTo>
                  <a:lnTo>
                    <a:pt x="4325" y="6433"/>
                  </a:lnTo>
                  <a:lnTo>
                    <a:pt x="4339" y="6380"/>
                  </a:lnTo>
                  <a:lnTo>
                    <a:pt x="4382" y="6180"/>
                  </a:lnTo>
                  <a:lnTo>
                    <a:pt x="4415" y="5976"/>
                  </a:lnTo>
                  <a:lnTo>
                    <a:pt x="4438" y="5770"/>
                  </a:lnTo>
                  <a:lnTo>
                    <a:pt x="4450" y="5562"/>
                  </a:lnTo>
                  <a:lnTo>
                    <a:pt x="4453" y="5351"/>
                  </a:lnTo>
                  <a:lnTo>
                    <a:pt x="4448" y="5138"/>
                  </a:lnTo>
                  <a:lnTo>
                    <a:pt x="4433" y="4924"/>
                  </a:lnTo>
                  <a:lnTo>
                    <a:pt x="4410" y="4709"/>
                  </a:lnTo>
                  <a:lnTo>
                    <a:pt x="4380" y="4493"/>
                  </a:lnTo>
                  <a:lnTo>
                    <a:pt x="4341" y="4276"/>
                  </a:lnTo>
                  <a:lnTo>
                    <a:pt x="4294" y="4059"/>
                  </a:lnTo>
                  <a:lnTo>
                    <a:pt x="4241" y="3843"/>
                  </a:lnTo>
                  <a:lnTo>
                    <a:pt x="4181" y="3627"/>
                  </a:lnTo>
                  <a:lnTo>
                    <a:pt x="4114" y="3410"/>
                  </a:lnTo>
                  <a:lnTo>
                    <a:pt x="4041" y="3196"/>
                  </a:lnTo>
                  <a:lnTo>
                    <a:pt x="3963" y="2983"/>
                  </a:lnTo>
                  <a:lnTo>
                    <a:pt x="3880" y="2771"/>
                  </a:lnTo>
                  <a:lnTo>
                    <a:pt x="3791" y="2561"/>
                  </a:lnTo>
                  <a:lnTo>
                    <a:pt x="3697" y="2354"/>
                  </a:lnTo>
                  <a:lnTo>
                    <a:pt x="3598" y="2149"/>
                  </a:lnTo>
                  <a:lnTo>
                    <a:pt x="3497" y="1947"/>
                  </a:lnTo>
                  <a:lnTo>
                    <a:pt x="3392" y="1748"/>
                  </a:lnTo>
                  <a:lnTo>
                    <a:pt x="3283" y="1552"/>
                  </a:lnTo>
                  <a:lnTo>
                    <a:pt x="3171" y="1360"/>
                  </a:lnTo>
                  <a:lnTo>
                    <a:pt x="3056" y="1172"/>
                  </a:lnTo>
                  <a:lnTo>
                    <a:pt x="2938" y="989"/>
                  </a:lnTo>
                  <a:lnTo>
                    <a:pt x="2819" y="811"/>
                  </a:lnTo>
                  <a:lnTo>
                    <a:pt x="2699" y="638"/>
                  </a:lnTo>
                  <a:lnTo>
                    <a:pt x="2577" y="469"/>
                  </a:lnTo>
                  <a:lnTo>
                    <a:pt x="2455" y="307"/>
                  </a:lnTo>
                  <a:lnTo>
                    <a:pt x="2330" y="150"/>
                  </a:lnTo>
                  <a:lnTo>
                    <a:pt x="22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8" name="Freeform 29">
              <a:extLst>
                <a:ext uri="{FF2B5EF4-FFF2-40B4-BE49-F238E27FC236}">
                  <a16:creationId xmlns:a16="http://schemas.microsoft.com/office/drawing/2014/main" id="{EFC2C8EB-40B6-4699-BFFD-50C584EBC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3182" y="342438"/>
              <a:ext cx="1705521" cy="3086563"/>
            </a:xfrm>
            <a:custGeom>
              <a:avLst/>
              <a:gdLst>
                <a:gd name="T0" fmla="*/ 2066 w 4453"/>
                <a:gd name="T1" fmla="*/ 7737 h 8058"/>
                <a:gd name="T2" fmla="*/ 1843 w 4453"/>
                <a:gd name="T3" fmla="*/ 7288 h 8058"/>
                <a:gd name="T4" fmla="*/ 1644 w 4453"/>
                <a:gd name="T5" fmla="*/ 6829 h 8058"/>
                <a:gd name="T6" fmla="*/ 1474 w 4453"/>
                <a:gd name="T7" fmla="*/ 6371 h 8058"/>
                <a:gd name="T8" fmla="*/ 1336 w 4453"/>
                <a:gd name="T9" fmla="*/ 5928 h 8058"/>
                <a:gd name="T10" fmla="*/ 1237 w 4453"/>
                <a:gd name="T11" fmla="*/ 5510 h 8058"/>
                <a:gd name="T12" fmla="*/ 1179 w 4453"/>
                <a:gd name="T13" fmla="*/ 5132 h 8058"/>
                <a:gd name="T14" fmla="*/ 1168 w 4453"/>
                <a:gd name="T15" fmla="*/ 4805 h 8058"/>
                <a:gd name="T16" fmla="*/ 1197 w 4453"/>
                <a:gd name="T17" fmla="*/ 4571 h 8058"/>
                <a:gd name="T18" fmla="*/ 1247 w 4453"/>
                <a:gd name="T19" fmla="*/ 4420 h 8058"/>
                <a:gd name="T20" fmla="*/ 1316 w 4453"/>
                <a:gd name="T21" fmla="*/ 4330 h 8058"/>
                <a:gd name="T22" fmla="*/ 1402 w 4453"/>
                <a:gd name="T23" fmla="*/ 4291 h 8058"/>
                <a:gd name="T24" fmla="*/ 1506 w 4453"/>
                <a:gd name="T25" fmla="*/ 4288 h 8058"/>
                <a:gd name="T26" fmla="*/ 1624 w 4453"/>
                <a:gd name="T27" fmla="*/ 4309 h 8058"/>
                <a:gd name="T28" fmla="*/ 1826 w 4453"/>
                <a:gd name="T29" fmla="*/ 4359 h 8058"/>
                <a:gd name="T30" fmla="*/ 1981 w 4453"/>
                <a:gd name="T31" fmla="*/ 4384 h 8058"/>
                <a:gd name="T32" fmla="*/ 2160 w 4453"/>
                <a:gd name="T33" fmla="*/ 4400 h 8058"/>
                <a:gd name="T34" fmla="*/ 2339 w 4453"/>
                <a:gd name="T35" fmla="*/ 4400 h 8058"/>
                <a:gd name="T36" fmla="*/ 2521 w 4453"/>
                <a:gd name="T37" fmla="*/ 4385 h 8058"/>
                <a:gd name="T38" fmla="*/ 2699 w 4453"/>
                <a:gd name="T39" fmla="*/ 4356 h 8058"/>
                <a:gd name="T40" fmla="*/ 2878 w 4453"/>
                <a:gd name="T41" fmla="*/ 4311 h 8058"/>
                <a:gd name="T42" fmla="*/ 3054 w 4453"/>
                <a:gd name="T43" fmla="*/ 4251 h 8058"/>
                <a:gd name="T44" fmla="*/ 3226 w 4453"/>
                <a:gd name="T45" fmla="*/ 4174 h 8058"/>
                <a:gd name="T46" fmla="*/ 3450 w 4453"/>
                <a:gd name="T47" fmla="*/ 4047 h 8058"/>
                <a:gd name="T48" fmla="*/ 3794 w 4453"/>
                <a:gd name="T49" fmla="*/ 3772 h 8058"/>
                <a:gd name="T50" fmla="*/ 4071 w 4453"/>
                <a:gd name="T51" fmla="*/ 3442 h 8058"/>
                <a:gd name="T52" fmla="*/ 4274 w 4453"/>
                <a:gd name="T53" fmla="*/ 3070 h 8058"/>
                <a:gd name="T54" fmla="*/ 4403 w 4453"/>
                <a:gd name="T55" fmla="*/ 2667 h 8058"/>
                <a:gd name="T56" fmla="*/ 4453 w 4453"/>
                <a:gd name="T57" fmla="*/ 2248 h 8058"/>
                <a:gd name="T58" fmla="*/ 4421 w 4453"/>
                <a:gd name="T59" fmla="*/ 1823 h 8058"/>
                <a:gd name="T60" fmla="*/ 4304 w 4453"/>
                <a:gd name="T61" fmla="*/ 1404 h 8058"/>
                <a:gd name="T62" fmla="*/ 4099 w 4453"/>
                <a:gd name="T63" fmla="*/ 1004 h 8058"/>
                <a:gd name="T64" fmla="*/ 3823 w 4453"/>
                <a:gd name="T65" fmla="*/ 658 h 8058"/>
                <a:gd name="T66" fmla="*/ 3493 w 4453"/>
                <a:gd name="T67" fmla="*/ 383 h 8058"/>
                <a:gd name="T68" fmla="*/ 3121 w 4453"/>
                <a:gd name="T69" fmla="*/ 178 h 8058"/>
                <a:gd name="T70" fmla="*/ 2719 w 4453"/>
                <a:gd name="T71" fmla="*/ 50 h 8058"/>
                <a:gd name="T72" fmla="*/ 2299 w 4453"/>
                <a:gd name="T73" fmla="*/ 0 h 8058"/>
                <a:gd name="T74" fmla="*/ 1874 w 4453"/>
                <a:gd name="T75" fmla="*/ 33 h 8058"/>
                <a:gd name="T76" fmla="*/ 1455 w 4453"/>
                <a:gd name="T77" fmla="*/ 149 h 8058"/>
                <a:gd name="T78" fmla="*/ 1101 w 4453"/>
                <a:gd name="T79" fmla="*/ 325 h 8058"/>
                <a:gd name="T80" fmla="*/ 911 w 4453"/>
                <a:gd name="T81" fmla="*/ 455 h 8058"/>
                <a:gd name="T82" fmla="*/ 739 w 4453"/>
                <a:gd name="T83" fmla="*/ 602 h 8058"/>
                <a:gd name="T84" fmla="*/ 585 w 4453"/>
                <a:gd name="T85" fmla="*/ 763 h 8058"/>
                <a:gd name="T86" fmla="*/ 449 w 4453"/>
                <a:gd name="T87" fmla="*/ 937 h 8058"/>
                <a:gd name="T88" fmla="*/ 333 w 4453"/>
                <a:gd name="T89" fmla="*/ 1123 h 8058"/>
                <a:gd name="T90" fmla="*/ 236 w 4453"/>
                <a:gd name="T91" fmla="*/ 1318 h 8058"/>
                <a:gd name="T92" fmla="*/ 159 w 4453"/>
                <a:gd name="T93" fmla="*/ 1522 h 8058"/>
                <a:gd name="T94" fmla="*/ 71 w 4453"/>
                <a:gd name="T95" fmla="*/ 1878 h 8058"/>
                <a:gd name="T96" fmla="*/ 0 w 4453"/>
                <a:gd name="T97" fmla="*/ 2707 h 8058"/>
                <a:gd name="T98" fmla="*/ 73 w 4453"/>
                <a:gd name="T99" fmla="*/ 3565 h 8058"/>
                <a:gd name="T100" fmla="*/ 272 w 4453"/>
                <a:gd name="T101" fmla="*/ 4431 h 8058"/>
                <a:gd name="T102" fmla="*/ 573 w 4453"/>
                <a:gd name="T103" fmla="*/ 5287 h 8058"/>
                <a:gd name="T104" fmla="*/ 956 w 4453"/>
                <a:gd name="T105" fmla="*/ 6111 h 8058"/>
                <a:gd name="T106" fmla="*/ 1397 w 4453"/>
                <a:gd name="T107" fmla="*/ 6886 h 8058"/>
                <a:gd name="T108" fmla="*/ 1876 w 4453"/>
                <a:gd name="T109" fmla="*/ 7589 h 8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3" h="8058">
                  <a:moveTo>
                    <a:pt x="2246" y="8058"/>
                  </a:moveTo>
                  <a:lnTo>
                    <a:pt x="2185" y="7952"/>
                  </a:lnTo>
                  <a:lnTo>
                    <a:pt x="2125" y="7846"/>
                  </a:lnTo>
                  <a:lnTo>
                    <a:pt x="2066" y="7737"/>
                  </a:lnTo>
                  <a:lnTo>
                    <a:pt x="2008" y="7626"/>
                  </a:lnTo>
                  <a:lnTo>
                    <a:pt x="1951" y="7515"/>
                  </a:lnTo>
                  <a:lnTo>
                    <a:pt x="1896" y="7401"/>
                  </a:lnTo>
                  <a:lnTo>
                    <a:pt x="1843" y="7288"/>
                  </a:lnTo>
                  <a:lnTo>
                    <a:pt x="1790" y="7173"/>
                  </a:lnTo>
                  <a:lnTo>
                    <a:pt x="1740" y="7059"/>
                  </a:lnTo>
                  <a:lnTo>
                    <a:pt x="1691" y="6943"/>
                  </a:lnTo>
                  <a:lnTo>
                    <a:pt x="1644" y="6829"/>
                  </a:lnTo>
                  <a:lnTo>
                    <a:pt x="1598" y="6713"/>
                  </a:lnTo>
                  <a:lnTo>
                    <a:pt x="1555" y="6599"/>
                  </a:lnTo>
                  <a:lnTo>
                    <a:pt x="1512" y="6484"/>
                  </a:lnTo>
                  <a:lnTo>
                    <a:pt x="1474" y="6371"/>
                  </a:lnTo>
                  <a:lnTo>
                    <a:pt x="1436" y="6258"/>
                  </a:lnTo>
                  <a:lnTo>
                    <a:pt x="1400" y="6147"/>
                  </a:lnTo>
                  <a:lnTo>
                    <a:pt x="1367" y="6037"/>
                  </a:lnTo>
                  <a:lnTo>
                    <a:pt x="1336" y="5928"/>
                  </a:lnTo>
                  <a:lnTo>
                    <a:pt x="1307" y="5820"/>
                  </a:lnTo>
                  <a:lnTo>
                    <a:pt x="1281" y="5714"/>
                  </a:lnTo>
                  <a:lnTo>
                    <a:pt x="1258" y="5611"/>
                  </a:lnTo>
                  <a:lnTo>
                    <a:pt x="1237" y="5510"/>
                  </a:lnTo>
                  <a:lnTo>
                    <a:pt x="1218" y="5411"/>
                  </a:lnTo>
                  <a:lnTo>
                    <a:pt x="1202" y="5315"/>
                  </a:lnTo>
                  <a:lnTo>
                    <a:pt x="1189" y="5222"/>
                  </a:lnTo>
                  <a:lnTo>
                    <a:pt x="1179" y="5132"/>
                  </a:lnTo>
                  <a:lnTo>
                    <a:pt x="1171" y="5045"/>
                  </a:lnTo>
                  <a:lnTo>
                    <a:pt x="1168" y="4962"/>
                  </a:lnTo>
                  <a:lnTo>
                    <a:pt x="1166" y="4882"/>
                  </a:lnTo>
                  <a:lnTo>
                    <a:pt x="1168" y="4805"/>
                  </a:lnTo>
                  <a:lnTo>
                    <a:pt x="1174" y="4733"/>
                  </a:lnTo>
                  <a:lnTo>
                    <a:pt x="1180" y="4674"/>
                  </a:lnTo>
                  <a:lnTo>
                    <a:pt x="1188" y="4620"/>
                  </a:lnTo>
                  <a:lnTo>
                    <a:pt x="1197" y="4571"/>
                  </a:lnTo>
                  <a:lnTo>
                    <a:pt x="1208" y="4526"/>
                  </a:lnTo>
                  <a:lnTo>
                    <a:pt x="1220" y="4486"/>
                  </a:lnTo>
                  <a:lnTo>
                    <a:pt x="1232" y="4451"/>
                  </a:lnTo>
                  <a:lnTo>
                    <a:pt x="1247" y="4420"/>
                  </a:lnTo>
                  <a:lnTo>
                    <a:pt x="1262" y="4392"/>
                  </a:lnTo>
                  <a:lnTo>
                    <a:pt x="1279" y="4368"/>
                  </a:lnTo>
                  <a:lnTo>
                    <a:pt x="1297" y="4348"/>
                  </a:lnTo>
                  <a:lnTo>
                    <a:pt x="1316" y="4330"/>
                  </a:lnTo>
                  <a:lnTo>
                    <a:pt x="1336" y="4316"/>
                  </a:lnTo>
                  <a:lnTo>
                    <a:pt x="1357" y="4305"/>
                  </a:lnTo>
                  <a:lnTo>
                    <a:pt x="1379" y="4296"/>
                  </a:lnTo>
                  <a:lnTo>
                    <a:pt x="1402" y="4291"/>
                  </a:lnTo>
                  <a:lnTo>
                    <a:pt x="1427" y="4286"/>
                  </a:lnTo>
                  <a:lnTo>
                    <a:pt x="1452" y="4285"/>
                  </a:lnTo>
                  <a:lnTo>
                    <a:pt x="1479" y="4285"/>
                  </a:lnTo>
                  <a:lnTo>
                    <a:pt x="1506" y="4288"/>
                  </a:lnTo>
                  <a:lnTo>
                    <a:pt x="1535" y="4291"/>
                  </a:lnTo>
                  <a:lnTo>
                    <a:pt x="1564" y="4296"/>
                  </a:lnTo>
                  <a:lnTo>
                    <a:pt x="1594" y="4302"/>
                  </a:lnTo>
                  <a:lnTo>
                    <a:pt x="1624" y="4309"/>
                  </a:lnTo>
                  <a:lnTo>
                    <a:pt x="1656" y="4316"/>
                  </a:lnTo>
                  <a:lnTo>
                    <a:pt x="1721" y="4333"/>
                  </a:lnTo>
                  <a:lnTo>
                    <a:pt x="1790" y="4350"/>
                  </a:lnTo>
                  <a:lnTo>
                    <a:pt x="1826" y="4359"/>
                  </a:lnTo>
                  <a:lnTo>
                    <a:pt x="1863" y="4365"/>
                  </a:lnTo>
                  <a:lnTo>
                    <a:pt x="1899" y="4373"/>
                  </a:lnTo>
                  <a:lnTo>
                    <a:pt x="1937" y="4379"/>
                  </a:lnTo>
                  <a:lnTo>
                    <a:pt x="1981" y="4384"/>
                  </a:lnTo>
                  <a:lnTo>
                    <a:pt x="2026" y="4390"/>
                  </a:lnTo>
                  <a:lnTo>
                    <a:pt x="2070" y="4394"/>
                  </a:lnTo>
                  <a:lnTo>
                    <a:pt x="2115" y="4398"/>
                  </a:lnTo>
                  <a:lnTo>
                    <a:pt x="2160" y="4400"/>
                  </a:lnTo>
                  <a:lnTo>
                    <a:pt x="2205" y="4401"/>
                  </a:lnTo>
                  <a:lnTo>
                    <a:pt x="2249" y="4402"/>
                  </a:lnTo>
                  <a:lnTo>
                    <a:pt x="2295" y="4401"/>
                  </a:lnTo>
                  <a:lnTo>
                    <a:pt x="2339" y="4400"/>
                  </a:lnTo>
                  <a:lnTo>
                    <a:pt x="2385" y="4398"/>
                  </a:lnTo>
                  <a:lnTo>
                    <a:pt x="2430" y="4394"/>
                  </a:lnTo>
                  <a:lnTo>
                    <a:pt x="2475" y="4391"/>
                  </a:lnTo>
                  <a:lnTo>
                    <a:pt x="2521" y="4385"/>
                  </a:lnTo>
                  <a:lnTo>
                    <a:pt x="2565" y="4380"/>
                  </a:lnTo>
                  <a:lnTo>
                    <a:pt x="2611" y="4373"/>
                  </a:lnTo>
                  <a:lnTo>
                    <a:pt x="2655" y="4365"/>
                  </a:lnTo>
                  <a:lnTo>
                    <a:pt x="2699" y="4356"/>
                  </a:lnTo>
                  <a:lnTo>
                    <a:pt x="2744" y="4346"/>
                  </a:lnTo>
                  <a:lnTo>
                    <a:pt x="2789" y="4335"/>
                  </a:lnTo>
                  <a:lnTo>
                    <a:pt x="2834" y="4324"/>
                  </a:lnTo>
                  <a:lnTo>
                    <a:pt x="2878" y="4311"/>
                  </a:lnTo>
                  <a:lnTo>
                    <a:pt x="2922" y="4298"/>
                  </a:lnTo>
                  <a:lnTo>
                    <a:pt x="2966" y="4283"/>
                  </a:lnTo>
                  <a:lnTo>
                    <a:pt x="3010" y="4268"/>
                  </a:lnTo>
                  <a:lnTo>
                    <a:pt x="3054" y="4251"/>
                  </a:lnTo>
                  <a:lnTo>
                    <a:pt x="3097" y="4233"/>
                  </a:lnTo>
                  <a:lnTo>
                    <a:pt x="3141" y="4214"/>
                  </a:lnTo>
                  <a:lnTo>
                    <a:pt x="3183" y="4195"/>
                  </a:lnTo>
                  <a:lnTo>
                    <a:pt x="3226" y="4174"/>
                  </a:lnTo>
                  <a:lnTo>
                    <a:pt x="3268" y="4153"/>
                  </a:lnTo>
                  <a:lnTo>
                    <a:pt x="3311" y="4130"/>
                  </a:lnTo>
                  <a:lnTo>
                    <a:pt x="3353" y="4106"/>
                  </a:lnTo>
                  <a:lnTo>
                    <a:pt x="3450" y="4047"/>
                  </a:lnTo>
                  <a:lnTo>
                    <a:pt x="3542" y="3984"/>
                  </a:lnTo>
                  <a:lnTo>
                    <a:pt x="3630" y="3917"/>
                  </a:lnTo>
                  <a:lnTo>
                    <a:pt x="3714" y="3846"/>
                  </a:lnTo>
                  <a:lnTo>
                    <a:pt x="3794" y="3772"/>
                  </a:lnTo>
                  <a:lnTo>
                    <a:pt x="3870" y="3694"/>
                  </a:lnTo>
                  <a:lnTo>
                    <a:pt x="3941" y="3613"/>
                  </a:lnTo>
                  <a:lnTo>
                    <a:pt x="4008" y="3529"/>
                  </a:lnTo>
                  <a:lnTo>
                    <a:pt x="4071" y="3442"/>
                  </a:lnTo>
                  <a:lnTo>
                    <a:pt x="4129" y="3352"/>
                  </a:lnTo>
                  <a:lnTo>
                    <a:pt x="4182" y="3260"/>
                  </a:lnTo>
                  <a:lnTo>
                    <a:pt x="4230" y="3166"/>
                  </a:lnTo>
                  <a:lnTo>
                    <a:pt x="4274" y="3070"/>
                  </a:lnTo>
                  <a:lnTo>
                    <a:pt x="4313" y="2972"/>
                  </a:lnTo>
                  <a:lnTo>
                    <a:pt x="4349" y="2872"/>
                  </a:lnTo>
                  <a:lnTo>
                    <a:pt x="4378" y="2771"/>
                  </a:lnTo>
                  <a:lnTo>
                    <a:pt x="4403" y="2667"/>
                  </a:lnTo>
                  <a:lnTo>
                    <a:pt x="4423" y="2564"/>
                  </a:lnTo>
                  <a:lnTo>
                    <a:pt x="4438" y="2460"/>
                  </a:lnTo>
                  <a:lnTo>
                    <a:pt x="4448" y="2354"/>
                  </a:lnTo>
                  <a:lnTo>
                    <a:pt x="4453" y="2248"/>
                  </a:lnTo>
                  <a:lnTo>
                    <a:pt x="4453" y="2142"/>
                  </a:lnTo>
                  <a:lnTo>
                    <a:pt x="4448" y="2035"/>
                  </a:lnTo>
                  <a:lnTo>
                    <a:pt x="4437" y="1928"/>
                  </a:lnTo>
                  <a:lnTo>
                    <a:pt x="4421" y="1823"/>
                  </a:lnTo>
                  <a:lnTo>
                    <a:pt x="4400" y="1716"/>
                  </a:lnTo>
                  <a:lnTo>
                    <a:pt x="4373" y="1612"/>
                  </a:lnTo>
                  <a:lnTo>
                    <a:pt x="4341" y="1507"/>
                  </a:lnTo>
                  <a:lnTo>
                    <a:pt x="4304" y="1404"/>
                  </a:lnTo>
                  <a:lnTo>
                    <a:pt x="4261" y="1300"/>
                  </a:lnTo>
                  <a:lnTo>
                    <a:pt x="4212" y="1199"/>
                  </a:lnTo>
                  <a:lnTo>
                    <a:pt x="4159" y="1100"/>
                  </a:lnTo>
                  <a:lnTo>
                    <a:pt x="4099" y="1004"/>
                  </a:lnTo>
                  <a:lnTo>
                    <a:pt x="4035" y="912"/>
                  </a:lnTo>
                  <a:lnTo>
                    <a:pt x="3969" y="823"/>
                  </a:lnTo>
                  <a:lnTo>
                    <a:pt x="3897" y="738"/>
                  </a:lnTo>
                  <a:lnTo>
                    <a:pt x="3823" y="658"/>
                  </a:lnTo>
                  <a:lnTo>
                    <a:pt x="3745" y="583"/>
                  </a:lnTo>
                  <a:lnTo>
                    <a:pt x="3664" y="512"/>
                  </a:lnTo>
                  <a:lnTo>
                    <a:pt x="3580" y="445"/>
                  </a:lnTo>
                  <a:lnTo>
                    <a:pt x="3493" y="383"/>
                  </a:lnTo>
                  <a:lnTo>
                    <a:pt x="3404" y="325"/>
                  </a:lnTo>
                  <a:lnTo>
                    <a:pt x="3312" y="271"/>
                  </a:lnTo>
                  <a:lnTo>
                    <a:pt x="3217" y="223"/>
                  </a:lnTo>
                  <a:lnTo>
                    <a:pt x="3121" y="178"/>
                  </a:lnTo>
                  <a:lnTo>
                    <a:pt x="3023" y="139"/>
                  </a:lnTo>
                  <a:lnTo>
                    <a:pt x="2923" y="105"/>
                  </a:lnTo>
                  <a:lnTo>
                    <a:pt x="2822" y="75"/>
                  </a:lnTo>
                  <a:lnTo>
                    <a:pt x="2719" y="50"/>
                  </a:lnTo>
                  <a:lnTo>
                    <a:pt x="2615" y="30"/>
                  </a:lnTo>
                  <a:lnTo>
                    <a:pt x="2511" y="15"/>
                  </a:lnTo>
                  <a:lnTo>
                    <a:pt x="2405" y="5"/>
                  </a:lnTo>
                  <a:lnTo>
                    <a:pt x="2299" y="0"/>
                  </a:lnTo>
                  <a:lnTo>
                    <a:pt x="2193" y="0"/>
                  </a:lnTo>
                  <a:lnTo>
                    <a:pt x="2086" y="6"/>
                  </a:lnTo>
                  <a:lnTo>
                    <a:pt x="1980" y="16"/>
                  </a:lnTo>
                  <a:lnTo>
                    <a:pt x="1874" y="33"/>
                  </a:lnTo>
                  <a:lnTo>
                    <a:pt x="1768" y="54"/>
                  </a:lnTo>
                  <a:lnTo>
                    <a:pt x="1663" y="80"/>
                  </a:lnTo>
                  <a:lnTo>
                    <a:pt x="1558" y="111"/>
                  </a:lnTo>
                  <a:lnTo>
                    <a:pt x="1455" y="149"/>
                  </a:lnTo>
                  <a:lnTo>
                    <a:pt x="1352" y="193"/>
                  </a:lnTo>
                  <a:lnTo>
                    <a:pt x="1251" y="240"/>
                  </a:lnTo>
                  <a:lnTo>
                    <a:pt x="1151" y="295"/>
                  </a:lnTo>
                  <a:lnTo>
                    <a:pt x="1101" y="325"/>
                  </a:lnTo>
                  <a:lnTo>
                    <a:pt x="1052" y="356"/>
                  </a:lnTo>
                  <a:lnTo>
                    <a:pt x="1005" y="388"/>
                  </a:lnTo>
                  <a:lnTo>
                    <a:pt x="957" y="421"/>
                  </a:lnTo>
                  <a:lnTo>
                    <a:pt x="911" y="455"/>
                  </a:lnTo>
                  <a:lnTo>
                    <a:pt x="867" y="490"/>
                  </a:lnTo>
                  <a:lnTo>
                    <a:pt x="823" y="527"/>
                  </a:lnTo>
                  <a:lnTo>
                    <a:pt x="780" y="564"/>
                  </a:lnTo>
                  <a:lnTo>
                    <a:pt x="739" y="602"/>
                  </a:lnTo>
                  <a:lnTo>
                    <a:pt x="699" y="640"/>
                  </a:lnTo>
                  <a:lnTo>
                    <a:pt x="660" y="680"/>
                  </a:lnTo>
                  <a:lnTo>
                    <a:pt x="622" y="722"/>
                  </a:lnTo>
                  <a:lnTo>
                    <a:pt x="585" y="763"/>
                  </a:lnTo>
                  <a:lnTo>
                    <a:pt x="549" y="806"/>
                  </a:lnTo>
                  <a:lnTo>
                    <a:pt x="514" y="848"/>
                  </a:lnTo>
                  <a:lnTo>
                    <a:pt x="481" y="893"/>
                  </a:lnTo>
                  <a:lnTo>
                    <a:pt x="449" y="937"/>
                  </a:lnTo>
                  <a:lnTo>
                    <a:pt x="419" y="983"/>
                  </a:lnTo>
                  <a:lnTo>
                    <a:pt x="389" y="1028"/>
                  </a:lnTo>
                  <a:lnTo>
                    <a:pt x="360" y="1076"/>
                  </a:lnTo>
                  <a:lnTo>
                    <a:pt x="333" y="1123"/>
                  </a:lnTo>
                  <a:lnTo>
                    <a:pt x="307" y="1170"/>
                  </a:lnTo>
                  <a:lnTo>
                    <a:pt x="282" y="1219"/>
                  </a:lnTo>
                  <a:lnTo>
                    <a:pt x="258" y="1268"/>
                  </a:lnTo>
                  <a:lnTo>
                    <a:pt x="236" y="1318"/>
                  </a:lnTo>
                  <a:lnTo>
                    <a:pt x="214" y="1368"/>
                  </a:lnTo>
                  <a:lnTo>
                    <a:pt x="194" y="1419"/>
                  </a:lnTo>
                  <a:lnTo>
                    <a:pt x="177" y="1469"/>
                  </a:lnTo>
                  <a:lnTo>
                    <a:pt x="159" y="1522"/>
                  </a:lnTo>
                  <a:lnTo>
                    <a:pt x="142" y="1573"/>
                  </a:lnTo>
                  <a:lnTo>
                    <a:pt x="128" y="1625"/>
                  </a:lnTo>
                  <a:lnTo>
                    <a:pt x="114" y="1678"/>
                  </a:lnTo>
                  <a:lnTo>
                    <a:pt x="71" y="1878"/>
                  </a:lnTo>
                  <a:lnTo>
                    <a:pt x="38" y="2082"/>
                  </a:lnTo>
                  <a:lnTo>
                    <a:pt x="15" y="2288"/>
                  </a:lnTo>
                  <a:lnTo>
                    <a:pt x="3" y="2496"/>
                  </a:lnTo>
                  <a:lnTo>
                    <a:pt x="0" y="2707"/>
                  </a:lnTo>
                  <a:lnTo>
                    <a:pt x="5" y="2920"/>
                  </a:lnTo>
                  <a:lnTo>
                    <a:pt x="20" y="3134"/>
                  </a:lnTo>
                  <a:lnTo>
                    <a:pt x="42" y="3349"/>
                  </a:lnTo>
                  <a:lnTo>
                    <a:pt x="73" y="3565"/>
                  </a:lnTo>
                  <a:lnTo>
                    <a:pt x="112" y="3782"/>
                  </a:lnTo>
                  <a:lnTo>
                    <a:pt x="159" y="3999"/>
                  </a:lnTo>
                  <a:lnTo>
                    <a:pt x="212" y="4215"/>
                  </a:lnTo>
                  <a:lnTo>
                    <a:pt x="272" y="4431"/>
                  </a:lnTo>
                  <a:lnTo>
                    <a:pt x="339" y="4648"/>
                  </a:lnTo>
                  <a:lnTo>
                    <a:pt x="412" y="4862"/>
                  </a:lnTo>
                  <a:lnTo>
                    <a:pt x="490" y="5075"/>
                  </a:lnTo>
                  <a:lnTo>
                    <a:pt x="573" y="5287"/>
                  </a:lnTo>
                  <a:lnTo>
                    <a:pt x="662" y="5497"/>
                  </a:lnTo>
                  <a:lnTo>
                    <a:pt x="756" y="5704"/>
                  </a:lnTo>
                  <a:lnTo>
                    <a:pt x="855" y="5909"/>
                  </a:lnTo>
                  <a:lnTo>
                    <a:pt x="956" y="6111"/>
                  </a:lnTo>
                  <a:lnTo>
                    <a:pt x="1061" y="6310"/>
                  </a:lnTo>
                  <a:lnTo>
                    <a:pt x="1170" y="6506"/>
                  </a:lnTo>
                  <a:lnTo>
                    <a:pt x="1282" y="6698"/>
                  </a:lnTo>
                  <a:lnTo>
                    <a:pt x="1397" y="6886"/>
                  </a:lnTo>
                  <a:lnTo>
                    <a:pt x="1514" y="7069"/>
                  </a:lnTo>
                  <a:lnTo>
                    <a:pt x="1634" y="7247"/>
                  </a:lnTo>
                  <a:lnTo>
                    <a:pt x="1754" y="7420"/>
                  </a:lnTo>
                  <a:lnTo>
                    <a:pt x="1876" y="7589"/>
                  </a:lnTo>
                  <a:lnTo>
                    <a:pt x="1998" y="7751"/>
                  </a:lnTo>
                  <a:lnTo>
                    <a:pt x="2123" y="7908"/>
                  </a:lnTo>
                  <a:lnTo>
                    <a:pt x="2246" y="80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378B030-A4B1-418C-97BB-0EF7ED96EFBE}"/>
              </a:ext>
            </a:extLst>
          </p:cNvPr>
          <p:cNvGrpSpPr/>
          <p:nvPr/>
        </p:nvGrpSpPr>
        <p:grpSpPr>
          <a:xfrm>
            <a:off x="-17043" y="2861552"/>
            <a:ext cx="3349631" cy="4011797"/>
            <a:chOff x="-11224" y="995822"/>
            <a:chExt cx="4900219" cy="5868911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4125A59-A61B-445F-BA86-2D8369904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606" y="1817469"/>
              <a:ext cx="1073172" cy="785532"/>
            </a:xfrm>
            <a:custGeom>
              <a:avLst/>
              <a:gdLst>
                <a:gd name="T0" fmla="*/ 281 w 614"/>
                <a:gd name="T1" fmla="*/ 0 h 450"/>
                <a:gd name="T2" fmla="*/ 495 w 614"/>
                <a:gd name="T3" fmla="*/ 103 h 450"/>
                <a:gd name="T4" fmla="*/ 614 w 614"/>
                <a:gd name="T5" fmla="*/ 400 h 450"/>
                <a:gd name="T6" fmla="*/ 359 w 614"/>
                <a:gd name="T7" fmla="*/ 317 h 450"/>
                <a:gd name="T8" fmla="*/ 98 w 614"/>
                <a:gd name="T9" fmla="*/ 205 h 450"/>
                <a:gd name="T10" fmla="*/ 281 w 614"/>
                <a:gd name="T11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4" h="450">
                  <a:moveTo>
                    <a:pt x="281" y="0"/>
                  </a:moveTo>
                  <a:cubicBezTo>
                    <a:pt x="281" y="0"/>
                    <a:pt x="469" y="58"/>
                    <a:pt x="495" y="103"/>
                  </a:cubicBezTo>
                  <a:cubicBezTo>
                    <a:pt x="521" y="148"/>
                    <a:pt x="614" y="400"/>
                    <a:pt x="614" y="400"/>
                  </a:cubicBezTo>
                  <a:cubicBezTo>
                    <a:pt x="614" y="400"/>
                    <a:pt x="440" y="450"/>
                    <a:pt x="359" y="317"/>
                  </a:cubicBezTo>
                  <a:cubicBezTo>
                    <a:pt x="278" y="184"/>
                    <a:pt x="195" y="231"/>
                    <a:pt x="98" y="205"/>
                  </a:cubicBezTo>
                  <a:cubicBezTo>
                    <a:pt x="0" y="179"/>
                    <a:pt x="281" y="0"/>
                    <a:pt x="281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DAFA8BD-3251-43C1-A716-746977D56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968" y="2228938"/>
              <a:ext cx="665573" cy="588181"/>
            </a:xfrm>
            <a:custGeom>
              <a:avLst/>
              <a:gdLst>
                <a:gd name="T0" fmla="*/ 0 w 381"/>
                <a:gd name="T1" fmla="*/ 9 h 337"/>
                <a:gd name="T2" fmla="*/ 219 w 381"/>
                <a:gd name="T3" fmla="*/ 52 h 337"/>
                <a:gd name="T4" fmla="*/ 381 w 381"/>
                <a:gd name="T5" fmla="*/ 233 h 337"/>
                <a:gd name="T6" fmla="*/ 124 w 381"/>
                <a:gd name="T7" fmla="*/ 173 h 337"/>
                <a:gd name="T8" fmla="*/ 0 w 381"/>
                <a:gd name="T9" fmla="*/ 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37">
                  <a:moveTo>
                    <a:pt x="0" y="9"/>
                  </a:moveTo>
                  <a:cubicBezTo>
                    <a:pt x="0" y="9"/>
                    <a:pt x="155" y="0"/>
                    <a:pt x="219" y="52"/>
                  </a:cubicBezTo>
                  <a:cubicBezTo>
                    <a:pt x="283" y="105"/>
                    <a:pt x="381" y="233"/>
                    <a:pt x="381" y="233"/>
                  </a:cubicBezTo>
                  <a:cubicBezTo>
                    <a:pt x="381" y="233"/>
                    <a:pt x="248" y="337"/>
                    <a:pt x="124" y="173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F479DD9-0722-416F-A841-6A4433176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7971" y="995822"/>
              <a:ext cx="1290" cy="1290"/>
            </a:xfrm>
            <a:prstGeom prst="rect">
              <a:avLst/>
            </a:prstGeom>
            <a:solidFill>
              <a:srgbClr val="50308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6D2AFB3-49EF-4828-866F-84C145847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224" y="1066764"/>
              <a:ext cx="4900219" cy="5797969"/>
            </a:xfrm>
            <a:custGeom>
              <a:avLst/>
              <a:gdLst>
                <a:gd name="T0" fmla="*/ 2464 w 2803"/>
                <a:gd name="T1" fmla="*/ 1112 h 3326"/>
                <a:gd name="T2" fmla="*/ 1820 w 2803"/>
                <a:gd name="T3" fmla="*/ 1388 h 3326"/>
                <a:gd name="T4" fmla="*/ 1966 w 2803"/>
                <a:gd name="T5" fmla="*/ 491 h 3326"/>
                <a:gd name="T6" fmla="*/ 2223 w 2803"/>
                <a:gd name="T7" fmla="*/ 253 h 3326"/>
                <a:gd name="T8" fmla="*/ 2377 w 2803"/>
                <a:gd name="T9" fmla="*/ 9 h 3326"/>
                <a:gd name="T10" fmla="*/ 2376 w 2803"/>
                <a:gd name="T11" fmla="*/ 0 h 3326"/>
                <a:gd name="T12" fmla="*/ 1916 w 2803"/>
                <a:gd name="T13" fmla="*/ 166 h 3326"/>
                <a:gd name="T14" fmla="*/ 1871 w 2803"/>
                <a:gd name="T15" fmla="*/ 182 h 3326"/>
                <a:gd name="T16" fmla="*/ 1723 w 2803"/>
                <a:gd name="T17" fmla="*/ 290 h 3326"/>
                <a:gd name="T18" fmla="*/ 1694 w 2803"/>
                <a:gd name="T19" fmla="*/ 280 h 3326"/>
                <a:gd name="T20" fmla="*/ 1590 w 2803"/>
                <a:gd name="T21" fmla="*/ 278 h 3326"/>
                <a:gd name="T22" fmla="*/ 1474 w 2803"/>
                <a:gd name="T23" fmla="*/ 423 h 3326"/>
                <a:gd name="T24" fmla="*/ 1338 w 2803"/>
                <a:gd name="T25" fmla="*/ 380 h 3326"/>
                <a:gd name="T26" fmla="*/ 1140 w 2803"/>
                <a:gd name="T27" fmla="*/ 607 h 3326"/>
                <a:gd name="T28" fmla="*/ 911 w 2803"/>
                <a:gd name="T29" fmla="*/ 905 h 3326"/>
                <a:gd name="T30" fmla="*/ 740 w 2803"/>
                <a:gd name="T31" fmla="*/ 1255 h 3326"/>
                <a:gd name="T32" fmla="*/ 371 w 2803"/>
                <a:gd name="T33" fmla="*/ 2368 h 3326"/>
                <a:gd name="T34" fmla="*/ 0 w 2803"/>
                <a:gd name="T35" fmla="*/ 2747 h 3326"/>
                <a:gd name="T36" fmla="*/ 0 w 2803"/>
                <a:gd name="T37" fmla="*/ 3326 h 3326"/>
                <a:gd name="T38" fmla="*/ 582 w 2803"/>
                <a:gd name="T39" fmla="*/ 3326 h 3326"/>
                <a:gd name="T40" fmla="*/ 1011 w 2803"/>
                <a:gd name="T41" fmla="*/ 2720 h 3326"/>
                <a:gd name="T42" fmla="*/ 1541 w 2803"/>
                <a:gd name="T43" fmla="*/ 2267 h 3326"/>
                <a:gd name="T44" fmla="*/ 2356 w 2803"/>
                <a:gd name="T45" fmla="*/ 1686 h 3326"/>
                <a:gd name="T46" fmla="*/ 2803 w 2803"/>
                <a:gd name="T47" fmla="*/ 1055 h 3326"/>
                <a:gd name="T48" fmla="*/ 2464 w 2803"/>
                <a:gd name="T49" fmla="*/ 1112 h 3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03" h="3326">
                  <a:moveTo>
                    <a:pt x="2464" y="1112"/>
                  </a:moveTo>
                  <a:cubicBezTo>
                    <a:pt x="2258" y="1309"/>
                    <a:pt x="2020" y="1686"/>
                    <a:pt x="1820" y="1388"/>
                  </a:cubicBezTo>
                  <a:cubicBezTo>
                    <a:pt x="1620" y="1090"/>
                    <a:pt x="1855" y="665"/>
                    <a:pt x="1966" y="491"/>
                  </a:cubicBezTo>
                  <a:cubicBezTo>
                    <a:pt x="2077" y="316"/>
                    <a:pt x="2112" y="301"/>
                    <a:pt x="2223" y="253"/>
                  </a:cubicBezTo>
                  <a:cubicBezTo>
                    <a:pt x="2328" y="208"/>
                    <a:pt x="2385" y="94"/>
                    <a:pt x="2377" y="9"/>
                  </a:cubicBezTo>
                  <a:cubicBezTo>
                    <a:pt x="2376" y="6"/>
                    <a:pt x="2376" y="3"/>
                    <a:pt x="2376" y="0"/>
                  </a:cubicBezTo>
                  <a:cubicBezTo>
                    <a:pt x="2369" y="3"/>
                    <a:pt x="2041" y="121"/>
                    <a:pt x="1916" y="166"/>
                  </a:cubicBezTo>
                  <a:cubicBezTo>
                    <a:pt x="1893" y="174"/>
                    <a:pt x="1877" y="180"/>
                    <a:pt x="1871" y="182"/>
                  </a:cubicBezTo>
                  <a:cubicBezTo>
                    <a:pt x="1828" y="196"/>
                    <a:pt x="1744" y="245"/>
                    <a:pt x="1723" y="290"/>
                  </a:cubicBezTo>
                  <a:cubicBezTo>
                    <a:pt x="1723" y="290"/>
                    <a:pt x="1711" y="285"/>
                    <a:pt x="1694" y="280"/>
                  </a:cubicBezTo>
                  <a:cubicBezTo>
                    <a:pt x="1662" y="271"/>
                    <a:pt x="1614" y="262"/>
                    <a:pt x="1590" y="278"/>
                  </a:cubicBezTo>
                  <a:cubicBezTo>
                    <a:pt x="1552" y="304"/>
                    <a:pt x="1474" y="423"/>
                    <a:pt x="1474" y="423"/>
                  </a:cubicBezTo>
                  <a:cubicBezTo>
                    <a:pt x="1474" y="423"/>
                    <a:pt x="1397" y="380"/>
                    <a:pt x="1338" y="380"/>
                  </a:cubicBezTo>
                  <a:cubicBezTo>
                    <a:pt x="1279" y="380"/>
                    <a:pt x="1214" y="486"/>
                    <a:pt x="1140" y="607"/>
                  </a:cubicBezTo>
                  <a:cubicBezTo>
                    <a:pt x="1065" y="727"/>
                    <a:pt x="983" y="845"/>
                    <a:pt x="911" y="905"/>
                  </a:cubicBezTo>
                  <a:cubicBezTo>
                    <a:pt x="840" y="965"/>
                    <a:pt x="767" y="1060"/>
                    <a:pt x="740" y="1255"/>
                  </a:cubicBezTo>
                  <a:cubicBezTo>
                    <a:pt x="713" y="1450"/>
                    <a:pt x="602" y="2089"/>
                    <a:pt x="371" y="2368"/>
                  </a:cubicBezTo>
                  <a:cubicBezTo>
                    <a:pt x="214" y="2557"/>
                    <a:pt x="109" y="2680"/>
                    <a:pt x="0" y="2747"/>
                  </a:cubicBezTo>
                  <a:cubicBezTo>
                    <a:pt x="0" y="3326"/>
                    <a:pt x="0" y="3326"/>
                    <a:pt x="0" y="3326"/>
                  </a:cubicBezTo>
                  <a:cubicBezTo>
                    <a:pt x="582" y="3326"/>
                    <a:pt x="582" y="3326"/>
                    <a:pt x="582" y="3326"/>
                  </a:cubicBezTo>
                  <a:cubicBezTo>
                    <a:pt x="609" y="3287"/>
                    <a:pt x="879" y="2901"/>
                    <a:pt x="1011" y="2720"/>
                  </a:cubicBezTo>
                  <a:cubicBezTo>
                    <a:pt x="1151" y="2530"/>
                    <a:pt x="1148" y="2505"/>
                    <a:pt x="1541" y="2267"/>
                  </a:cubicBezTo>
                  <a:cubicBezTo>
                    <a:pt x="1934" y="2029"/>
                    <a:pt x="2181" y="1934"/>
                    <a:pt x="2356" y="1686"/>
                  </a:cubicBezTo>
                  <a:cubicBezTo>
                    <a:pt x="2530" y="1439"/>
                    <a:pt x="2803" y="1084"/>
                    <a:pt x="2803" y="1055"/>
                  </a:cubicBezTo>
                  <a:cubicBezTo>
                    <a:pt x="2803" y="1027"/>
                    <a:pt x="2670" y="916"/>
                    <a:pt x="2464" y="111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CE56FDA-AC04-4E4C-B914-299FA60DE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6589" y="1355695"/>
              <a:ext cx="791981" cy="1147985"/>
            </a:xfrm>
            <a:custGeom>
              <a:avLst/>
              <a:gdLst>
                <a:gd name="T0" fmla="*/ 289 w 453"/>
                <a:gd name="T1" fmla="*/ 124 h 658"/>
                <a:gd name="T2" fmla="*/ 453 w 453"/>
                <a:gd name="T3" fmla="*/ 0 h 658"/>
                <a:gd name="T4" fmla="*/ 408 w 453"/>
                <a:gd name="T5" fmla="*/ 16 h 658"/>
                <a:gd name="T6" fmla="*/ 260 w 453"/>
                <a:gd name="T7" fmla="*/ 124 h 658"/>
                <a:gd name="T8" fmla="*/ 0 w 453"/>
                <a:gd name="T9" fmla="*/ 658 h 658"/>
                <a:gd name="T10" fmla="*/ 289 w 453"/>
                <a:gd name="T11" fmla="*/ 124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658">
                  <a:moveTo>
                    <a:pt x="289" y="124"/>
                  </a:moveTo>
                  <a:cubicBezTo>
                    <a:pt x="335" y="44"/>
                    <a:pt x="452" y="0"/>
                    <a:pt x="453" y="0"/>
                  </a:cubicBezTo>
                  <a:cubicBezTo>
                    <a:pt x="430" y="8"/>
                    <a:pt x="414" y="14"/>
                    <a:pt x="408" y="16"/>
                  </a:cubicBezTo>
                  <a:cubicBezTo>
                    <a:pt x="365" y="30"/>
                    <a:pt x="281" y="79"/>
                    <a:pt x="260" y="124"/>
                  </a:cubicBezTo>
                  <a:cubicBezTo>
                    <a:pt x="0" y="658"/>
                    <a:pt x="0" y="658"/>
                    <a:pt x="0" y="658"/>
                  </a:cubicBezTo>
                  <a:lnTo>
                    <a:pt x="289" y="12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CE15BF1-09B4-42FC-B84A-66DFF739A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0974" y="1523379"/>
              <a:ext cx="949345" cy="980302"/>
            </a:xfrm>
            <a:custGeom>
              <a:avLst/>
              <a:gdLst>
                <a:gd name="T0" fmla="*/ 342 w 543"/>
                <a:gd name="T1" fmla="*/ 169 h 562"/>
                <a:gd name="T2" fmla="*/ 543 w 543"/>
                <a:gd name="T3" fmla="*/ 18 h 562"/>
                <a:gd name="T4" fmla="*/ 439 w 543"/>
                <a:gd name="T5" fmla="*/ 16 h 562"/>
                <a:gd name="T6" fmla="*/ 323 w 543"/>
                <a:gd name="T7" fmla="*/ 161 h 562"/>
                <a:gd name="T8" fmla="*/ 0 w 543"/>
                <a:gd name="T9" fmla="*/ 562 h 562"/>
                <a:gd name="T10" fmla="*/ 342 w 543"/>
                <a:gd name="T11" fmla="*/ 169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" h="562">
                  <a:moveTo>
                    <a:pt x="342" y="169"/>
                  </a:moveTo>
                  <a:cubicBezTo>
                    <a:pt x="454" y="10"/>
                    <a:pt x="440" y="10"/>
                    <a:pt x="543" y="18"/>
                  </a:cubicBezTo>
                  <a:cubicBezTo>
                    <a:pt x="511" y="9"/>
                    <a:pt x="463" y="0"/>
                    <a:pt x="439" y="16"/>
                  </a:cubicBezTo>
                  <a:cubicBezTo>
                    <a:pt x="401" y="42"/>
                    <a:pt x="323" y="161"/>
                    <a:pt x="323" y="161"/>
                  </a:cubicBezTo>
                  <a:cubicBezTo>
                    <a:pt x="0" y="562"/>
                    <a:pt x="0" y="562"/>
                    <a:pt x="0" y="562"/>
                  </a:cubicBezTo>
                  <a:cubicBezTo>
                    <a:pt x="0" y="562"/>
                    <a:pt x="231" y="329"/>
                    <a:pt x="342" y="1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8AFBED53-8220-4EF3-874F-BF5A05C6B049}"/>
              </a:ext>
            </a:extLst>
          </p:cNvPr>
          <p:cNvGrpSpPr/>
          <p:nvPr/>
        </p:nvGrpSpPr>
        <p:grpSpPr>
          <a:xfrm>
            <a:off x="5533352" y="854859"/>
            <a:ext cx="1136426" cy="1136426"/>
            <a:chOff x="5533352" y="854859"/>
            <a:chExt cx="1136426" cy="113642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1DDEBAB-82EE-473F-A291-142DBF17E21B}"/>
                </a:ext>
              </a:extLst>
            </p:cNvPr>
            <p:cNvSpPr/>
            <p:nvPr/>
          </p:nvSpPr>
          <p:spPr>
            <a:xfrm>
              <a:off x="5533352" y="854859"/>
              <a:ext cx="1136426" cy="1136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9" name="Freeform 24">
              <a:extLst>
                <a:ext uri="{FF2B5EF4-FFF2-40B4-BE49-F238E27FC236}">
                  <a16:creationId xmlns:a16="http://schemas.microsoft.com/office/drawing/2014/main" id="{21E67046-D79D-4074-B916-584EC5F6F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750" y="1174930"/>
              <a:ext cx="279630" cy="496284"/>
            </a:xfrm>
            <a:custGeom>
              <a:avLst/>
              <a:gdLst>
                <a:gd name="T0" fmla="*/ 2416 w 3369"/>
                <a:gd name="T1" fmla="*/ 2727 h 6002"/>
                <a:gd name="T2" fmla="*/ 1683 w 3369"/>
                <a:gd name="T3" fmla="*/ 2394 h 6002"/>
                <a:gd name="T4" fmla="*/ 1280 w 3369"/>
                <a:gd name="T5" fmla="*/ 2169 h 6002"/>
                <a:gd name="T6" fmla="*/ 1367 w 3369"/>
                <a:gd name="T7" fmla="*/ 1546 h 6002"/>
                <a:gd name="T8" fmla="*/ 1613 w 3369"/>
                <a:gd name="T9" fmla="*/ 1495 h 6002"/>
                <a:gd name="T10" fmla="*/ 2540 w 3369"/>
                <a:gd name="T11" fmla="*/ 1678 h 6002"/>
                <a:gd name="T12" fmla="*/ 2784 w 3369"/>
                <a:gd name="T13" fmla="*/ 1574 h 6002"/>
                <a:gd name="T14" fmla="*/ 2928 w 3369"/>
                <a:gd name="T15" fmla="*/ 1087 h 6002"/>
                <a:gd name="T16" fmla="*/ 2818 w 3369"/>
                <a:gd name="T17" fmla="*/ 860 h 6002"/>
                <a:gd name="T18" fmla="*/ 2233 w 3369"/>
                <a:gd name="T19" fmla="*/ 686 h 6002"/>
                <a:gd name="T20" fmla="*/ 1967 w 3369"/>
                <a:gd name="T21" fmla="*/ 377 h 6002"/>
                <a:gd name="T22" fmla="*/ 1589 w 3369"/>
                <a:gd name="T23" fmla="*/ 2 h 6002"/>
                <a:gd name="T24" fmla="*/ 1425 w 3369"/>
                <a:gd name="T25" fmla="*/ 2 h 6002"/>
                <a:gd name="T26" fmla="*/ 1214 w 3369"/>
                <a:gd name="T27" fmla="*/ 215 h 6002"/>
                <a:gd name="T28" fmla="*/ 1213 w 3369"/>
                <a:gd name="T29" fmla="*/ 454 h 6002"/>
                <a:gd name="T30" fmla="*/ 985 w 3369"/>
                <a:gd name="T31" fmla="*/ 767 h 6002"/>
                <a:gd name="T32" fmla="*/ 67 w 3369"/>
                <a:gd name="T33" fmla="*/ 1932 h 6002"/>
                <a:gd name="T34" fmla="*/ 742 w 3369"/>
                <a:gd name="T35" fmla="*/ 3074 h 6002"/>
                <a:gd name="T36" fmla="*/ 1586 w 3369"/>
                <a:gd name="T37" fmla="*/ 3453 h 6002"/>
                <a:gd name="T38" fmla="*/ 1894 w 3369"/>
                <a:gd name="T39" fmla="*/ 3634 h 6002"/>
                <a:gd name="T40" fmla="*/ 1793 w 3369"/>
                <a:gd name="T41" fmla="*/ 4372 h 6002"/>
                <a:gd name="T42" fmla="*/ 1252 w 3369"/>
                <a:gd name="T43" fmla="*/ 4443 h 6002"/>
                <a:gd name="T44" fmla="*/ 426 w 3369"/>
                <a:gd name="T45" fmla="*/ 4196 h 6002"/>
                <a:gd name="T46" fmla="*/ 177 w 3369"/>
                <a:gd name="T47" fmla="*/ 4303 h 6002"/>
                <a:gd name="T48" fmla="*/ 53 w 3369"/>
                <a:gd name="T49" fmla="*/ 4733 h 6002"/>
                <a:gd name="T50" fmla="*/ 204 w 3369"/>
                <a:gd name="T51" fmla="*/ 5062 h 6002"/>
                <a:gd name="T52" fmla="*/ 948 w 3369"/>
                <a:gd name="T53" fmla="*/ 5276 h 6002"/>
                <a:gd name="T54" fmla="*/ 1157 w 3369"/>
                <a:gd name="T55" fmla="*/ 5525 h 6002"/>
                <a:gd name="T56" fmla="*/ 1160 w 3369"/>
                <a:gd name="T57" fmla="*/ 5808 h 6002"/>
                <a:gd name="T58" fmla="*/ 1341 w 3369"/>
                <a:gd name="T59" fmla="*/ 5999 h 6002"/>
                <a:gd name="T60" fmla="*/ 1758 w 3369"/>
                <a:gd name="T61" fmla="*/ 5998 h 6002"/>
                <a:gd name="T62" fmla="*/ 1931 w 3369"/>
                <a:gd name="T63" fmla="*/ 5818 h 6002"/>
                <a:gd name="T64" fmla="*/ 1932 w 3369"/>
                <a:gd name="T65" fmla="*/ 5430 h 6002"/>
                <a:gd name="T66" fmla="*/ 2109 w 3369"/>
                <a:gd name="T67" fmla="*/ 5198 h 6002"/>
                <a:gd name="T68" fmla="*/ 2839 w 3369"/>
                <a:gd name="T69" fmla="*/ 4729 h 6002"/>
                <a:gd name="T70" fmla="*/ 2416 w 3369"/>
                <a:gd name="T71" fmla="*/ 2727 h 6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69" h="6002">
                  <a:moveTo>
                    <a:pt x="2416" y="2727"/>
                  </a:moveTo>
                  <a:cubicBezTo>
                    <a:pt x="2181" y="2596"/>
                    <a:pt x="1931" y="2497"/>
                    <a:pt x="1683" y="2394"/>
                  </a:cubicBezTo>
                  <a:cubicBezTo>
                    <a:pt x="1539" y="2335"/>
                    <a:pt x="1402" y="2266"/>
                    <a:pt x="1280" y="2169"/>
                  </a:cubicBezTo>
                  <a:cubicBezTo>
                    <a:pt x="1041" y="1978"/>
                    <a:pt x="1087" y="1668"/>
                    <a:pt x="1367" y="1546"/>
                  </a:cubicBezTo>
                  <a:cubicBezTo>
                    <a:pt x="1446" y="1511"/>
                    <a:pt x="1529" y="1500"/>
                    <a:pt x="1613" y="1495"/>
                  </a:cubicBezTo>
                  <a:cubicBezTo>
                    <a:pt x="1938" y="1477"/>
                    <a:pt x="2247" y="1537"/>
                    <a:pt x="2540" y="1678"/>
                  </a:cubicBezTo>
                  <a:cubicBezTo>
                    <a:pt x="2687" y="1749"/>
                    <a:pt x="2735" y="1727"/>
                    <a:pt x="2784" y="1574"/>
                  </a:cubicBezTo>
                  <a:cubicBezTo>
                    <a:pt x="2837" y="1413"/>
                    <a:pt x="2880" y="1249"/>
                    <a:pt x="2928" y="1087"/>
                  </a:cubicBezTo>
                  <a:cubicBezTo>
                    <a:pt x="2960" y="978"/>
                    <a:pt x="2921" y="906"/>
                    <a:pt x="2818" y="860"/>
                  </a:cubicBezTo>
                  <a:cubicBezTo>
                    <a:pt x="2630" y="777"/>
                    <a:pt x="2436" y="718"/>
                    <a:pt x="2233" y="686"/>
                  </a:cubicBezTo>
                  <a:cubicBezTo>
                    <a:pt x="1968" y="645"/>
                    <a:pt x="1968" y="643"/>
                    <a:pt x="1967" y="377"/>
                  </a:cubicBezTo>
                  <a:cubicBezTo>
                    <a:pt x="1965" y="2"/>
                    <a:pt x="1965" y="2"/>
                    <a:pt x="1589" y="2"/>
                  </a:cubicBezTo>
                  <a:cubicBezTo>
                    <a:pt x="1534" y="2"/>
                    <a:pt x="1480" y="0"/>
                    <a:pt x="1425" y="2"/>
                  </a:cubicBezTo>
                  <a:cubicBezTo>
                    <a:pt x="1249" y="6"/>
                    <a:pt x="1219" y="37"/>
                    <a:pt x="1214" y="215"/>
                  </a:cubicBezTo>
                  <a:cubicBezTo>
                    <a:pt x="1212" y="294"/>
                    <a:pt x="1214" y="373"/>
                    <a:pt x="1213" y="454"/>
                  </a:cubicBezTo>
                  <a:cubicBezTo>
                    <a:pt x="1212" y="689"/>
                    <a:pt x="1211" y="686"/>
                    <a:pt x="985" y="767"/>
                  </a:cubicBezTo>
                  <a:cubicBezTo>
                    <a:pt x="440" y="966"/>
                    <a:pt x="103" y="1337"/>
                    <a:pt x="67" y="1932"/>
                  </a:cubicBezTo>
                  <a:cubicBezTo>
                    <a:pt x="35" y="2459"/>
                    <a:pt x="310" y="2815"/>
                    <a:pt x="742" y="3074"/>
                  </a:cubicBezTo>
                  <a:cubicBezTo>
                    <a:pt x="1009" y="3233"/>
                    <a:pt x="1304" y="3328"/>
                    <a:pt x="1586" y="3453"/>
                  </a:cubicBezTo>
                  <a:cubicBezTo>
                    <a:pt x="1696" y="3501"/>
                    <a:pt x="1802" y="3557"/>
                    <a:pt x="1894" y="3634"/>
                  </a:cubicBezTo>
                  <a:cubicBezTo>
                    <a:pt x="2165" y="3858"/>
                    <a:pt x="2115" y="4231"/>
                    <a:pt x="1793" y="4372"/>
                  </a:cubicBezTo>
                  <a:cubicBezTo>
                    <a:pt x="1621" y="4448"/>
                    <a:pt x="1439" y="4466"/>
                    <a:pt x="1252" y="4443"/>
                  </a:cubicBezTo>
                  <a:cubicBezTo>
                    <a:pt x="963" y="4407"/>
                    <a:pt x="687" y="4331"/>
                    <a:pt x="426" y="4196"/>
                  </a:cubicBezTo>
                  <a:cubicBezTo>
                    <a:pt x="274" y="4117"/>
                    <a:pt x="229" y="4138"/>
                    <a:pt x="177" y="4303"/>
                  </a:cubicBezTo>
                  <a:cubicBezTo>
                    <a:pt x="133" y="4445"/>
                    <a:pt x="93" y="4589"/>
                    <a:pt x="53" y="4733"/>
                  </a:cubicBezTo>
                  <a:cubicBezTo>
                    <a:pt x="0" y="4926"/>
                    <a:pt x="20" y="4972"/>
                    <a:pt x="204" y="5062"/>
                  </a:cubicBezTo>
                  <a:cubicBezTo>
                    <a:pt x="440" y="5176"/>
                    <a:pt x="691" y="5235"/>
                    <a:pt x="948" y="5276"/>
                  </a:cubicBezTo>
                  <a:cubicBezTo>
                    <a:pt x="1149" y="5308"/>
                    <a:pt x="1155" y="5316"/>
                    <a:pt x="1157" y="5525"/>
                  </a:cubicBezTo>
                  <a:cubicBezTo>
                    <a:pt x="1159" y="5619"/>
                    <a:pt x="1159" y="5714"/>
                    <a:pt x="1160" y="5808"/>
                  </a:cubicBezTo>
                  <a:cubicBezTo>
                    <a:pt x="1161" y="5927"/>
                    <a:pt x="1218" y="5997"/>
                    <a:pt x="1341" y="5999"/>
                  </a:cubicBezTo>
                  <a:cubicBezTo>
                    <a:pt x="1480" y="6002"/>
                    <a:pt x="1620" y="6002"/>
                    <a:pt x="1758" y="5998"/>
                  </a:cubicBezTo>
                  <a:cubicBezTo>
                    <a:pt x="1872" y="5996"/>
                    <a:pt x="1931" y="5934"/>
                    <a:pt x="1931" y="5818"/>
                  </a:cubicBezTo>
                  <a:cubicBezTo>
                    <a:pt x="1931" y="5689"/>
                    <a:pt x="1937" y="5559"/>
                    <a:pt x="1932" y="5430"/>
                  </a:cubicBezTo>
                  <a:cubicBezTo>
                    <a:pt x="1926" y="5299"/>
                    <a:pt x="1983" y="5232"/>
                    <a:pt x="2109" y="5198"/>
                  </a:cubicBezTo>
                  <a:cubicBezTo>
                    <a:pt x="2400" y="5118"/>
                    <a:pt x="2648" y="4962"/>
                    <a:pt x="2839" y="4729"/>
                  </a:cubicBezTo>
                  <a:cubicBezTo>
                    <a:pt x="3369" y="4085"/>
                    <a:pt x="3167" y="3142"/>
                    <a:pt x="2416" y="2727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8D4FD08B-11C9-47B4-A37F-A045DB8AA12E}"/>
              </a:ext>
            </a:extLst>
          </p:cNvPr>
          <p:cNvGrpSpPr/>
          <p:nvPr/>
        </p:nvGrpSpPr>
        <p:grpSpPr>
          <a:xfrm>
            <a:off x="2573622" y="2957815"/>
            <a:ext cx="1136426" cy="1136426"/>
            <a:chOff x="2573622" y="2957815"/>
            <a:chExt cx="1136426" cy="1136426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E3FD0751-841F-49EF-85E0-7B3EFBA22D83}"/>
                </a:ext>
              </a:extLst>
            </p:cNvPr>
            <p:cNvSpPr/>
            <p:nvPr/>
          </p:nvSpPr>
          <p:spPr>
            <a:xfrm>
              <a:off x="2573622" y="2957815"/>
              <a:ext cx="1136426" cy="1136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3" name="Freeform 28">
              <a:extLst>
                <a:ext uri="{FF2B5EF4-FFF2-40B4-BE49-F238E27FC236}">
                  <a16:creationId xmlns:a16="http://schemas.microsoft.com/office/drawing/2014/main" id="{2F5029D5-6DA6-4561-A9EE-D3A0B57D1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362" y="3693490"/>
              <a:ext cx="431195" cy="38845"/>
            </a:xfrm>
            <a:custGeom>
              <a:avLst/>
              <a:gdLst>
                <a:gd name="T0" fmla="*/ 179 w 188"/>
                <a:gd name="T1" fmla="*/ 0 h 17"/>
                <a:gd name="T2" fmla="*/ 9 w 188"/>
                <a:gd name="T3" fmla="*/ 0 h 17"/>
                <a:gd name="T4" fmla="*/ 0 w 188"/>
                <a:gd name="T5" fmla="*/ 8 h 17"/>
                <a:gd name="T6" fmla="*/ 9 w 188"/>
                <a:gd name="T7" fmla="*/ 17 h 17"/>
                <a:gd name="T8" fmla="*/ 179 w 188"/>
                <a:gd name="T9" fmla="*/ 17 h 17"/>
                <a:gd name="T10" fmla="*/ 188 w 188"/>
                <a:gd name="T11" fmla="*/ 8 h 17"/>
                <a:gd name="T12" fmla="*/ 179 w 188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7">
                  <a:moveTo>
                    <a:pt x="17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79" y="17"/>
                    <a:pt x="179" y="17"/>
                    <a:pt x="179" y="17"/>
                  </a:cubicBezTo>
                  <a:cubicBezTo>
                    <a:pt x="184" y="17"/>
                    <a:pt x="188" y="13"/>
                    <a:pt x="188" y="8"/>
                  </a:cubicBezTo>
                  <a:cubicBezTo>
                    <a:pt x="188" y="4"/>
                    <a:pt x="184" y="0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177" name="Oval 176">
            <a:extLst>
              <a:ext uri="{FF2B5EF4-FFF2-40B4-BE49-F238E27FC236}">
                <a16:creationId xmlns:a16="http://schemas.microsoft.com/office/drawing/2014/main" id="{AEDACB91-CA4F-4E12-8844-DA868E5A57C7}"/>
              </a:ext>
            </a:extLst>
          </p:cNvPr>
          <p:cNvSpPr/>
          <p:nvPr/>
        </p:nvSpPr>
        <p:spPr>
          <a:xfrm>
            <a:off x="3813734" y="3857366"/>
            <a:ext cx="1136426" cy="11364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74AE8643-3F43-40A5-A8AC-E0CB349E2B1A}"/>
              </a:ext>
            </a:extLst>
          </p:cNvPr>
          <p:cNvSpPr/>
          <p:nvPr/>
        </p:nvSpPr>
        <p:spPr>
          <a:xfrm>
            <a:off x="5533351" y="4853653"/>
            <a:ext cx="1136426" cy="11364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833D5890-0677-46DA-99C1-F5F17476E5FD}"/>
              </a:ext>
            </a:extLst>
          </p:cNvPr>
          <p:cNvSpPr/>
          <p:nvPr/>
        </p:nvSpPr>
        <p:spPr>
          <a:xfrm>
            <a:off x="7252969" y="3857366"/>
            <a:ext cx="1136426" cy="11364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DFFEFDC0-A4A3-4084-A0D4-52872F0FD542}"/>
              </a:ext>
            </a:extLst>
          </p:cNvPr>
          <p:cNvSpPr/>
          <p:nvPr/>
        </p:nvSpPr>
        <p:spPr>
          <a:xfrm>
            <a:off x="7252396" y="1880606"/>
            <a:ext cx="1136426" cy="11364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76746A0-DE88-4385-A756-D448B16AFEA5}"/>
              </a:ext>
            </a:extLst>
          </p:cNvPr>
          <p:cNvGrpSpPr/>
          <p:nvPr/>
        </p:nvGrpSpPr>
        <p:grpSpPr>
          <a:xfrm>
            <a:off x="405780" y="792801"/>
            <a:ext cx="3304268" cy="1049139"/>
            <a:chOff x="9095762" y="5133916"/>
            <a:chExt cx="3304268" cy="104913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523B623-F3C3-4FEE-A4F6-C3A27D41F536}"/>
                </a:ext>
              </a:extLst>
            </p:cNvPr>
            <p:cNvSpPr txBox="1"/>
            <p:nvPr/>
          </p:nvSpPr>
          <p:spPr>
            <a:xfrm>
              <a:off x="9095762" y="5562629"/>
              <a:ext cx="3304268" cy="6204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>
                <a:lnSpc>
                  <a:spcPct val="110000"/>
                </a:lnSpc>
                <a:defRPr/>
              </a:pPr>
              <a:r>
                <a:rPr lang="en-US" sz="1600" kern="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40% of students enrolling in college are returning students over the age of 25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9505738-A9BC-4F3C-8677-FDE928EFD59B}"/>
                </a:ext>
              </a:extLst>
            </p:cNvPr>
            <p:cNvSpPr txBox="1"/>
            <p:nvPr/>
          </p:nvSpPr>
          <p:spPr>
            <a:xfrm>
              <a:off x="9095762" y="5133916"/>
              <a:ext cx="2987476" cy="41248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ct val="110000"/>
                </a:lnSpc>
                <a:defRPr/>
              </a:pPr>
              <a:r>
                <a:rPr lang="en-US" sz="2000" b="1" kern="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Picking Education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527E85B-4109-461A-9489-E3E08252BFD5}"/>
              </a:ext>
            </a:extLst>
          </p:cNvPr>
          <p:cNvGrpSpPr/>
          <p:nvPr/>
        </p:nvGrpSpPr>
        <p:grpSpPr>
          <a:xfrm>
            <a:off x="8335429" y="4898970"/>
            <a:ext cx="3540609" cy="1590826"/>
            <a:chOff x="9095761" y="5133916"/>
            <a:chExt cx="3540609" cy="159082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4F6AEF5-B6C5-4843-B71F-76919C5A5522}"/>
                </a:ext>
              </a:extLst>
            </p:cNvPr>
            <p:cNvSpPr txBox="1"/>
            <p:nvPr/>
          </p:nvSpPr>
          <p:spPr>
            <a:xfrm>
              <a:off x="9095761" y="5562629"/>
              <a:ext cx="3540609" cy="116211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>
                <a:lnSpc>
                  <a:spcPct val="110000"/>
                </a:lnSpc>
                <a:defRPr/>
              </a:pPr>
              <a:r>
                <a:rPr lang="en-US" sz="1600" kern="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The majority of adult students are coming back to school to learn new skills, are in need of career advancement, or are looking for a career change.. 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86A0AD9-ED04-430F-9126-B31B1C9CAD96}"/>
                </a:ext>
              </a:extLst>
            </p:cNvPr>
            <p:cNvSpPr txBox="1"/>
            <p:nvPr/>
          </p:nvSpPr>
          <p:spPr>
            <a:xfrm>
              <a:off x="9095762" y="5133916"/>
              <a:ext cx="2987476" cy="41248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ct val="110000"/>
                </a:lnSpc>
                <a:defRPr/>
              </a:pPr>
              <a:r>
                <a:rPr lang="en-US" sz="2000" b="1" kern="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Education has no age limit</a:t>
              </a:r>
            </a:p>
          </p:txBody>
        </p:sp>
      </p:grpSp>
      <p:pic>
        <p:nvPicPr>
          <p:cNvPr id="5" name="Graphic 4" descr="Graduation cap">
            <a:extLst>
              <a:ext uri="{FF2B5EF4-FFF2-40B4-BE49-F238E27FC236}">
                <a16:creationId xmlns:a16="http://schemas.microsoft.com/office/drawing/2014/main" id="{DCF9A41E-E2FC-8C48-B7C6-51B99F05E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70944" y="3128825"/>
            <a:ext cx="914400" cy="914400"/>
          </a:xfrm>
          <a:prstGeom prst="rect">
            <a:avLst/>
          </a:prstGeom>
        </p:spPr>
      </p:pic>
      <p:pic>
        <p:nvPicPr>
          <p:cNvPr id="13" name="Graphic 12" descr="Suburban scene">
            <a:extLst>
              <a:ext uri="{FF2B5EF4-FFF2-40B4-BE49-F238E27FC236}">
                <a16:creationId xmlns:a16="http://schemas.microsoft.com/office/drawing/2014/main" id="{E9DFC0BA-271A-C841-A21F-AF54E96B8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00077" y="3866592"/>
            <a:ext cx="914400" cy="914400"/>
          </a:xfrm>
          <a:prstGeom prst="rect">
            <a:avLst/>
          </a:prstGeom>
        </p:spPr>
      </p:pic>
      <p:pic>
        <p:nvPicPr>
          <p:cNvPr id="3" name="Graphic 2" descr="Alarm clock">
            <a:extLst>
              <a:ext uri="{FF2B5EF4-FFF2-40B4-BE49-F238E27FC236}">
                <a16:creationId xmlns:a16="http://schemas.microsoft.com/office/drawing/2014/main" id="{392A280D-E796-A342-B489-EF93610C4A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58913" y="5004987"/>
            <a:ext cx="914400" cy="914400"/>
          </a:xfrm>
          <a:prstGeom prst="rect">
            <a:avLst/>
          </a:prstGeom>
        </p:spPr>
      </p:pic>
      <p:pic>
        <p:nvPicPr>
          <p:cNvPr id="12" name="Graphic 11" descr="Scales of justice">
            <a:extLst>
              <a:ext uri="{FF2B5EF4-FFF2-40B4-BE49-F238E27FC236}">
                <a16:creationId xmlns:a16="http://schemas.microsoft.com/office/drawing/2014/main" id="{DFF00F82-3314-2648-89E0-750237C6B8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54772" y="3951793"/>
            <a:ext cx="914400" cy="914400"/>
          </a:xfrm>
          <a:prstGeom prst="rect">
            <a:avLst/>
          </a:prstGeom>
        </p:spPr>
      </p:pic>
      <p:pic>
        <p:nvPicPr>
          <p:cNvPr id="98" name="Graphic 97" descr="Briefcase">
            <a:extLst>
              <a:ext uri="{FF2B5EF4-FFF2-40B4-BE49-F238E27FC236}">
                <a16:creationId xmlns:a16="http://schemas.microsoft.com/office/drawing/2014/main" id="{B2EE657C-071E-1542-843F-5AAFEABEF5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76932" y="198562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9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A71C04-6D93-2A40-9CCD-2625F396D7A5}"/>
              </a:ext>
            </a:extLst>
          </p:cNvPr>
          <p:cNvSpPr/>
          <p:nvPr/>
        </p:nvSpPr>
        <p:spPr>
          <a:xfrm>
            <a:off x="1439" y="0"/>
            <a:ext cx="12188825" cy="713263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Motivation vs. Consideration</a:t>
            </a:r>
          </a:p>
        </p:txBody>
      </p:sp>
      <p:grpSp>
        <p:nvGrpSpPr>
          <p:cNvPr id="1690" name="Group 1689"/>
          <p:cNvGrpSpPr/>
          <p:nvPr/>
        </p:nvGrpSpPr>
        <p:grpSpPr>
          <a:xfrm>
            <a:off x="1065211" y="1323974"/>
            <a:ext cx="10058401" cy="5000626"/>
            <a:chOff x="1065211" y="1628774"/>
            <a:chExt cx="10058401" cy="5000626"/>
          </a:xfrm>
          <a:solidFill>
            <a:schemeClr val="bg1">
              <a:alpha val="14000"/>
            </a:schemeClr>
          </a:solidFill>
        </p:grpSpPr>
        <p:sp>
          <p:nvSpPr>
            <p:cNvPr id="1501" name="Freeform 1425"/>
            <p:cNvSpPr>
              <a:spLocks/>
            </p:cNvSpPr>
            <p:nvPr/>
          </p:nvSpPr>
          <p:spPr bwMode="auto">
            <a:xfrm>
              <a:off x="6984999" y="5203824"/>
              <a:ext cx="203200" cy="392113"/>
            </a:xfrm>
            <a:custGeom>
              <a:avLst/>
              <a:gdLst>
                <a:gd name="T0" fmla="*/ 103 w 128"/>
                <a:gd name="T1" fmla="*/ 0 h 247"/>
                <a:gd name="T2" fmla="*/ 113 w 128"/>
                <a:gd name="T3" fmla="*/ 5 h 247"/>
                <a:gd name="T4" fmla="*/ 119 w 128"/>
                <a:gd name="T5" fmla="*/ 17 h 247"/>
                <a:gd name="T6" fmla="*/ 123 w 128"/>
                <a:gd name="T7" fmla="*/ 32 h 247"/>
                <a:gd name="T8" fmla="*/ 124 w 128"/>
                <a:gd name="T9" fmla="*/ 48 h 247"/>
                <a:gd name="T10" fmla="*/ 128 w 128"/>
                <a:gd name="T11" fmla="*/ 59 h 247"/>
                <a:gd name="T12" fmla="*/ 128 w 128"/>
                <a:gd name="T13" fmla="*/ 69 h 247"/>
                <a:gd name="T14" fmla="*/ 126 w 128"/>
                <a:gd name="T15" fmla="*/ 69 h 247"/>
                <a:gd name="T16" fmla="*/ 123 w 128"/>
                <a:gd name="T17" fmla="*/ 67 h 247"/>
                <a:gd name="T18" fmla="*/ 119 w 128"/>
                <a:gd name="T19" fmla="*/ 67 h 247"/>
                <a:gd name="T20" fmla="*/ 117 w 128"/>
                <a:gd name="T21" fmla="*/ 65 h 247"/>
                <a:gd name="T22" fmla="*/ 115 w 128"/>
                <a:gd name="T23" fmla="*/ 98 h 247"/>
                <a:gd name="T24" fmla="*/ 109 w 128"/>
                <a:gd name="T25" fmla="*/ 126 h 247"/>
                <a:gd name="T26" fmla="*/ 99 w 128"/>
                <a:gd name="T27" fmla="*/ 151 h 247"/>
                <a:gd name="T28" fmla="*/ 90 w 128"/>
                <a:gd name="T29" fmla="*/ 178 h 247"/>
                <a:gd name="T30" fmla="*/ 84 w 128"/>
                <a:gd name="T31" fmla="*/ 194 h 247"/>
                <a:gd name="T32" fmla="*/ 78 w 128"/>
                <a:gd name="T33" fmla="*/ 209 h 247"/>
                <a:gd name="T34" fmla="*/ 73 w 128"/>
                <a:gd name="T35" fmla="*/ 222 h 247"/>
                <a:gd name="T36" fmla="*/ 63 w 128"/>
                <a:gd name="T37" fmla="*/ 236 h 247"/>
                <a:gd name="T38" fmla="*/ 51 w 128"/>
                <a:gd name="T39" fmla="*/ 243 h 247"/>
                <a:gd name="T40" fmla="*/ 34 w 128"/>
                <a:gd name="T41" fmla="*/ 247 h 247"/>
                <a:gd name="T42" fmla="*/ 21 w 128"/>
                <a:gd name="T43" fmla="*/ 242 h 247"/>
                <a:gd name="T44" fmla="*/ 9 w 128"/>
                <a:gd name="T45" fmla="*/ 230 h 247"/>
                <a:gd name="T46" fmla="*/ 5 w 128"/>
                <a:gd name="T47" fmla="*/ 213 h 247"/>
                <a:gd name="T48" fmla="*/ 5 w 128"/>
                <a:gd name="T49" fmla="*/ 209 h 247"/>
                <a:gd name="T50" fmla="*/ 7 w 128"/>
                <a:gd name="T51" fmla="*/ 205 h 247"/>
                <a:gd name="T52" fmla="*/ 7 w 128"/>
                <a:gd name="T53" fmla="*/ 201 h 247"/>
                <a:gd name="T54" fmla="*/ 7 w 128"/>
                <a:gd name="T55" fmla="*/ 197 h 247"/>
                <a:gd name="T56" fmla="*/ 3 w 128"/>
                <a:gd name="T57" fmla="*/ 194 h 247"/>
                <a:gd name="T58" fmla="*/ 2 w 128"/>
                <a:gd name="T59" fmla="*/ 190 h 247"/>
                <a:gd name="T60" fmla="*/ 0 w 128"/>
                <a:gd name="T61" fmla="*/ 184 h 247"/>
                <a:gd name="T62" fmla="*/ 0 w 128"/>
                <a:gd name="T63" fmla="*/ 178 h 247"/>
                <a:gd name="T64" fmla="*/ 0 w 128"/>
                <a:gd name="T65" fmla="*/ 172 h 247"/>
                <a:gd name="T66" fmla="*/ 0 w 128"/>
                <a:gd name="T67" fmla="*/ 171 h 247"/>
                <a:gd name="T68" fmla="*/ 3 w 128"/>
                <a:gd name="T69" fmla="*/ 169 h 247"/>
                <a:gd name="T70" fmla="*/ 5 w 128"/>
                <a:gd name="T71" fmla="*/ 167 h 247"/>
                <a:gd name="T72" fmla="*/ 7 w 128"/>
                <a:gd name="T73" fmla="*/ 163 h 247"/>
                <a:gd name="T74" fmla="*/ 11 w 128"/>
                <a:gd name="T75" fmla="*/ 161 h 247"/>
                <a:gd name="T76" fmla="*/ 11 w 128"/>
                <a:gd name="T77" fmla="*/ 161 h 247"/>
                <a:gd name="T78" fmla="*/ 13 w 128"/>
                <a:gd name="T79" fmla="*/ 159 h 247"/>
                <a:gd name="T80" fmla="*/ 13 w 128"/>
                <a:gd name="T81" fmla="*/ 157 h 247"/>
                <a:gd name="T82" fmla="*/ 17 w 128"/>
                <a:gd name="T83" fmla="*/ 151 h 247"/>
                <a:gd name="T84" fmla="*/ 19 w 128"/>
                <a:gd name="T85" fmla="*/ 147 h 247"/>
                <a:gd name="T86" fmla="*/ 21 w 128"/>
                <a:gd name="T87" fmla="*/ 142 h 247"/>
                <a:gd name="T88" fmla="*/ 23 w 128"/>
                <a:gd name="T89" fmla="*/ 138 h 247"/>
                <a:gd name="T90" fmla="*/ 25 w 128"/>
                <a:gd name="T91" fmla="*/ 134 h 247"/>
                <a:gd name="T92" fmla="*/ 25 w 128"/>
                <a:gd name="T93" fmla="*/ 132 h 247"/>
                <a:gd name="T94" fmla="*/ 23 w 128"/>
                <a:gd name="T95" fmla="*/ 123 h 247"/>
                <a:gd name="T96" fmla="*/ 17 w 128"/>
                <a:gd name="T97" fmla="*/ 111 h 247"/>
                <a:gd name="T98" fmla="*/ 15 w 128"/>
                <a:gd name="T99" fmla="*/ 99 h 247"/>
                <a:gd name="T100" fmla="*/ 17 w 128"/>
                <a:gd name="T101" fmla="*/ 86 h 247"/>
                <a:gd name="T102" fmla="*/ 25 w 128"/>
                <a:gd name="T103" fmla="*/ 76 h 247"/>
                <a:gd name="T104" fmla="*/ 34 w 128"/>
                <a:gd name="T105" fmla="*/ 71 h 247"/>
                <a:gd name="T106" fmla="*/ 44 w 128"/>
                <a:gd name="T107" fmla="*/ 67 h 247"/>
                <a:gd name="T108" fmla="*/ 55 w 128"/>
                <a:gd name="T109" fmla="*/ 61 h 247"/>
                <a:gd name="T110" fmla="*/ 71 w 128"/>
                <a:gd name="T111" fmla="*/ 50 h 247"/>
                <a:gd name="T112" fmla="*/ 86 w 128"/>
                <a:gd name="T113" fmla="*/ 32 h 247"/>
                <a:gd name="T114" fmla="*/ 99 w 128"/>
                <a:gd name="T115" fmla="*/ 19 h 247"/>
                <a:gd name="T116" fmla="*/ 99 w 128"/>
                <a:gd name="T117" fmla="*/ 17 h 247"/>
                <a:gd name="T118" fmla="*/ 101 w 128"/>
                <a:gd name="T119" fmla="*/ 13 h 247"/>
                <a:gd name="T120" fmla="*/ 101 w 128"/>
                <a:gd name="T121" fmla="*/ 9 h 247"/>
                <a:gd name="T122" fmla="*/ 101 w 128"/>
                <a:gd name="T123" fmla="*/ 4 h 247"/>
                <a:gd name="T124" fmla="*/ 103 w 128"/>
                <a:gd name="T12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" h="247">
                  <a:moveTo>
                    <a:pt x="103" y="0"/>
                  </a:moveTo>
                  <a:lnTo>
                    <a:pt x="113" y="5"/>
                  </a:lnTo>
                  <a:lnTo>
                    <a:pt x="119" y="17"/>
                  </a:lnTo>
                  <a:lnTo>
                    <a:pt x="123" y="32"/>
                  </a:lnTo>
                  <a:lnTo>
                    <a:pt x="124" y="48"/>
                  </a:lnTo>
                  <a:lnTo>
                    <a:pt x="128" y="59"/>
                  </a:lnTo>
                  <a:lnTo>
                    <a:pt x="128" y="69"/>
                  </a:lnTo>
                  <a:lnTo>
                    <a:pt x="126" y="69"/>
                  </a:lnTo>
                  <a:lnTo>
                    <a:pt x="123" y="67"/>
                  </a:lnTo>
                  <a:lnTo>
                    <a:pt x="119" y="67"/>
                  </a:lnTo>
                  <a:lnTo>
                    <a:pt x="117" y="65"/>
                  </a:lnTo>
                  <a:lnTo>
                    <a:pt x="115" y="98"/>
                  </a:lnTo>
                  <a:lnTo>
                    <a:pt x="109" y="126"/>
                  </a:lnTo>
                  <a:lnTo>
                    <a:pt x="99" y="151"/>
                  </a:lnTo>
                  <a:lnTo>
                    <a:pt x="90" y="178"/>
                  </a:lnTo>
                  <a:lnTo>
                    <a:pt x="84" y="194"/>
                  </a:lnTo>
                  <a:lnTo>
                    <a:pt x="78" y="209"/>
                  </a:lnTo>
                  <a:lnTo>
                    <a:pt x="73" y="222"/>
                  </a:lnTo>
                  <a:lnTo>
                    <a:pt x="63" y="236"/>
                  </a:lnTo>
                  <a:lnTo>
                    <a:pt x="51" y="243"/>
                  </a:lnTo>
                  <a:lnTo>
                    <a:pt x="34" y="247"/>
                  </a:lnTo>
                  <a:lnTo>
                    <a:pt x="21" y="242"/>
                  </a:lnTo>
                  <a:lnTo>
                    <a:pt x="9" y="230"/>
                  </a:lnTo>
                  <a:lnTo>
                    <a:pt x="5" y="213"/>
                  </a:lnTo>
                  <a:lnTo>
                    <a:pt x="5" y="209"/>
                  </a:lnTo>
                  <a:lnTo>
                    <a:pt x="7" y="205"/>
                  </a:lnTo>
                  <a:lnTo>
                    <a:pt x="7" y="201"/>
                  </a:lnTo>
                  <a:lnTo>
                    <a:pt x="7" y="197"/>
                  </a:lnTo>
                  <a:lnTo>
                    <a:pt x="3" y="194"/>
                  </a:lnTo>
                  <a:lnTo>
                    <a:pt x="2" y="190"/>
                  </a:lnTo>
                  <a:lnTo>
                    <a:pt x="0" y="184"/>
                  </a:lnTo>
                  <a:lnTo>
                    <a:pt x="0" y="178"/>
                  </a:lnTo>
                  <a:lnTo>
                    <a:pt x="0" y="172"/>
                  </a:lnTo>
                  <a:lnTo>
                    <a:pt x="0" y="171"/>
                  </a:lnTo>
                  <a:lnTo>
                    <a:pt x="3" y="169"/>
                  </a:lnTo>
                  <a:lnTo>
                    <a:pt x="5" y="167"/>
                  </a:lnTo>
                  <a:lnTo>
                    <a:pt x="7" y="163"/>
                  </a:lnTo>
                  <a:lnTo>
                    <a:pt x="11" y="161"/>
                  </a:lnTo>
                  <a:lnTo>
                    <a:pt x="11" y="161"/>
                  </a:lnTo>
                  <a:lnTo>
                    <a:pt x="13" y="159"/>
                  </a:lnTo>
                  <a:lnTo>
                    <a:pt x="13" y="157"/>
                  </a:lnTo>
                  <a:lnTo>
                    <a:pt x="17" y="151"/>
                  </a:lnTo>
                  <a:lnTo>
                    <a:pt x="19" y="147"/>
                  </a:lnTo>
                  <a:lnTo>
                    <a:pt x="21" y="142"/>
                  </a:lnTo>
                  <a:lnTo>
                    <a:pt x="23" y="138"/>
                  </a:lnTo>
                  <a:lnTo>
                    <a:pt x="25" y="134"/>
                  </a:lnTo>
                  <a:lnTo>
                    <a:pt x="25" y="132"/>
                  </a:lnTo>
                  <a:lnTo>
                    <a:pt x="23" y="123"/>
                  </a:lnTo>
                  <a:lnTo>
                    <a:pt x="17" y="111"/>
                  </a:lnTo>
                  <a:lnTo>
                    <a:pt x="15" y="99"/>
                  </a:lnTo>
                  <a:lnTo>
                    <a:pt x="17" y="86"/>
                  </a:lnTo>
                  <a:lnTo>
                    <a:pt x="25" y="76"/>
                  </a:lnTo>
                  <a:lnTo>
                    <a:pt x="34" y="71"/>
                  </a:lnTo>
                  <a:lnTo>
                    <a:pt x="44" y="67"/>
                  </a:lnTo>
                  <a:lnTo>
                    <a:pt x="55" y="61"/>
                  </a:lnTo>
                  <a:lnTo>
                    <a:pt x="71" y="50"/>
                  </a:lnTo>
                  <a:lnTo>
                    <a:pt x="86" y="32"/>
                  </a:lnTo>
                  <a:lnTo>
                    <a:pt x="99" y="19"/>
                  </a:lnTo>
                  <a:lnTo>
                    <a:pt x="99" y="17"/>
                  </a:lnTo>
                  <a:lnTo>
                    <a:pt x="101" y="13"/>
                  </a:lnTo>
                  <a:lnTo>
                    <a:pt x="101" y="9"/>
                  </a:lnTo>
                  <a:lnTo>
                    <a:pt x="101" y="4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2" name="Freeform 1426"/>
            <p:cNvSpPr>
              <a:spLocks/>
            </p:cNvSpPr>
            <p:nvPr/>
          </p:nvSpPr>
          <p:spPr bwMode="auto">
            <a:xfrm>
              <a:off x="8015286" y="4578349"/>
              <a:ext cx="53975" cy="106363"/>
            </a:xfrm>
            <a:custGeom>
              <a:avLst/>
              <a:gdLst>
                <a:gd name="T0" fmla="*/ 7 w 34"/>
                <a:gd name="T1" fmla="*/ 0 h 67"/>
                <a:gd name="T2" fmla="*/ 15 w 34"/>
                <a:gd name="T3" fmla="*/ 10 h 67"/>
                <a:gd name="T4" fmla="*/ 25 w 34"/>
                <a:gd name="T5" fmla="*/ 19 h 67"/>
                <a:gd name="T6" fmla="*/ 32 w 34"/>
                <a:gd name="T7" fmla="*/ 29 h 67"/>
                <a:gd name="T8" fmla="*/ 34 w 34"/>
                <a:gd name="T9" fmla="*/ 42 h 67"/>
                <a:gd name="T10" fmla="*/ 34 w 34"/>
                <a:gd name="T11" fmla="*/ 48 h 67"/>
                <a:gd name="T12" fmla="*/ 32 w 34"/>
                <a:gd name="T13" fmla="*/ 54 h 67"/>
                <a:gd name="T14" fmla="*/ 28 w 34"/>
                <a:gd name="T15" fmla="*/ 60 h 67"/>
                <a:gd name="T16" fmla="*/ 25 w 34"/>
                <a:gd name="T17" fmla="*/ 64 h 67"/>
                <a:gd name="T18" fmla="*/ 21 w 34"/>
                <a:gd name="T19" fmla="*/ 67 h 67"/>
                <a:gd name="T20" fmla="*/ 15 w 34"/>
                <a:gd name="T21" fmla="*/ 67 h 67"/>
                <a:gd name="T22" fmla="*/ 9 w 34"/>
                <a:gd name="T23" fmla="*/ 67 h 67"/>
                <a:gd name="T24" fmla="*/ 5 w 34"/>
                <a:gd name="T25" fmla="*/ 64 h 67"/>
                <a:gd name="T26" fmla="*/ 2 w 34"/>
                <a:gd name="T27" fmla="*/ 60 h 67"/>
                <a:gd name="T28" fmla="*/ 0 w 34"/>
                <a:gd name="T29" fmla="*/ 56 h 67"/>
                <a:gd name="T30" fmla="*/ 0 w 34"/>
                <a:gd name="T31" fmla="*/ 50 h 67"/>
                <a:gd name="T32" fmla="*/ 2 w 34"/>
                <a:gd name="T33" fmla="*/ 33 h 67"/>
                <a:gd name="T34" fmla="*/ 5 w 34"/>
                <a:gd name="T35" fmla="*/ 17 h 67"/>
                <a:gd name="T36" fmla="*/ 7 w 34"/>
                <a:gd name="T3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67">
                  <a:moveTo>
                    <a:pt x="7" y="0"/>
                  </a:moveTo>
                  <a:lnTo>
                    <a:pt x="15" y="10"/>
                  </a:lnTo>
                  <a:lnTo>
                    <a:pt x="25" y="19"/>
                  </a:lnTo>
                  <a:lnTo>
                    <a:pt x="32" y="29"/>
                  </a:lnTo>
                  <a:lnTo>
                    <a:pt x="34" y="42"/>
                  </a:lnTo>
                  <a:lnTo>
                    <a:pt x="34" y="48"/>
                  </a:lnTo>
                  <a:lnTo>
                    <a:pt x="32" y="54"/>
                  </a:lnTo>
                  <a:lnTo>
                    <a:pt x="28" y="60"/>
                  </a:lnTo>
                  <a:lnTo>
                    <a:pt x="25" y="64"/>
                  </a:lnTo>
                  <a:lnTo>
                    <a:pt x="21" y="67"/>
                  </a:lnTo>
                  <a:lnTo>
                    <a:pt x="15" y="67"/>
                  </a:lnTo>
                  <a:lnTo>
                    <a:pt x="9" y="67"/>
                  </a:lnTo>
                  <a:lnTo>
                    <a:pt x="5" y="64"/>
                  </a:lnTo>
                  <a:lnTo>
                    <a:pt x="2" y="60"/>
                  </a:lnTo>
                  <a:lnTo>
                    <a:pt x="0" y="56"/>
                  </a:lnTo>
                  <a:lnTo>
                    <a:pt x="0" y="50"/>
                  </a:lnTo>
                  <a:lnTo>
                    <a:pt x="2" y="33"/>
                  </a:lnTo>
                  <a:lnTo>
                    <a:pt x="5" y="1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3" name="Freeform 1427"/>
            <p:cNvSpPr>
              <a:spLocks/>
            </p:cNvSpPr>
            <p:nvPr/>
          </p:nvSpPr>
          <p:spPr bwMode="auto">
            <a:xfrm>
              <a:off x="8450261" y="4694237"/>
              <a:ext cx="295275" cy="320675"/>
            </a:xfrm>
            <a:custGeom>
              <a:avLst/>
              <a:gdLst>
                <a:gd name="T0" fmla="*/ 6 w 186"/>
                <a:gd name="T1" fmla="*/ 0 h 202"/>
                <a:gd name="T2" fmla="*/ 12 w 186"/>
                <a:gd name="T3" fmla="*/ 0 h 202"/>
                <a:gd name="T4" fmla="*/ 17 w 186"/>
                <a:gd name="T5" fmla="*/ 6 h 202"/>
                <a:gd name="T6" fmla="*/ 46 w 186"/>
                <a:gd name="T7" fmla="*/ 10 h 202"/>
                <a:gd name="T8" fmla="*/ 56 w 186"/>
                <a:gd name="T9" fmla="*/ 17 h 202"/>
                <a:gd name="T10" fmla="*/ 62 w 186"/>
                <a:gd name="T11" fmla="*/ 29 h 202"/>
                <a:gd name="T12" fmla="*/ 65 w 186"/>
                <a:gd name="T13" fmla="*/ 31 h 202"/>
                <a:gd name="T14" fmla="*/ 69 w 186"/>
                <a:gd name="T15" fmla="*/ 31 h 202"/>
                <a:gd name="T16" fmla="*/ 79 w 186"/>
                <a:gd name="T17" fmla="*/ 39 h 202"/>
                <a:gd name="T18" fmla="*/ 88 w 186"/>
                <a:gd name="T19" fmla="*/ 48 h 202"/>
                <a:gd name="T20" fmla="*/ 110 w 186"/>
                <a:gd name="T21" fmla="*/ 67 h 202"/>
                <a:gd name="T22" fmla="*/ 129 w 186"/>
                <a:gd name="T23" fmla="*/ 75 h 202"/>
                <a:gd name="T24" fmla="*/ 138 w 186"/>
                <a:gd name="T25" fmla="*/ 79 h 202"/>
                <a:gd name="T26" fmla="*/ 144 w 186"/>
                <a:gd name="T27" fmla="*/ 85 h 202"/>
                <a:gd name="T28" fmla="*/ 144 w 186"/>
                <a:gd name="T29" fmla="*/ 88 h 202"/>
                <a:gd name="T30" fmla="*/ 148 w 186"/>
                <a:gd name="T31" fmla="*/ 90 h 202"/>
                <a:gd name="T32" fmla="*/ 152 w 186"/>
                <a:gd name="T33" fmla="*/ 94 h 202"/>
                <a:gd name="T34" fmla="*/ 152 w 186"/>
                <a:gd name="T35" fmla="*/ 104 h 202"/>
                <a:gd name="T36" fmla="*/ 154 w 186"/>
                <a:gd name="T37" fmla="*/ 111 h 202"/>
                <a:gd name="T38" fmla="*/ 158 w 186"/>
                <a:gd name="T39" fmla="*/ 113 h 202"/>
                <a:gd name="T40" fmla="*/ 163 w 186"/>
                <a:gd name="T41" fmla="*/ 119 h 202"/>
                <a:gd name="T42" fmla="*/ 167 w 186"/>
                <a:gd name="T43" fmla="*/ 129 h 202"/>
                <a:gd name="T44" fmla="*/ 173 w 186"/>
                <a:gd name="T45" fmla="*/ 134 h 202"/>
                <a:gd name="T46" fmla="*/ 179 w 186"/>
                <a:gd name="T47" fmla="*/ 140 h 202"/>
                <a:gd name="T48" fmla="*/ 184 w 186"/>
                <a:gd name="T49" fmla="*/ 144 h 202"/>
                <a:gd name="T50" fmla="*/ 186 w 186"/>
                <a:gd name="T51" fmla="*/ 150 h 202"/>
                <a:gd name="T52" fmla="*/ 184 w 186"/>
                <a:gd name="T53" fmla="*/ 179 h 202"/>
                <a:gd name="T54" fmla="*/ 184 w 186"/>
                <a:gd name="T55" fmla="*/ 186 h 202"/>
                <a:gd name="T56" fmla="*/ 184 w 186"/>
                <a:gd name="T57" fmla="*/ 194 h 202"/>
                <a:gd name="T58" fmla="*/ 183 w 186"/>
                <a:gd name="T59" fmla="*/ 200 h 202"/>
                <a:gd name="T60" fmla="*/ 175 w 186"/>
                <a:gd name="T61" fmla="*/ 202 h 202"/>
                <a:gd name="T62" fmla="*/ 169 w 186"/>
                <a:gd name="T63" fmla="*/ 202 h 202"/>
                <a:gd name="T64" fmla="*/ 165 w 186"/>
                <a:gd name="T65" fmla="*/ 200 h 202"/>
                <a:gd name="T66" fmla="*/ 160 w 186"/>
                <a:gd name="T67" fmla="*/ 192 h 202"/>
                <a:gd name="T68" fmla="*/ 156 w 186"/>
                <a:gd name="T69" fmla="*/ 186 h 202"/>
                <a:gd name="T70" fmla="*/ 138 w 186"/>
                <a:gd name="T71" fmla="*/ 171 h 202"/>
                <a:gd name="T72" fmla="*/ 106 w 186"/>
                <a:gd name="T73" fmla="*/ 140 h 202"/>
                <a:gd name="T74" fmla="*/ 96 w 186"/>
                <a:gd name="T75" fmla="*/ 117 h 202"/>
                <a:gd name="T76" fmla="*/ 92 w 186"/>
                <a:gd name="T77" fmla="*/ 111 h 202"/>
                <a:gd name="T78" fmla="*/ 87 w 186"/>
                <a:gd name="T79" fmla="*/ 106 h 202"/>
                <a:gd name="T80" fmla="*/ 85 w 186"/>
                <a:gd name="T81" fmla="*/ 104 h 202"/>
                <a:gd name="T82" fmla="*/ 85 w 186"/>
                <a:gd name="T83" fmla="*/ 100 h 202"/>
                <a:gd name="T84" fmla="*/ 83 w 186"/>
                <a:gd name="T85" fmla="*/ 98 h 202"/>
                <a:gd name="T86" fmla="*/ 77 w 186"/>
                <a:gd name="T87" fmla="*/ 96 h 202"/>
                <a:gd name="T88" fmla="*/ 71 w 186"/>
                <a:gd name="T89" fmla="*/ 92 h 202"/>
                <a:gd name="T90" fmla="*/ 67 w 186"/>
                <a:gd name="T91" fmla="*/ 83 h 202"/>
                <a:gd name="T92" fmla="*/ 65 w 186"/>
                <a:gd name="T93" fmla="*/ 73 h 202"/>
                <a:gd name="T94" fmla="*/ 60 w 186"/>
                <a:gd name="T95" fmla="*/ 65 h 202"/>
                <a:gd name="T96" fmla="*/ 52 w 186"/>
                <a:gd name="T97" fmla="*/ 60 h 202"/>
                <a:gd name="T98" fmla="*/ 44 w 186"/>
                <a:gd name="T99" fmla="*/ 56 h 202"/>
                <a:gd name="T100" fmla="*/ 39 w 186"/>
                <a:gd name="T101" fmla="*/ 46 h 202"/>
                <a:gd name="T102" fmla="*/ 33 w 186"/>
                <a:gd name="T103" fmla="*/ 35 h 202"/>
                <a:gd name="T104" fmla="*/ 29 w 186"/>
                <a:gd name="T105" fmla="*/ 31 h 202"/>
                <a:gd name="T106" fmla="*/ 21 w 186"/>
                <a:gd name="T107" fmla="*/ 29 h 202"/>
                <a:gd name="T108" fmla="*/ 16 w 186"/>
                <a:gd name="T109" fmla="*/ 27 h 202"/>
                <a:gd name="T110" fmla="*/ 10 w 186"/>
                <a:gd name="T111" fmla="*/ 17 h 202"/>
                <a:gd name="T112" fmla="*/ 4 w 186"/>
                <a:gd name="T113" fmla="*/ 8 h 202"/>
                <a:gd name="T114" fmla="*/ 0 w 186"/>
                <a:gd name="T11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6" h="202">
                  <a:moveTo>
                    <a:pt x="0" y="0"/>
                  </a:moveTo>
                  <a:lnTo>
                    <a:pt x="6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7" y="6"/>
                  </a:lnTo>
                  <a:lnTo>
                    <a:pt x="39" y="6"/>
                  </a:lnTo>
                  <a:lnTo>
                    <a:pt x="46" y="10"/>
                  </a:lnTo>
                  <a:lnTo>
                    <a:pt x="52" y="14"/>
                  </a:lnTo>
                  <a:lnTo>
                    <a:pt x="56" y="17"/>
                  </a:lnTo>
                  <a:lnTo>
                    <a:pt x="58" y="23"/>
                  </a:lnTo>
                  <a:lnTo>
                    <a:pt x="62" y="29"/>
                  </a:lnTo>
                  <a:lnTo>
                    <a:pt x="64" y="31"/>
                  </a:lnTo>
                  <a:lnTo>
                    <a:pt x="65" y="31"/>
                  </a:lnTo>
                  <a:lnTo>
                    <a:pt x="67" y="31"/>
                  </a:lnTo>
                  <a:lnTo>
                    <a:pt x="69" y="31"/>
                  </a:lnTo>
                  <a:lnTo>
                    <a:pt x="75" y="35"/>
                  </a:lnTo>
                  <a:lnTo>
                    <a:pt x="79" y="39"/>
                  </a:lnTo>
                  <a:lnTo>
                    <a:pt x="85" y="42"/>
                  </a:lnTo>
                  <a:lnTo>
                    <a:pt x="88" y="48"/>
                  </a:lnTo>
                  <a:lnTo>
                    <a:pt x="100" y="58"/>
                  </a:lnTo>
                  <a:lnTo>
                    <a:pt x="110" y="67"/>
                  </a:lnTo>
                  <a:lnTo>
                    <a:pt x="125" y="73"/>
                  </a:lnTo>
                  <a:lnTo>
                    <a:pt x="129" y="75"/>
                  </a:lnTo>
                  <a:lnTo>
                    <a:pt x="135" y="77"/>
                  </a:lnTo>
                  <a:lnTo>
                    <a:pt x="138" y="79"/>
                  </a:lnTo>
                  <a:lnTo>
                    <a:pt x="142" y="81"/>
                  </a:lnTo>
                  <a:lnTo>
                    <a:pt x="144" y="85"/>
                  </a:lnTo>
                  <a:lnTo>
                    <a:pt x="144" y="88"/>
                  </a:lnTo>
                  <a:lnTo>
                    <a:pt x="144" y="88"/>
                  </a:lnTo>
                  <a:lnTo>
                    <a:pt x="144" y="90"/>
                  </a:lnTo>
                  <a:lnTo>
                    <a:pt x="148" y="90"/>
                  </a:lnTo>
                  <a:lnTo>
                    <a:pt x="150" y="92"/>
                  </a:lnTo>
                  <a:lnTo>
                    <a:pt x="152" y="94"/>
                  </a:lnTo>
                  <a:lnTo>
                    <a:pt x="154" y="96"/>
                  </a:lnTo>
                  <a:lnTo>
                    <a:pt x="152" y="104"/>
                  </a:lnTo>
                  <a:lnTo>
                    <a:pt x="152" y="108"/>
                  </a:lnTo>
                  <a:lnTo>
                    <a:pt x="154" y="111"/>
                  </a:lnTo>
                  <a:lnTo>
                    <a:pt x="156" y="113"/>
                  </a:lnTo>
                  <a:lnTo>
                    <a:pt x="158" y="113"/>
                  </a:lnTo>
                  <a:lnTo>
                    <a:pt x="161" y="113"/>
                  </a:lnTo>
                  <a:lnTo>
                    <a:pt x="163" y="119"/>
                  </a:lnTo>
                  <a:lnTo>
                    <a:pt x="165" y="125"/>
                  </a:lnTo>
                  <a:lnTo>
                    <a:pt x="167" y="129"/>
                  </a:lnTo>
                  <a:lnTo>
                    <a:pt x="169" y="131"/>
                  </a:lnTo>
                  <a:lnTo>
                    <a:pt x="173" y="134"/>
                  </a:lnTo>
                  <a:lnTo>
                    <a:pt x="177" y="138"/>
                  </a:lnTo>
                  <a:lnTo>
                    <a:pt x="179" y="140"/>
                  </a:lnTo>
                  <a:lnTo>
                    <a:pt x="181" y="142"/>
                  </a:lnTo>
                  <a:lnTo>
                    <a:pt x="184" y="144"/>
                  </a:lnTo>
                  <a:lnTo>
                    <a:pt x="186" y="146"/>
                  </a:lnTo>
                  <a:lnTo>
                    <a:pt x="186" y="150"/>
                  </a:lnTo>
                  <a:lnTo>
                    <a:pt x="186" y="177"/>
                  </a:lnTo>
                  <a:lnTo>
                    <a:pt x="184" y="179"/>
                  </a:lnTo>
                  <a:lnTo>
                    <a:pt x="184" y="182"/>
                  </a:lnTo>
                  <a:lnTo>
                    <a:pt x="184" y="186"/>
                  </a:lnTo>
                  <a:lnTo>
                    <a:pt x="184" y="190"/>
                  </a:lnTo>
                  <a:lnTo>
                    <a:pt x="184" y="194"/>
                  </a:lnTo>
                  <a:lnTo>
                    <a:pt x="184" y="198"/>
                  </a:lnTo>
                  <a:lnTo>
                    <a:pt x="183" y="200"/>
                  </a:lnTo>
                  <a:lnTo>
                    <a:pt x="179" y="202"/>
                  </a:lnTo>
                  <a:lnTo>
                    <a:pt x="175" y="202"/>
                  </a:lnTo>
                  <a:lnTo>
                    <a:pt x="171" y="202"/>
                  </a:lnTo>
                  <a:lnTo>
                    <a:pt x="169" y="202"/>
                  </a:lnTo>
                  <a:lnTo>
                    <a:pt x="167" y="202"/>
                  </a:lnTo>
                  <a:lnTo>
                    <a:pt x="165" y="200"/>
                  </a:lnTo>
                  <a:lnTo>
                    <a:pt x="163" y="196"/>
                  </a:lnTo>
                  <a:lnTo>
                    <a:pt x="160" y="192"/>
                  </a:lnTo>
                  <a:lnTo>
                    <a:pt x="158" y="190"/>
                  </a:lnTo>
                  <a:lnTo>
                    <a:pt x="156" y="186"/>
                  </a:lnTo>
                  <a:lnTo>
                    <a:pt x="156" y="186"/>
                  </a:lnTo>
                  <a:lnTo>
                    <a:pt x="138" y="171"/>
                  </a:lnTo>
                  <a:lnTo>
                    <a:pt x="121" y="158"/>
                  </a:lnTo>
                  <a:lnTo>
                    <a:pt x="106" y="140"/>
                  </a:lnTo>
                  <a:lnTo>
                    <a:pt x="96" y="119"/>
                  </a:lnTo>
                  <a:lnTo>
                    <a:pt x="96" y="117"/>
                  </a:lnTo>
                  <a:lnTo>
                    <a:pt x="94" y="115"/>
                  </a:lnTo>
                  <a:lnTo>
                    <a:pt x="92" y="111"/>
                  </a:lnTo>
                  <a:lnTo>
                    <a:pt x="88" y="108"/>
                  </a:lnTo>
                  <a:lnTo>
                    <a:pt x="87" y="106"/>
                  </a:lnTo>
                  <a:lnTo>
                    <a:pt x="87" y="104"/>
                  </a:lnTo>
                  <a:lnTo>
                    <a:pt x="85" y="104"/>
                  </a:lnTo>
                  <a:lnTo>
                    <a:pt x="85" y="102"/>
                  </a:lnTo>
                  <a:lnTo>
                    <a:pt x="85" y="100"/>
                  </a:lnTo>
                  <a:lnTo>
                    <a:pt x="85" y="98"/>
                  </a:lnTo>
                  <a:lnTo>
                    <a:pt x="83" y="98"/>
                  </a:lnTo>
                  <a:lnTo>
                    <a:pt x="79" y="98"/>
                  </a:lnTo>
                  <a:lnTo>
                    <a:pt x="77" y="96"/>
                  </a:lnTo>
                  <a:lnTo>
                    <a:pt x="73" y="96"/>
                  </a:lnTo>
                  <a:lnTo>
                    <a:pt x="71" y="92"/>
                  </a:lnTo>
                  <a:lnTo>
                    <a:pt x="69" y="88"/>
                  </a:lnTo>
                  <a:lnTo>
                    <a:pt x="67" y="83"/>
                  </a:lnTo>
                  <a:lnTo>
                    <a:pt x="65" y="77"/>
                  </a:lnTo>
                  <a:lnTo>
                    <a:pt x="65" y="73"/>
                  </a:lnTo>
                  <a:lnTo>
                    <a:pt x="64" y="69"/>
                  </a:lnTo>
                  <a:lnTo>
                    <a:pt x="60" y="65"/>
                  </a:lnTo>
                  <a:lnTo>
                    <a:pt x="56" y="62"/>
                  </a:lnTo>
                  <a:lnTo>
                    <a:pt x="52" y="60"/>
                  </a:lnTo>
                  <a:lnTo>
                    <a:pt x="48" y="58"/>
                  </a:lnTo>
                  <a:lnTo>
                    <a:pt x="44" y="56"/>
                  </a:lnTo>
                  <a:lnTo>
                    <a:pt x="42" y="54"/>
                  </a:lnTo>
                  <a:lnTo>
                    <a:pt x="39" y="46"/>
                  </a:lnTo>
                  <a:lnTo>
                    <a:pt x="37" y="40"/>
                  </a:lnTo>
                  <a:lnTo>
                    <a:pt x="33" y="35"/>
                  </a:lnTo>
                  <a:lnTo>
                    <a:pt x="31" y="33"/>
                  </a:lnTo>
                  <a:lnTo>
                    <a:pt x="29" y="31"/>
                  </a:lnTo>
                  <a:lnTo>
                    <a:pt x="25" y="29"/>
                  </a:lnTo>
                  <a:lnTo>
                    <a:pt x="21" y="29"/>
                  </a:lnTo>
                  <a:lnTo>
                    <a:pt x="17" y="29"/>
                  </a:lnTo>
                  <a:lnTo>
                    <a:pt x="16" y="27"/>
                  </a:lnTo>
                  <a:lnTo>
                    <a:pt x="12" y="23"/>
                  </a:lnTo>
                  <a:lnTo>
                    <a:pt x="10" y="17"/>
                  </a:lnTo>
                  <a:lnTo>
                    <a:pt x="6" y="14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4" name="Freeform 1428"/>
            <p:cNvSpPr>
              <a:spLocks/>
            </p:cNvSpPr>
            <p:nvPr/>
          </p:nvSpPr>
          <p:spPr bwMode="auto">
            <a:xfrm>
              <a:off x="8837611" y="4651374"/>
              <a:ext cx="285750" cy="317500"/>
            </a:xfrm>
            <a:custGeom>
              <a:avLst/>
              <a:gdLst>
                <a:gd name="T0" fmla="*/ 152 w 180"/>
                <a:gd name="T1" fmla="*/ 2 h 200"/>
                <a:gd name="T2" fmla="*/ 154 w 180"/>
                <a:gd name="T3" fmla="*/ 12 h 200"/>
                <a:gd name="T4" fmla="*/ 157 w 180"/>
                <a:gd name="T5" fmla="*/ 21 h 200"/>
                <a:gd name="T6" fmla="*/ 169 w 180"/>
                <a:gd name="T7" fmla="*/ 25 h 200"/>
                <a:gd name="T8" fmla="*/ 180 w 180"/>
                <a:gd name="T9" fmla="*/ 31 h 200"/>
                <a:gd name="T10" fmla="*/ 179 w 180"/>
                <a:gd name="T11" fmla="*/ 37 h 200"/>
                <a:gd name="T12" fmla="*/ 169 w 180"/>
                <a:gd name="T13" fmla="*/ 39 h 200"/>
                <a:gd name="T14" fmla="*/ 167 w 180"/>
                <a:gd name="T15" fmla="*/ 44 h 200"/>
                <a:gd name="T16" fmla="*/ 165 w 180"/>
                <a:gd name="T17" fmla="*/ 46 h 200"/>
                <a:gd name="T18" fmla="*/ 156 w 180"/>
                <a:gd name="T19" fmla="*/ 52 h 200"/>
                <a:gd name="T20" fmla="*/ 152 w 180"/>
                <a:gd name="T21" fmla="*/ 56 h 200"/>
                <a:gd name="T22" fmla="*/ 150 w 180"/>
                <a:gd name="T23" fmla="*/ 64 h 200"/>
                <a:gd name="T24" fmla="*/ 169 w 180"/>
                <a:gd name="T25" fmla="*/ 98 h 200"/>
                <a:gd name="T26" fmla="*/ 175 w 180"/>
                <a:gd name="T27" fmla="*/ 110 h 200"/>
                <a:gd name="T28" fmla="*/ 163 w 180"/>
                <a:gd name="T29" fmla="*/ 110 h 200"/>
                <a:gd name="T30" fmla="*/ 154 w 180"/>
                <a:gd name="T31" fmla="*/ 117 h 200"/>
                <a:gd name="T32" fmla="*/ 148 w 180"/>
                <a:gd name="T33" fmla="*/ 135 h 200"/>
                <a:gd name="T34" fmla="*/ 142 w 180"/>
                <a:gd name="T35" fmla="*/ 148 h 200"/>
                <a:gd name="T36" fmla="*/ 132 w 180"/>
                <a:gd name="T37" fmla="*/ 158 h 200"/>
                <a:gd name="T38" fmla="*/ 134 w 180"/>
                <a:gd name="T39" fmla="*/ 165 h 200"/>
                <a:gd name="T40" fmla="*/ 134 w 180"/>
                <a:gd name="T41" fmla="*/ 173 h 200"/>
                <a:gd name="T42" fmla="*/ 129 w 180"/>
                <a:gd name="T43" fmla="*/ 185 h 200"/>
                <a:gd name="T44" fmla="*/ 119 w 180"/>
                <a:gd name="T45" fmla="*/ 194 h 200"/>
                <a:gd name="T46" fmla="*/ 109 w 180"/>
                <a:gd name="T47" fmla="*/ 200 h 200"/>
                <a:gd name="T48" fmla="*/ 102 w 180"/>
                <a:gd name="T49" fmla="*/ 194 h 200"/>
                <a:gd name="T50" fmla="*/ 90 w 180"/>
                <a:gd name="T51" fmla="*/ 186 h 200"/>
                <a:gd name="T52" fmla="*/ 73 w 180"/>
                <a:gd name="T53" fmla="*/ 181 h 200"/>
                <a:gd name="T54" fmla="*/ 65 w 180"/>
                <a:gd name="T55" fmla="*/ 185 h 200"/>
                <a:gd name="T56" fmla="*/ 56 w 180"/>
                <a:gd name="T57" fmla="*/ 186 h 200"/>
                <a:gd name="T58" fmla="*/ 52 w 180"/>
                <a:gd name="T59" fmla="*/ 185 h 200"/>
                <a:gd name="T60" fmla="*/ 52 w 180"/>
                <a:gd name="T61" fmla="*/ 175 h 200"/>
                <a:gd name="T62" fmla="*/ 42 w 180"/>
                <a:gd name="T63" fmla="*/ 179 h 200"/>
                <a:gd name="T64" fmla="*/ 23 w 180"/>
                <a:gd name="T65" fmla="*/ 169 h 200"/>
                <a:gd name="T66" fmla="*/ 17 w 180"/>
                <a:gd name="T67" fmla="*/ 144 h 200"/>
                <a:gd name="T68" fmla="*/ 15 w 180"/>
                <a:gd name="T69" fmla="*/ 138 h 200"/>
                <a:gd name="T70" fmla="*/ 8 w 180"/>
                <a:gd name="T71" fmla="*/ 137 h 200"/>
                <a:gd name="T72" fmla="*/ 4 w 180"/>
                <a:gd name="T73" fmla="*/ 123 h 200"/>
                <a:gd name="T74" fmla="*/ 0 w 180"/>
                <a:gd name="T75" fmla="*/ 112 h 200"/>
                <a:gd name="T76" fmla="*/ 6 w 180"/>
                <a:gd name="T77" fmla="*/ 104 h 200"/>
                <a:gd name="T78" fmla="*/ 19 w 180"/>
                <a:gd name="T79" fmla="*/ 106 h 200"/>
                <a:gd name="T80" fmla="*/ 33 w 180"/>
                <a:gd name="T81" fmla="*/ 102 h 200"/>
                <a:gd name="T82" fmla="*/ 40 w 180"/>
                <a:gd name="T83" fmla="*/ 92 h 200"/>
                <a:gd name="T84" fmla="*/ 46 w 180"/>
                <a:gd name="T85" fmla="*/ 81 h 200"/>
                <a:gd name="T86" fmla="*/ 56 w 180"/>
                <a:gd name="T87" fmla="*/ 73 h 200"/>
                <a:gd name="T88" fmla="*/ 69 w 180"/>
                <a:gd name="T89" fmla="*/ 69 h 200"/>
                <a:gd name="T90" fmla="*/ 77 w 180"/>
                <a:gd name="T91" fmla="*/ 62 h 200"/>
                <a:gd name="T92" fmla="*/ 81 w 180"/>
                <a:gd name="T93" fmla="*/ 54 h 200"/>
                <a:gd name="T94" fmla="*/ 84 w 180"/>
                <a:gd name="T95" fmla="*/ 50 h 200"/>
                <a:gd name="T96" fmla="*/ 90 w 180"/>
                <a:gd name="T97" fmla="*/ 46 h 200"/>
                <a:gd name="T98" fmla="*/ 94 w 180"/>
                <a:gd name="T99" fmla="*/ 42 h 200"/>
                <a:gd name="T100" fmla="*/ 106 w 180"/>
                <a:gd name="T101" fmla="*/ 37 h 200"/>
                <a:gd name="T102" fmla="*/ 117 w 180"/>
                <a:gd name="T103" fmla="*/ 35 h 200"/>
                <a:gd name="T104" fmla="*/ 136 w 180"/>
                <a:gd name="T105" fmla="*/ 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0" h="200">
                  <a:moveTo>
                    <a:pt x="146" y="0"/>
                  </a:moveTo>
                  <a:lnTo>
                    <a:pt x="150" y="0"/>
                  </a:lnTo>
                  <a:lnTo>
                    <a:pt x="152" y="2"/>
                  </a:lnTo>
                  <a:lnTo>
                    <a:pt x="154" y="4"/>
                  </a:lnTo>
                  <a:lnTo>
                    <a:pt x="154" y="8"/>
                  </a:lnTo>
                  <a:lnTo>
                    <a:pt x="154" y="12"/>
                  </a:lnTo>
                  <a:lnTo>
                    <a:pt x="154" y="16"/>
                  </a:lnTo>
                  <a:lnTo>
                    <a:pt x="156" y="19"/>
                  </a:lnTo>
                  <a:lnTo>
                    <a:pt x="157" y="21"/>
                  </a:lnTo>
                  <a:lnTo>
                    <a:pt x="161" y="23"/>
                  </a:lnTo>
                  <a:lnTo>
                    <a:pt x="165" y="25"/>
                  </a:lnTo>
                  <a:lnTo>
                    <a:pt x="169" y="25"/>
                  </a:lnTo>
                  <a:lnTo>
                    <a:pt x="175" y="27"/>
                  </a:lnTo>
                  <a:lnTo>
                    <a:pt x="177" y="29"/>
                  </a:lnTo>
                  <a:lnTo>
                    <a:pt x="180" y="31"/>
                  </a:lnTo>
                  <a:lnTo>
                    <a:pt x="180" y="35"/>
                  </a:lnTo>
                  <a:lnTo>
                    <a:pt x="180" y="37"/>
                  </a:lnTo>
                  <a:lnTo>
                    <a:pt x="179" y="37"/>
                  </a:lnTo>
                  <a:lnTo>
                    <a:pt x="175" y="37"/>
                  </a:lnTo>
                  <a:lnTo>
                    <a:pt x="173" y="39"/>
                  </a:lnTo>
                  <a:lnTo>
                    <a:pt x="169" y="39"/>
                  </a:lnTo>
                  <a:lnTo>
                    <a:pt x="167" y="41"/>
                  </a:lnTo>
                  <a:lnTo>
                    <a:pt x="167" y="42"/>
                  </a:lnTo>
                  <a:lnTo>
                    <a:pt x="167" y="44"/>
                  </a:lnTo>
                  <a:lnTo>
                    <a:pt x="169" y="44"/>
                  </a:lnTo>
                  <a:lnTo>
                    <a:pt x="169" y="46"/>
                  </a:lnTo>
                  <a:lnTo>
                    <a:pt x="165" y="46"/>
                  </a:lnTo>
                  <a:lnTo>
                    <a:pt x="161" y="48"/>
                  </a:lnTo>
                  <a:lnTo>
                    <a:pt x="157" y="50"/>
                  </a:lnTo>
                  <a:lnTo>
                    <a:pt x="156" y="52"/>
                  </a:lnTo>
                  <a:lnTo>
                    <a:pt x="152" y="52"/>
                  </a:lnTo>
                  <a:lnTo>
                    <a:pt x="152" y="54"/>
                  </a:lnTo>
                  <a:lnTo>
                    <a:pt x="152" y="56"/>
                  </a:lnTo>
                  <a:lnTo>
                    <a:pt x="154" y="60"/>
                  </a:lnTo>
                  <a:lnTo>
                    <a:pt x="152" y="62"/>
                  </a:lnTo>
                  <a:lnTo>
                    <a:pt x="150" y="64"/>
                  </a:lnTo>
                  <a:lnTo>
                    <a:pt x="152" y="73"/>
                  </a:lnTo>
                  <a:lnTo>
                    <a:pt x="159" y="87"/>
                  </a:lnTo>
                  <a:lnTo>
                    <a:pt x="169" y="98"/>
                  </a:lnTo>
                  <a:lnTo>
                    <a:pt x="177" y="104"/>
                  </a:lnTo>
                  <a:lnTo>
                    <a:pt x="177" y="108"/>
                  </a:lnTo>
                  <a:lnTo>
                    <a:pt x="175" y="110"/>
                  </a:lnTo>
                  <a:lnTo>
                    <a:pt x="171" y="110"/>
                  </a:lnTo>
                  <a:lnTo>
                    <a:pt x="167" y="110"/>
                  </a:lnTo>
                  <a:lnTo>
                    <a:pt x="163" y="110"/>
                  </a:lnTo>
                  <a:lnTo>
                    <a:pt x="161" y="110"/>
                  </a:lnTo>
                  <a:lnTo>
                    <a:pt x="157" y="112"/>
                  </a:lnTo>
                  <a:lnTo>
                    <a:pt x="154" y="117"/>
                  </a:lnTo>
                  <a:lnTo>
                    <a:pt x="152" y="125"/>
                  </a:lnTo>
                  <a:lnTo>
                    <a:pt x="150" y="131"/>
                  </a:lnTo>
                  <a:lnTo>
                    <a:pt x="148" y="135"/>
                  </a:lnTo>
                  <a:lnTo>
                    <a:pt x="148" y="140"/>
                  </a:lnTo>
                  <a:lnTo>
                    <a:pt x="146" y="146"/>
                  </a:lnTo>
                  <a:lnTo>
                    <a:pt x="142" y="148"/>
                  </a:lnTo>
                  <a:lnTo>
                    <a:pt x="138" y="150"/>
                  </a:lnTo>
                  <a:lnTo>
                    <a:pt x="136" y="154"/>
                  </a:lnTo>
                  <a:lnTo>
                    <a:pt x="132" y="158"/>
                  </a:lnTo>
                  <a:lnTo>
                    <a:pt x="132" y="160"/>
                  </a:lnTo>
                  <a:lnTo>
                    <a:pt x="132" y="163"/>
                  </a:lnTo>
                  <a:lnTo>
                    <a:pt x="134" y="165"/>
                  </a:lnTo>
                  <a:lnTo>
                    <a:pt x="134" y="167"/>
                  </a:lnTo>
                  <a:lnTo>
                    <a:pt x="136" y="169"/>
                  </a:lnTo>
                  <a:lnTo>
                    <a:pt x="134" y="173"/>
                  </a:lnTo>
                  <a:lnTo>
                    <a:pt x="132" y="177"/>
                  </a:lnTo>
                  <a:lnTo>
                    <a:pt x="131" y="181"/>
                  </a:lnTo>
                  <a:lnTo>
                    <a:pt x="129" y="185"/>
                  </a:lnTo>
                  <a:lnTo>
                    <a:pt x="129" y="190"/>
                  </a:lnTo>
                  <a:lnTo>
                    <a:pt x="123" y="192"/>
                  </a:lnTo>
                  <a:lnTo>
                    <a:pt x="119" y="194"/>
                  </a:lnTo>
                  <a:lnTo>
                    <a:pt x="117" y="196"/>
                  </a:lnTo>
                  <a:lnTo>
                    <a:pt x="113" y="200"/>
                  </a:lnTo>
                  <a:lnTo>
                    <a:pt x="109" y="200"/>
                  </a:lnTo>
                  <a:lnTo>
                    <a:pt x="106" y="198"/>
                  </a:lnTo>
                  <a:lnTo>
                    <a:pt x="102" y="196"/>
                  </a:lnTo>
                  <a:lnTo>
                    <a:pt x="102" y="194"/>
                  </a:lnTo>
                  <a:lnTo>
                    <a:pt x="102" y="190"/>
                  </a:lnTo>
                  <a:lnTo>
                    <a:pt x="96" y="188"/>
                  </a:lnTo>
                  <a:lnTo>
                    <a:pt x="90" y="186"/>
                  </a:lnTo>
                  <a:lnTo>
                    <a:pt x="84" y="185"/>
                  </a:lnTo>
                  <a:lnTo>
                    <a:pt x="79" y="183"/>
                  </a:lnTo>
                  <a:lnTo>
                    <a:pt x="73" y="181"/>
                  </a:lnTo>
                  <a:lnTo>
                    <a:pt x="71" y="183"/>
                  </a:lnTo>
                  <a:lnTo>
                    <a:pt x="67" y="183"/>
                  </a:lnTo>
                  <a:lnTo>
                    <a:pt x="65" y="185"/>
                  </a:lnTo>
                  <a:lnTo>
                    <a:pt x="61" y="186"/>
                  </a:lnTo>
                  <a:lnTo>
                    <a:pt x="58" y="188"/>
                  </a:lnTo>
                  <a:lnTo>
                    <a:pt x="56" y="186"/>
                  </a:lnTo>
                  <a:lnTo>
                    <a:pt x="54" y="186"/>
                  </a:lnTo>
                  <a:lnTo>
                    <a:pt x="54" y="185"/>
                  </a:lnTo>
                  <a:lnTo>
                    <a:pt x="52" y="185"/>
                  </a:lnTo>
                  <a:lnTo>
                    <a:pt x="52" y="181"/>
                  </a:lnTo>
                  <a:lnTo>
                    <a:pt x="52" y="179"/>
                  </a:lnTo>
                  <a:lnTo>
                    <a:pt x="52" y="175"/>
                  </a:lnTo>
                  <a:lnTo>
                    <a:pt x="48" y="175"/>
                  </a:lnTo>
                  <a:lnTo>
                    <a:pt x="46" y="177"/>
                  </a:lnTo>
                  <a:lnTo>
                    <a:pt x="42" y="179"/>
                  </a:lnTo>
                  <a:lnTo>
                    <a:pt x="38" y="179"/>
                  </a:lnTo>
                  <a:lnTo>
                    <a:pt x="29" y="177"/>
                  </a:lnTo>
                  <a:lnTo>
                    <a:pt x="23" y="169"/>
                  </a:lnTo>
                  <a:lnTo>
                    <a:pt x="21" y="161"/>
                  </a:lnTo>
                  <a:lnTo>
                    <a:pt x="21" y="152"/>
                  </a:lnTo>
                  <a:lnTo>
                    <a:pt x="17" y="144"/>
                  </a:lnTo>
                  <a:lnTo>
                    <a:pt x="17" y="142"/>
                  </a:lnTo>
                  <a:lnTo>
                    <a:pt x="17" y="140"/>
                  </a:lnTo>
                  <a:lnTo>
                    <a:pt x="15" y="138"/>
                  </a:lnTo>
                  <a:lnTo>
                    <a:pt x="13" y="138"/>
                  </a:lnTo>
                  <a:lnTo>
                    <a:pt x="10" y="137"/>
                  </a:lnTo>
                  <a:lnTo>
                    <a:pt x="8" y="137"/>
                  </a:lnTo>
                  <a:lnTo>
                    <a:pt x="8" y="133"/>
                  </a:lnTo>
                  <a:lnTo>
                    <a:pt x="6" y="127"/>
                  </a:lnTo>
                  <a:lnTo>
                    <a:pt x="4" y="123"/>
                  </a:lnTo>
                  <a:lnTo>
                    <a:pt x="2" y="117"/>
                  </a:lnTo>
                  <a:lnTo>
                    <a:pt x="2" y="114"/>
                  </a:lnTo>
                  <a:lnTo>
                    <a:pt x="0" y="112"/>
                  </a:lnTo>
                  <a:lnTo>
                    <a:pt x="2" y="108"/>
                  </a:lnTo>
                  <a:lnTo>
                    <a:pt x="4" y="106"/>
                  </a:lnTo>
                  <a:lnTo>
                    <a:pt x="6" y="104"/>
                  </a:lnTo>
                  <a:lnTo>
                    <a:pt x="10" y="104"/>
                  </a:lnTo>
                  <a:lnTo>
                    <a:pt x="13" y="104"/>
                  </a:lnTo>
                  <a:lnTo>
                    <a:pt x="19" y="106"/>
                  </a:lnTo>
                  <a:lnTo>
                    <a:pt x="23" y="106"/>
                  </a:lnTo>
                  <a:lnTo>
                    <a:pt x="29" y="104"/>
                  </a:lnTo>
                  <a:lnTo>
                    <a:pt x="33" y="102"/>
                  </a:lnTo>
                  <a:lnTo>
                    <a:pt x="36" y="100"/>
                  </a:lnTo>
                  <a:lnTo>
                    <a:pt x="38" y="96"/>
                  </a:lnTo>
                  <a:lnTo>
                    <a:pt x="40" y="92"/>
                  </a:lnTo>
                  <a:lnTo>
                    <a:pt x="42" y="89"/>
                  </a:lnTo>
                  <a:lnTo>
                    <a:pt x="44" y="85"/>
                  </a:lnTo>
                  <a:lnTo>
                    <a:pt x="46" y="81"/>
                  </a:lnTo>
                  <a:lnTo>
                    <a:pt x="48" y="77"/>
                  </a:lnTo>
                  <a:lnTo>
                    <a:pt x="52" y="75"/>
                  </a:lnTo>
                  <a:lnTo>
                    <a:pt x="56" y="73"/>
                  </a:lnTo>
                  <a:lnTo>
                    <a:pt x="60" y="73"/>
                  </a:lnTo>
                  <a:lnTo>
                    <a:pt x="65" y="71"/>
                  </a:lnTo>
                  <a:lnTo>
                    <a:pt x="69" y="69"/>
                  </a:lnTo>
                  <a:lnTo>
                    <a:pt x="73" y="67"/>
                  </a:lnTo>
                  <a:lnTo>
                    <a:pt x="75" y="66"/>
                  </a:lnTo>
                  <a:lnTo>
                    <a:pt x="77" y="62"/>
                  </a:lnTo>
                  <a:lnTo>
                    <a:pt x="81" y="58"/>
                  </a:lnTo>
                  <a:lnTo>
                    <a:pt x="79" y="56"/>
                  </a:lnTo>
                  <a:lnTo>
                    <a:pt x="81" y="54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4" y="50"/>
                  </a:lnTo>
                  <a:lnTo>
                    <a:pt x="86" y="50"/>
                  </a:lnTo>
                  <a:lnTo>
                    <a:pt x="88" y="48"/>
                  </a:lnTo>
                  <a:lnTo>
                    <a:pt x="90" y="46"/>
                  </a:lnTo>
                  <a:lnTo>
                    <a:pt x="92" y="44"/>
                  </a:lnTo>
                  <a:lnTo>
                    <a:pt x="92" y="42"/>
                  </a:lnTo>
                  <a:lnTo>
                    <a:pt x="94" y="42"/>
                  </a:lnTo>
                  <a:lnTo>
                    <a:pt x="98" y="39"/>
                  </a:lnTo>
                  <a:lnTo>
                    <a:pt x="102" y="39"/>
                  </a:lnTo>
                  <a:lnTo>
                    <a:pt x="106" y="37"/>
                  </a:lnTo>
                  <a:lnTo>
                    <a:pt x="111" y="37"/>
                  </a:lnTo>
                  <a:lnTo>
                    <a:pt x="115" y="37"/>
                  </a:lnTo>
                  <a:lnTo>
                    <a:pt x="117" y="35"/>
                  </a:lnTo>
                  <a:lnTo>
                    <a:pt x="121" y="25"/>
                  </a:lnTo>
                  <a:lnTo>
                    <a:pt x="129" y="14"/>
                  </a:lnTo>
                  <a:lnTo>
                    <a:pt x="136" y="4"/>
                  </a:lnTo>
                  <a:lnTo>
                    <a:pt x="1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5" name="Freeform 1429"/>
            <p:cNvSpPr>
              <a:spLocks/>
            </p:cNvSpPr>
            <p:nvPr/>
          </p:nvSpPr>
          <p:spPr bwMode="auto">
            <a:xfrm>
              <a:off x="9115424" y="4800599"/>
              <a:ext cx="179388" cy="211138"/>
            </a:xfrm>
            <a:custGeom>
              <a:avLst/>
              <a:gdLst>
                <a:gd name="T0" fmla="*/ 113 w 113"/>
                <a:gd name="T1" fmla="*/ 0 h 133"/>
                <a:gd name="T2" fmla="*/ 111 w 113"/>
                <a:gd name="T3" fmla="*/ 6 h 133"/>
                <a:gd name="T4" fmla="*/ 107 w 113"/>
                <a:gd name="T5" fmla="*/ 12 h 133"/>
                <a:gd name="T6" fmla="*/ 103 w 113"/>
                <a:gd name="T7" fmla="*/ 20 h 133"/>
                <a:gd name="T8" fmla="*/ 96 w 113"/>
                <a:gd name="T9" fmla="*/ 25 h 133"/>
                <a:gd name="T10" fmla="*/ 84 w 113"/>
                <a:gd name="T11" fmla="*/ 25 h 133"/>
                <a:gd name="T12" fmla="*/ 75 w 113"/>
                <a:gd name="T13" fmla="*/ 23 h 133"/>
                <a:gd name="T14" fmla="*/ 63 w 113"/>
                <a:gd name="T15" fmla="*/ 23 h 133"/>
                <a:gd name="T16" fmla="*/ 52 w 113"/>
                <a:gd name="T17" fmla="*/ 25 h 133"/>
                <a:gd name="T18" fmla="*/ 40 w 113"/>
                <a:gd name="T19" fmla="*/ 25 h 133"/>
                <a:gd name="T20" fmla="*/ 32 w 113"/>
                <a:gd name="T21" fmla="*/ 25 h 133"/>
                <a:gd name="T22" fmla="*/ 27 w 113"/>
                <a:gd name="T23" fmla="*/ 27 h 133"/>
                <a:gd name="T24" fmla="*/ 25 w 113"/>
                <a:gd name="T25" fmla="*/ 35 h 133"/>
                <a:gd name="T26" fmla="*/ 25 w 113"/>
                <a:gd name="T27" fmla="*/ 44 h 133"/>
                <a:gd name="T28" fmla="*/ 30 w 113"/>
                <a:gd name="T29" fmla="*/ 52 h 133"/>
                <a:gd name="T30" fmla="*/ 38 w 113"/>
                <a:gd name="T31" fmla="*/ 56 h 133"/>
                <a:gd name="T32" fmla="*/ 40 w 113"/>
                <a:gd name="T33" fmla="*/ 54 h 133"/>
                <a:gd name="T34" fmla="*/ 44 w 113"/>
                <a:gd name="T35" fmla="*/ 50 h 133"/>
                <a:gd name="T36" fmla="*/ 46 w 113"/>
                <a:gd name="T37" fmla="*/ 50 h 133"/>
                <a:gd name="T38" fmla="*/ 67 w 113"/>
                <a:gd name="T39" fmla="*/ 44 h 133"/>
                <a:gd name="T40" fmla="*/ 78 w 113"/>
                <a:gd name="T41" fmla="*/ 41 h 133"/>
                <a:gd name="T42" fmla="*/ 71 w 113"/>
                <a:gd name="T43" fmla="*/ 50 h 133"/>
                <a:gd name="T44" fmla="*/ 57 w 113"/>
                <a:gd name="T45" fmla="*/ 62 h 133"/>
                <a:gd name="T46" fmla="*/ 48 w 113"/>
                <a:gd name="T47" fmla="*/ 66 h 133"/>
                <a:gd name="T48" fmla="*/ 52 w 113"/>
                <a:gd name="T49" fmla="*/ 73 h 133"/>
                <a:gd name="T50" fmla="*/ 55 w 113"/>
                <a:gd name="T51" fmla="*/ 81 h 133"/>
                <a:gd name="T52" fmla="*/ 61 w 113"/>
                <a:gd name="T53" fmla="*/ 89 h 133"/>
                <a:gd name="T54" fmla="*/ 61 w 113"/>
                <a:gd name="T55" fmla="*/ 92 h 133"/>
                <a:gd name="T56" fmla="*/ 61 w 113"/>
                <a:gd name="T57" fmla="*/ 98 h 133"/>
                <a:gd name="T58" fmla="*/ 67 w 113"/>
                <a:gd name="T59" fmla="*/ 104 h 133"/>
                <a:gd name="T60" fmla="*/ 69 w 113"/>
                <a:gd name="T61" fmla="*/ 108 h 133"/>
                <a:gd name="T62" fmla="*/ 63 w 113"/>
                <a:gd name="T63" fmla="*/ 114 h 133"/>
                <a:gd name="T64" fmla="*/ 57 w 113"/>
                <a:gd name="T65" fmla="*/ 117 h 133"/>
                <a:gd name="T66" fmla="*/ 44 w 113"/>
                <a:gd name="T67" fmla="*/ 119 h 133"/>
                <a:gd name="T68" fmla="*/ 48 w 113"/>
                <a:gd name="T69" fmla="*/ 117 h 133"/>
                <a:gd name="T70" fmla="*/ 46 w 113"/>
                <a:gd name="T71" fmla="*/ 114 h 133"/>
                <a:gd name="T72" fmla="*/ 44 w 113"/>
                <a:gd name="T73" fmla="*/ 108 h 133"/>
                <a:gd name="T74" fmla="*/ 40 w 113"/>
                <a:gd name="T75" fmla="*/ 102 h 133"/>
                <a:gd name="T76" fmla="*/ 36 w 113"/>
                <a:gd name="T77" fmla="*/ 92 h 133"/>
                <a:gd name="T78" fmla="*/ 38 w 113"/>
                <a:gd name="T79" fmla="*/ 81 h 133"/>
                <a:gd name="T80" fmla="*/ 32 w 113"/>
                <a:gd name="T81" fmla="*/ 81 h 133"/>
                <a:gd name="T82" fmla="*/ 27 w 113"/>
                <a:gd name="T83" fmla="*/ 85 h 133"/>
                <a:gd name="T84" fmla="*/ 27 w 113"/>
                <a:gd name="T85" fmla="*/ 92 h 133"/>
                <a:gd name="T86" fmla="*/ 30 w 113"/>
                <a:gd name="T87" fmla="*/ 102 h 133"/>
                <a:gd name="T88" fmla="*/ 30 w 113"/>
                <a:gd name="T89" fmla="*/ 110 h 133"/>
                <a:gd name="T90" fmla="*/ 29 w 113"/>
                <a:gd name="T91" fmla="*/ 119 h 133"/>
                <a:gd name="T92" fmla="*/ 27 w 113"/>
                <a:gd name="T93" fmla="*/ 129 h 133"/>
                <a:gd name="T94" fmla="*/ 21 w 113"/>
                <a:gd name="T95" fmla="*/ 133 h 133"/>
                <a:gd name="T96" fmla="*/ 15 w 113"/>
                <a:gd name="T97" fmla="*/ 131 h 133"/>
                <a:gd name="T98" fmla="*/ 11 w 113"/>
                <a:gd name="T99" fmla="*/ 125 h 133"/>
                <a:gd name="T100" fmla="*/ 9 w 113"/>
                <a:gd name="T101" fmla="*/ 94 h 133"/>
                <a:gd name="T102" fmla="*/ 5 w 113"/>
                <a:gd name="T103" fmla="*/ 94 h 133"/>
                <a:gd name="T104" fmla="*/ 0 w 113"/>
                <a:gd name="T105" fmla="*/ 91 h 133"/>
                <a:gd name="T106" fmla="*/ 2 w 113"/>
                <a:gd name="T107" fmla="*/ 75 h 133"/>
                <a:gd name="T108" fmla="*/ 11 w 113"/>
                <a:gd name="T109" fmla="*/ 54 h 133"/>
                <a:gd name="T110" fmla="*/ 13 w 113"/>
                <a:gd name="T111" fmla="*/ 50 h 133"/>
                <a:gd name="T112" fmla="*/ 17 w 113"/>
                <a:gd name="T113" fmla="*/ 44 h 133"/>
                <a:gd name="T114" fmla="*/ 23 w 113"/>
                <a:gd name="T115" fmla="*/ 21 h 133"/>
                <a:gd name="T116" fmla="*/ 40 w 113"/>
                <a:gd name="T117" fmla="*/ 10 h 133"/>
                <a:gd name="T118" fmla="*/ 88 w 113"/>
                <a:gd name="T119" fmla="*/ 18 h 133"/>
                <a:gd name="T120" fmla="*/ 101 w 113"/>
                <a:gd name="T121" fmla="*/ 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3" h="133">
                  <a:moveTo>
                    <a:pt x="109" y="0"/>
                  </a:moveTo>
                  <a:lnTo>
                    <a:pt x="113" y="0"/>
                  </a:lnTo>
                  <a:lnTo>
                    <a:pt x="111" y="4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7" y="12"/>
                  </a:lnTo>
                  <a:lnTo>
                    <a:pt x="105" y="16"/>
                  </a:lnTo>
                  <a:lnTo>
                    <a:pt x="103" y="20"/>
                  </a:lnTo>
                  <a:lnTo>
                    <a:pt x="100" y="23"/>
                  </a:lnTo>
                  <a:lnTo>
                    <a:pt x="96" y="25"/>
                  </a:lnTo>
                  <a:lnTo>
                    <a:pt x="90" y="27"/>
                  </a:lnTo>
                  <a:lnTo>
                    <a:pt x="84" y="25"/>
                  </a:lnTo>
                  <a:lnTo>
                    <a:pt x="80" y="25"/>
                  </a:lnTo>
                  <a:lnTo>
                    <a:pt x="75" y="23"/>
                  </a:lnTo>
                  <a:lnTo>
                    <a:pt x="69" y="21"/>
                  </a:lnTo>
                  <a:lnTo>
                    <a:pt x="63" y="23"/>
                  </a:lnTo>
                  <a:lnTo>
                    <a:pt x="57" y="23"/>
                  </a:lnTo>
                  <a:lnTo>
                    <a:pt x="52" y="25"/>
                  </a:lnTo>
                  <a:lnTo>
                    <a:pt x="44" y="25"/>
                  </a:lnTo>
                  <a:lnTo>
                    <a:pt x="40" y="25"/>
                  </a:lnTo>
                  <a:lnTo>
                    <a:pt x="36" y="25"/>
                  </a:lnTo>
                  <a:lnTo>
                    <a:pt x="32" y="25"/>
                  </a:lnTo>
                  <a:lnTo>
                    <a:pt x="29" y="25"/>
                  </a:lnTo>
                  <a:lnTo>
                    <a:pt x="27" y="27"/>
                  </a:lnTo>
                  <a:lnTo>
                    <a:pt x="25" y="31"/>
                  </a:lnTo>
                  <a:lnTo>
                    <a:pt x="25" y="35"/>
                  </a:lnTo>
                  <a:lnTo>
                    <a:pt x="25" y="39"/>
                  </a:lnTo>
                  <a:lnTo>
                    <a:pt x="25" y="44"/>
                  </a:lnTo>
                  <a:lnTo>
                    <a:pt x="27" y="48"/>
                  </a:lnTo>
                  <a:lnTo>
                    <a:pt x="30" y="52"/>
                  </a:lnTo>
                  <a:lnTo>
                    <a:pt x="32" y="54"/>
                  </a:lnTo>
                  <a:lnTo>
                    <a:pt x="38" y="56"/>
                  </a:lnTo>
                  <a:lnTo>
                    <a:pt x="40" y="56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4" y="50"/>
                  </a:lnTo>
                  <a:lnTo>
                    <a:pt x="42" y="52"/>
                  </a:lnTo>
                  <a:lnTo>
                    <a:pt x="46" y="50"/>
                  </a:lnTo>
                  <a:lnTo>
                    <a:pt x="55" y="46"/>
                  </a:lnTo>
                  <a:lnTo>
                    <a:pt x="67" y="44"/>
                  </a:lnTo>
                  <a:lnTo>
                    <a:pt x="75" y="43"/>
                  </a:lnTo>
                  <a:lnTo>
                    <a:pt x="78" y="41"/>
                  </a:lnTo>
                  <a:lnTo>
                    <a:pt x="78" y="46"/>
                  </a:lnTo>
                  <a:lnTo>
                    <a:pt x="71" y="50"/>
                  </a:lnTo>
                  <a:lnTo>
                    <a:pt x="65" y="56"/>
                  </a:lnTo>
                  <a:lnTo>
                    <a:pt x="57" y="62"/>
                  </a:lnTo>
                  <a:lnTo>
                    <a:pt x="46" y="64"/>
                  </a:lnTo>
                  <a:lnTo>
                    <a:pt x="48" y="66"/>
                  </a:lnTo>
                  <a:lnTo>
                    <a:pt x="48" y="69"/>
                  </a:lnTo>
                  <a:lnTo>
                    <a:pt x="52" y="73"/>
                  </a:lnTo>
                  <a:lnTo>
                    <a:pt x="53" y="77"/>
                  </a:lnTo>
                  <a:lnTo>
                    <a:pt x="55" y="81"/>
                  </a:lnTo>
                  <a:lnTo>
                    <a:pt x="59" y="85"/>
                  </a:lnTo>
                  <a:lnTo>
                    <a:pt x="61" y="89"/>
                  </a:lnTo>
                  <a:lnTo>
                    <a:pt x="63" y="91"/>
                  </a:lnTo>
                  <a:lnTo>
                    <a:pt x="61" y="92"/>
                  </a:lnTo>
                  <a:lnTo>
                    <a:pt x="61" y="94"/>
                  </a:lnTo>
                  <a:lnTo>
                    <a:pt x="61" y="98"/>
                  </a:lnTo>
                  <a:lnTo>
                    <a:pt x="63" y="100"/>
                  </a:lnTo>
                  <a:lnTo>
                    <a:pt x="67" y="104"/>
                  </a:lnTo>
                  <a:lnTo>
                    <a:pt x="69" y="106"/>
                  </a:lnTo>
                  <a:lnTo>
                    <a:pt x="69" y="108"/>
                  </a:lnTo>
                  <a:lnTo>
                    <a:pt x="65" y="112"/>
                  </a:lnTo>
                  <a:lnTo>
                    <a:pt x="63" y="114"/>
                  </a:lnTo>
                  <a:lnTo>
                    <a:pt x="59" y="115"/>
                  </a:lnTo>
                  <a:lnTo>
                    <a:pt x="57" y="117"/>
                  </a:lnTo>
                  <a:lnTo>
                    <a:pt x="55" y="119"/>
                  </a:lnTo>
                  <a:lnTo>
                    <a:pt x="44" y="119"/>
                  </a:lnTo>
                  <a:lnTo>
                    <a:pt x="48" y="119"/>
                  </a:lnTo>
                  <a:lnTo>
                    <a:pt x="48" y="117"/>
                  </a:lnTo>
                  <a:lnTo>
                    <a:pt x="46" y="115"/>
                  </a:lnTo>
                  <a:lnTo>
                    <a:pt x="46" y="114"/>
                  </a:lnTo>
                  <a:lnTo>
                    <a:pt x="44" y="114"/>
                  </a:lnTo>
                  <a:lnTo>
                    <a:pt x="44" y="108"/>
                  </a:lnTo>
                  <a:lnTo>
                    <a:pt x="42" y="104"/>
                  </a:lnTo>
                  <a:lnTo>
                    <a:pt x="40" y="102"/>
                  </a:lnTo>
                  <a:lnTo>
                    <a:pt x="36" y="98"/>
                  </a:lnTo>
                  <a:lnTo>
                    <a:pt x="36" y="92"/>
                  </a:lnTo>
                  <a:lnTo>
                    <a:pt x="40" y="81"/>
                  </a:lnTo>
                  <a:lnTo>
                    <a:pt x="38" y="81"/>
                  </a:lnTo>
                  <a:lnTo>
                    <a:pt x="34" y="81"/>
                  </a:lnTo>
                  <a:lnTo>
                    <a:pt x="32" y="81"/>
                  </a:lnTo>
                  <a:lnTo>
                    <a:pt x="29" y="83"/>
                  </a:lnTo>
                  <a:lnTo>
                    <a:pt x="27" y="85"/>
                  </a:lnTo>
                  <a:lnTo>
                    <a:pt x="25" y="89"/>
                  </a:lnTo>
                  <a:lnTo>
                    <a:pt x="27" y="92"/>
                  </a:lnTo>
                  <a:lnTo>
                    <a:pt x="29" y="98"/>
                  </a:lnTo>
                  <a:lnTo>
                    <a:pt x="30" y="102"/>
                  </a:lnTo>
                  <a:lnTo>
                    <a:pt x="30" y="108"/>
                  </a:lnTo>
                  <a:lnTo>
                    <a:pt x="30" y="110"/>
                  </a:lnTo>
                  <a:lnTo>
                    <a:pt x="30" y="114"/>
                  </a:lnTo>
                  <a:lnTo>
                    <a:pt x="29" y="119"/>
                  </a:lnTo>
                  <a:lnTo>
                    <a:pt x="29" y="125"/>
                  </a:lnTo>
                  <a:lnTo>
                    <a:pt x="27" y="129"/>
                  </a:lnTo>
                  <a:lnTo>
                    <a:pt x="25" y="133"/>
                  </a:lnTo>
                  <a:lnTo>
                    <a:pt x="21" y="133"/>
                  </a:lnTo>
                  <a:lnTo>
                    <a:pt x="17" y="133"/>
                  </a:lnTo>
                  <a:lnTo>
                    <a:pt x="15" y="131"/>
                  </a:lnTo>
                  <a:lnTo>
                    <a:pt x="11" y="127"/>
                  </a:lnTo>
                  <a:lnTo>
                    <a:pt x="11" y="125"/>
                  </a:lnTo>
                  <a:lnTo>
                    <a:pt x="11" y="94"/>
                  </a:lnTo>
                  <a:lnTo>
                    <a:pt x="9" y="94"/>
                  </a:lnTo>
                  <a:lnTo>
                    <a:pt x="7" y="94"/>
                  </a:lnTo>
                  <a:lnTo>
                    <a:pt x="5" y="94"/>
                  </a:lnTo>
                  <a:lnTo>
                    <a:pt x="2" y="92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2" y="75"/>
                  </a:lnTo>
                  <a:lnTo>
                    <a:pt x="5" y="66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3" y="50"/>
                  </a:lnTo>
                  <a:lnTo>
                    <a:pt x="15" y="46"/>
                  </a:lnTo>
                  <a:lnTo>
                    <a:pt x="17" y="44"/>
                  </a:lnTo>
                  <a:lnTo>
                    <a:pt x="17" y="33"/>
                  </a:lnTo>
                  <a:lnTo>
                    <a:pt x="23" y="21"/>
                  </a:lnTo>
                  <a:lnTo>
                    <a:pt x="29" y="12"/>
                  </a:lnTo>
                  <a:lnTo>
                    <a:pt x="40" y="10"/>
                  </a:lnTo>
                  <a:lnTo>
                    <a:pt x="84" y="18"/>
                  </a:lnTo>
                  <a:lnTo>
                    <a:pt x="88" y="18"/>
                  </a:lnTo>
                  <a:lnTo>
                    <a:pt x="94" y="12"/>
                  </a:lnTo>
                  <a:lnTo>
                    <a:pt x="101" y="6"/>
                  </a:lnTo>
                  <a:lnTo>
                    <a:pt x="1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6" name="Freeform 1430"/>
            <p:cNvSpPr>
              <a:spLocks/>
            </p:cNvSpPr>
            <p:nvPr/>
          </p:nvSpPr>
          <p:spPr bwMode="auto">
            <a:xfrm>
              <a:off x="8740774" y="5014912"/>
              <a:ext cx="288925" cy="84138"/>
            </a:xfrm>
            <a:custGeom>
              <a:avLst/>
              <a:gdLst>
                <a:gd name="T0" fmla="*/ 44 w 182"/>
                <a:gd name="T1" fmla="*/ 4 h 53"/>
                <a:gd name="T2" fmla="*/ 65 w 182"/>
                <a:gd name="T3" fmla="*/ 17 h 53"/>
                <a:gd name="T4" fmla="*/ 82 w 182"/>
                <a:gd name="T5" fmla="*/ 19 h 53"/>
                <a:gd name="T6" fmla="*/ 88 w 182"/>
                <a:gd name="T7" fmla="*/ 15 h 53"/>
                <a:gd name="T8" fmla="*/ 94 w 182"/>
                <a:gd name="T9" fmla="*/ 11 h 53"/>
                <a:gd name="T10" fmla="*/ 101 w 182"/>
                <a:gd name="T11" fmla="*/ 11 h 53"/>
                <a:gd name="T12" fmla="*/ 111 w 182"/>
                <a:gd name="T13" fmla="*/ 17 h 53"/>
                <a:gd name="T14" fmla="*/ 119 w 182"/>
                <a:gd name="T15" fmla="*/ 21 h 53"/>
                <a:gd name="T16" fmla="*/ 144 w 182"/>
                <a:gd name="T17" fmla="*/ 19 h 53"/>
                <a:gd name="T18" fmla="*/ 147 w 182"/>
                <a:gd name="T19" fmla="*/ 21 h 53"/>
                <a:gd name="T20" fmla="*/ 140 w 182"/>
                <a:gd name="T21" fmla="*/ 23 h 53"/>
                <a:gd name="T22" fmla="*/ 130 w 182"/>
                <a:gd name="T23" fmla="*/ 23 h 53"/>
                <a:gd name="T24" fmla="*/ 124 w 182"/>
                <a:gd name="T25" fmla="*/ 23 h 53"/>
                <a:gd name="T26" fmla="*/ 136 w 182"/>
                <a:gd name="T27" fmla="*/ 30 h 53"/>
                <a:gd name="T28" fmla="*/ 151 w 182"/>
                <a:gd name="T29" fmla="*/ 32 h 53"/>
                <a:gd name="T30" fmla="*/ 155 w 182"/>
                <a:gd name="T31" fmla="*/ 34 h 53"/>
                <a:gd name="T32" fmla="*/ 157 w 182"/>
                <a:gd name="T33" fmla="*/ 38 h 53"/>
                <a:gd name="T34" fmla="*/ 163 w 182"/>
                <a:gd name="T35" fmla="*/ 40 h 53"/>
                <a:gd name="T36" fmla="*/ 170 w 182"/>
                <a:gd name="T37" fmla="*/ 40 h 53"/>
                <a:gd name="T38" fmla="*/ 178 w 182"/>
                <a:gd name="T39" fmla="*/ 44 h 53"/>
                <a:gd name="T40" fmla="*/ 180 w 182"/>
                <a:gd name="T41" fmla="*/ 48 h 53"/>
                <a:gd name="T42" fmla="*/ 176 w 182"/>
                <a:gd name="T43" fmla="*/ 52 h 53"/>
                <a:gd name="T44" fmla="*/ 170 w 182"/>
                <a:gd name="T45" fmla="*/ 52 h 53"/>
                <a:gd name="T46" fmla="*/ 167 w 182"/>
                <a:gd name="T47" fmla="*/ 50 h 53"/>
                <a:gd name="T48" fmla="*/ 161 w 182"/>
                <a:gd name="T49" fmla="*/ 48 h 53"/>
                <a:gd name="T50" fmla="*/ 161 w 182"/>
                <a:gd name="T51" fmla="*/ 50 h 53"/>
                <a:gd name="T52" fmla="*/ 161 w 182"/>
                <a:gd name="T53" fmla="*/ 53 h 53"/>
                <a:gd name="T54" fmla="*/ 96 w 182"/>
                <a:gd name="T55" fmla="*/ 44 h 53"/>
                <a:gd name="T56" fmla="*/ 88 w 182"/>
                <a:gd name="T57" fmla="*/ 42 h 53"/>
                <a:gd name="T58" fmla="*/ 82 w 182"/>
                <a:gd name="T59" fmla="*/ 36 h 53"/>
                <a:gd name="T60" fmla="*/ 63 w 182"/>
                <a:gd name="T61" fmla="*/ 36 h 53"/>
                <a:gd name="T62" fmla="*/ 40 w 182"/>
                <a:gd name="T63" fmla="*/ 30 h 53"/>
                <a:gd name="T64" fmla="*/ 30 w 182"/>
                <a:gd name="T65" fmla="*/ 32 h 53"/>
                <a:gd name="T66" fmla="*/ 21 w 182"/>
                <a:gd name="T67" fmla="*/ 28 h 53"/>
                <a:gd name="T68" fmla="*/ 13 w 182"/>
                <a:gd name="T69" fmla="*/ 21 h 53"/>
                <a:gd name="T70" fmla="*/ 5 w 182"/>
                <a:gd name="T71" fmla="*/ 15 h 53"/>
                <a:gd name="T72" fmla="*/ 1 w 182"/>
                <a:gd name="T73" fmla="*/ 13 h 53"/>
                <a:gd name="T74" fmla="*/ 7 w 182"/>
                <a:gd name="T75" fmla="*/ 7 h 53"/>
                <a:gd name="T76" fmla="*/ 13 w 182"/>
                <a:gd name="T77" fmla="*/ 4 h 53"/>
                <a:gd name="T78" fmla="*/ 17 w 182"/>
                <a:gd name="T79" fmla="*/ 2 h 53"/>
                <a:gd name="T80" fmla="*/ 21 w 182"/>
                <a:gd name="T81" fmla="*/ 4 h 53"/>
                <a:gd name="T82" fmla="*/ 26 w 182"/>
                <a:gd name="T8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2" h="53">
                  <a:moveTo>
                    <a:pt x="30" y="0"/>
                  </a:moveTo>
                  <a:lnTo>
                    <a:pt x="44" y="4"/>
                  </a:lnTo>
                  <a:lnTo>
                    <a:pt x="53" y="11"/>
                  </a:lnTo>
                  <a:lnTo>
                    <a:pt x="65" y="17"/>
                  </a:lnTo>
                  <a:lnTo>
                    <a:pt x="78" y="21"/>
                  </a:lnTo>
                  <a:lnTo>
                    <a:pt x="82" y="19"/>
                  </a:lnTo>
                  <a:lnTo>
                    <a:pt x="86" y="17"/>
                  </a:lnTo>
                  <a:lnTo>
                    <a:pt x="88" y="15"/>
                  </a:lnTo>
                  <a:lnTo>
                    <a:pt x="90" y="13"/>
                  </a:lnTo>
                  <a:lnTo>
                    <a:pt x="94" y="11"/>
                  </a:lnTo>
                  <a:lnTo>
                    <a:pt x="97" y="11"/>
                  </a:lnTo>
                  <a:lnTo>
                    <a:pt x="101" y="11"/>
                  </a:lnTo>
                  <a:lnTo>
                    <a:pt x="107" y="13"/>
                  </a:lnTo>
                  <a:lnTo>
                    <a:pt x="111" y="17"/>
                  </a:lnTo>
                  <a:lnTo>
                    <a:pt x="115" y="19"/>
                  </a:lnTo>
                  <a:lnTo>
                    <a:pt x="119" y="21"/>
                  </a:lnTo>
                  <a:lnTo>
                    <a:pt x="124" y="21"/>
                  </a:lnTo>
                  <a:lnTo>
                    <a:pt x="144" y="19"/>
                  </a:lnTo>
                  <a:lnTo>
                    <a:pt x="147" y="19"/>
                  </a:lnTo>
                  <a:lnTo>
                    <a:pt x="147" y="21"/>
                  </a:lnTo>
                  <a:lnTo>
                    <a:pt x="144" y="21"/>
                  </a:lnTo>
                  <a:lnTo>
                    <a:pt x="140" y="23"/>
                  </a:lnTo>
                  <a:lnTo>
                    <a:pt x="134" y="23"/>
                  </a:lnTo>
                  <a:lnTo>
                    <a:pt x="130" y="23"/>
                  </a:lnTo>
                  <a:lnTo>
                    <a:pt x="126" y="23"/>
                  </a:lnTo>
                  <a:lnTo>
                    <a:pt x="124" y="23"/>
                  </a:lnTo>
                  <a:lnTo>
                    <a:pt x="130" y="28"/>
                  </a:lnTo>
                  <a:lnTo>
                    <a:pt x="136" y="30"/>
                  </a:lnTo>
                  <a:lnTo>
                    <a:pt x="144" y="32"/>
                  </a:lnTo>
                  <a:lnTo>
                    <a:pt x="151" y="32"/>
                  </a:lnTo>
                  <a:lnTo>
                    <a:pt x="153" y="32"/>
                  </a:lnTo>
                  <a:lnTo>
                    <a:pt x="155" y="34"/>
                  </a:lnTo>
                  <a:lnTo>
                    <a:pt x="155" y="36"/>
                  </a:lnTo>
                  <a:lnTo>
                    <a:pt x="157" y="38"/>
                  </a:lnTo>
                  <a:lnTo>
                    <a:pt x="159" y="40"/>
                  </a:lnTo>
                  <a:lnTo>
                    <a:pt x="163" y="40"/>
                  </a:lnTo>
                  <a:lnTo>
                    <a:pt x="167" y="38"/>
                  </a:lnTo>
                  <a:lnTo>
                    <a:pt x="170" y="40"/>
                  </a:lnTo>
                  <a:lnTo>
                    <a:pt x="176" y="42"/>
                  </a:lnTo>
                  <a:lnTo>
                    <a:pt x="178" y="44"/>
                  </a:lnTo>
                  <a:lnTo>
                    <a:pt x="182" y="44"/>
                  </a:lnTo>
                  <a:lnTo>
                    <a:pt x="180" y="48"/>
                  </a:lnTo>
                  <a:lnTo>
                    <a:pt x="178" y="50"/>
                  </a:lnTo>
                  <a:lnTo>
                    <a:pt x="176" y="52"/>
                  </a:lnTo>
                  <a:lnTo>
                    <a:pt x="174" y="52"/>
                  </a:lnTo>
                  <a:lnTo>
                    <a:pt x="170" y="52"/>
                  </a:lnTo>
                  <a:lnTo>
                    <a:pt x="169" y="50"/>
                  </a:lnTo>
                  <a:lnTo>
                    <a:pt x="167" y="50"/>
                  </a:lnTo>
                  <a:lnTo>
                    <a:pt x="165" y="48"/>
                  </a:lnTo>
                  <a:lnTo>
                    <a:pt x="161" y="48"/>
                  </a:lnTo>
                  <a:lnTo>
                    <a:pt x="161" y="48"/>
                  </a:lnTo>
                  <a:lnTo>
                    <a:pt x="161" y="50"/>
                  </a:lnTo>
                  <a:lnTo>
                    <a:pt x="161" y="52"/>
                  </a:lnTo>
                  <a:lnTo>
                    <a:pt x="161" y="53"/>
                  </a:lnTo>
                  <a:lnTo>
                    <a:pt x="130" y="46"/>
                  </a:lnTo>
                  <a:lnTo>
                    <a:pt x="96" y="44"/>
                  </a:lnTo>
                  <a:lnTo>
                    <a:pt x="92" y="44"/>
                  </a:lnTo>
                  <a:lnTo>
                    <a:pt x="88" y="42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63" y="36"/>
                  </a:lnTo>
                  <a:lnTo>
                    <a:pt x="46" y="32"/>
                  </a:lnTo>
                  <a:lnTo>
                    <a:pt x="40" y="30"/>
                  </a:lnTo>
                  <a:lnTo>
                    <a:pt x="34" y="30"/>
                  </a:lnTo>
                  <a:lnTo>
                    <a:pt x="30" y="32"/>
                  </a:lnTo>
                  <a:lnTo>
                    <a:pt x="25" y="30"/>
                  </a:lnTo>
                  <a:lnTo>
                    <a:pt x="21" y="28"/>
                  </a:lnTo>
                  <a:lnTo>
                    <a:pt x="17" y="25"/>
                  </a:lnTo>
                  <a:lnTo>
                    <a:pt x="13" y="21"/>
                  </a:lnTo>
                  <a:lnTo>
                    <a:pt x="9" y="19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3" y="11"/>
                  </a:lnTo>
                  <a:lnTo>
                    <a:pt x="7" y="7"/>
                  </a:lnTo>
                  <a:lnTo>
                    <a:pt x="9" y="5"/>
                  </a:lnTo>
                  <a:lnTo>
                    <a:pt x="13" y="4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2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7" name="Freeform 1431"/>
            <p:cNvSpPr>
              <a:spLocks/>
            </p:cNvSpPr>
            <p:nvPr/>
          </p:nvSpPr>
          <p:spPr bwMode="auto">
            <a:xfrm>
              <a:off x="9148761" y="5084762"/>
              <a:ext cx="85725" cy="20638"/>
            </a:xfrm>
            <a:custGeom>
              <a:avLst/>
              <a:gdLst>
                <a:gd name="T0" fmla="*/ 54 w 54"/>
                <a:gd name="T1" fmla="*/ 0 h 13"/>
                <a:gd name="T2" fmla="*/ 50 w 54"/>
                <a:gd name="T3" fmla="*/ 6 h 13"/>
                <a:gd name="T4" fmla="*/ 46 w 54"/>
                <a:gd name="T5" fmla="*/ 8 h 13"/>
                <a:gd name="T6" fmla="*/ 40 w 54"/>
                <a:gd name="T7" fmla="*/ 9 h 13"/>
                <a:gd name="T8" fmla="*/ 34 w 54"/>
                <a:gd name="T9" fmla="*/ 13 h 13"/>
                <a:gd name="T10" fmla="*/ 27 w 54"/>
                <a:gd name="T11" fmla="*/ 13 h 13"/>
                <a:gd name="T12" fmla="*/ 19 w 54"/>
                <a:gd name="T13" fmla="*/ 13 h 13"/>
                <a:gd name="T14" fmla="*/ 13 w 54"/>
                <a:gd name="T15" fmla="*/ 13 h 13"/>
                <a:gd name="T16" fmla="*/ 9 w 54"/>
                <a:gd name="T17" fmla="*/ 13 h 13"/>
                <a:gd name="T18" fmla="*/ 6 w 54"/>
                <a:gd name="T19" fmla="*/ 13 h 13"/>
                <a:gd name="T20" fmla="*/ 2 w 54"/>
                <a:gd name="T21" fmla="*/ 11 h 13"/>
                <a:gd name="T22" fmla="*/ 0 w 54"/>
                <a:gd name="T23" fmla="*/ 9 h 13"/>
                <a:gd name="T24" fmla="*/ 0 w 54"/>
                <a:gd name="T25" fmla="*/ 6 h 13"/>
                <a:gd name="T26" fmla="*/ 0 w 54"/>
                <a:gd name="T27" fmla="*/ 4 h 13"/>
                <a:gd name="T28" fmla="*/ 2 w 54"/>
                <a:gd name="T29" fmla="*/ 2 h 13"/>
                <a:gd name="T30" fmla="*/ 4 w 54"/>
                <a:gd name="T31" fmla="*/ 2 h 13"/>
                <a:gd name="T32" fmla="*/ 8 w 54"/>
                <a:gd name="T33" fmla="*/ 2 h 13"/>
                <a:gd name="T34" fmla="*/ 9 w 54"/>
                <a:gd name="T35" fmla="*/ 2 h 13"/>
                <a:gd name="T36" fmla="*/ 17 w 54"/>
                <a:gd name="T37" fmla="*/ 2 h 13"/>
                <a:gd name="T38" fmla="*/ 21 w 54"/>
                <a:gd name="T39" fmla="*/ 2 h 13"/>
                <a:gd name="T40" fmla="*/ 25 w 54"/>
                <a:gd name="T41" fmla="*/ 4 h 13"/>
                <a:gd name="T42" fmla="*/ 31 w 54"/>
                <a:gd name="T43" fmla="*/ 6 h 13"/>
                <a:gd name="T44" fmla="*/ 34 w 54"/>
                <a:gd name="T45" fmla="*/ 6 h 13"/>
                <a:gd name="T46" fmla="*/ 40 w 54"/>
                <a:gd name="T47" fmla="*/ 6 h 13"/>
                <a:gd name="T48" fmla="*/ 46 w 54"/>
                <a:gd name="T49" fmla="*/ 4 h 13"/>
                <a:gd name="T50" fmla="*/ 50 w 54"/>
                <a:gd name="T51" fmla="*/ 2 h 13"/>
                <a:gd name="T52" fmla="*/ 54 w 54"/>
                <a:gd name="T5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13">
                  <a:moveTo>
                    <a:pt x="54" y="0"/>
                  </a:moveTo>
                  <a:lnTo>
                    <a:pt x="50" y="6"/>
                  </a:lnTo>
                  <a:lnTo>
                    <a:pt x="46" y="8"/>
                  </a:lnTo>
                  <a:lnTo>
                    <a:pt x="40" y="9"/>
                  </a:lnTo>
                  <a:lnTo>
                    <a:pt x="34" y="13"/>
                  </a:lnTo>
                  <a:lnTo>
                    <a:pt x="27" y="13"/>
                  </a:lnTo>
                  <a:lnTo>
                    <a:pt x="19" y="13"/>
                  </a:lnTo>
                  <a:lnTo>
                    <a:pt x="13" y="13"/>
                  </a:lnTo>
                  <a:lnTo>
                    <a:pt x="9" y="13"/>
                  </a:lnTo>
                  <a:lnTo>
                    <a:pt x="6" y="13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8" y="2"/>
                  </a:lnTo>
                  <a:lnTo>
                    <a:pt x="9" y="2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5" y="4"/>
                  </a:lnTo>
                  <a:lnTo>
                    <a:pt x="31" y="6"/>
                  </a:lnTo>
                  <a:lnTo>
                    <a:pt x="34" y="6"/>
                  </a:lnTo>
                  <a:lnTo>
                    <a:pt x="40" y="6"/>
                  </a:lnTo>
                  <a:lnTo>
                    <a:pt x="46" y="4"/>
                  </a:lnTo>
                  <a:lnTo>
                    <a:pt x="50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8" name="Freeform 1432"/>
            <p:cNvSpPr>
              <a:spLocks/>
            </p:cNvSpPr>
            <p:nvPr/>
          </p:nvSpPr>
          <p:spPr bwMode="auto">
            <a:xfrm>
              <a:off x="9059861" y="5087937"/>
              <a:ext cx="61913" cy="20638"/>
            </a:xfrm>
            <a:custGeom>
              <a:avLst/>
              <a:gdLst>
                <a:gd name="T0" fmla="*/ 23 w 39"/>
                <a:gd name="T1" fmla="*/ 0 h 13"/>
                <a:gd name="T2" fmla="*/ 39 w 39"/>
                <a:gd name="T3" fmla="*/ 0 h 13"/>
                <a:gd name="T4" fmla="*/ 39 w 39"/>
                <a:gd name="T5" fmla="*/ 4 h 13"/>
                <a:gd name="T6" fmla="*/ 39 w 39"/>
                <a:gd name="T7" fmla="*/ 6 h 13"/>
                <a:gd name="T8" fmla="*/ 39 w 39"/>
                <a:gd name="T9" fmla="*/ 7 h 13"/>
                <a:gd name="T10" fmla="*/ 39 w 39"/>
                <a:gd name="T11" fmla="*/ 11 h 13"/>
                <a:gd name="T12" fmla="*/ 33 w 39"/>
                <a:gd name="T13" fmla="*/ 11 h 13"/>
                <a:gd name="T14" fmla="*/ 29 w 39"/>
                <a:gd name="T15" fmla="*/ 7 h 13"/>
                <a:gd name="T16" fmla="*/ 23 w 39"/>
                <a:gd name="T17" fmla="*/ 9 h 13"/>
                <a:gd name="T18" fmla="*/ 21 w 39"/>
                <a:gd name="T19" fmla="*/ 11 h 13"/>
                <a:gd name="T20" fmla="*/ 17 w 39"/>
                <a:gd name="T21" fmla="*/ 11 h 13"/>
                <a:gd name="T22" fmla="*/ 14 w 39"/>
                <a:gd name="T23" fmla="*/ 13 h 13"/>
                <a:gd name="T24" fmla="*/ 10 w 39"/>
                <a:gd name="T25" fmla="*/ 13 h 13"/>
                <a:gd name="T26" fmla="*/ 6 w 39"/>
                <a:gd name="T27" fmla="*/ 11 h 13"/>
                <a:gd name="T28" fmla="*/ 2 w 39"/>
                <a:gd name="T29" fmla="*/ 9 h 13"/>
                <a:gd name="T30" fmla="*/ 0 w 39"/>
                <a:gd name="T31" fmla="*/ 7 h 13"/>
                <a:gd name="T32" fmla="*/ 2 w 39"/>
                <a:gd name="T33" fmla="*/ 6 h 13"/>
                <a:gd name="T34" fmla="*/ 2 w 39"/>
                <a:gd name="T35" fmla="*/ 4 h 13"/>
                <a:gd name="T36" fmla="*/ 6 w 39"/>
                <a:gd name="T37" fmla="*/ 2 h 13"/>
                <a:gd name="T38" fmla="*/ 8 w 39"/>
                <a:gd name="T39" fmla="*/ 2 h 13"/>
                <a:gd name="T40" fmla="*/ 12 w 39"/>
                <a:gd name="T41" fmla="*/ 2 h 13"/>
                <a:gd name="T42" fmla="*/ 16 w 39"/>
                <a:gd name="T43" fmla="*/ 2 h 13"/>
                <a:gd name="T44" fmla="*/ 19 w 39"/>
                <a:gd name="T45" fmla="*/ 4 h 13"/>
                <a:gd name="T46" fmla="*/ 23 w 39"/>
                <a:gd name="T47" fmla="*/ 6 h 13"/>
                <a:gd name="T48" fmla="*/ 23 w 39"/>
                <a:gd name="T49" fmla="*/ 4 h 13"/>
                <a:gd name="T50" fmla="*/ 23 w 39"/>
                <a:gd name="T51" fmla="*/ 2 h 13"/>
                <a:gd name="T52" fmla="*/ 23 w 39"/>
                <a:gd name="T5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" h="13">
                  <a:moveTo>
                    <a:pt x="23" y="0"/>
                  </a:moveTo>
                  <a:lnTo>
                    <a:pt x="39" y="0"/>
                  </a:lnTo>
                  <a:lnTo>
                    <a:pt x="39" y="4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9" y="11"/>
                  </a:lnTo>
                  <a:lnTo>
                    <a:pt x="33" y="11"/>
                  </a:lnTo>
                  <a:lnTo>
                    <a:pt x="29" y="7"/>
                  </a:lnTo>
                  <a:lnTo>
                    <a:pt x="23" y="9"/>
                  </a:lnTo>
                  <a:lnTo>
                    <a:pt x="21" y="11"/>
                  </a:lnTo>
                  <a:lnTo>
                    <a:pt x="17" y="11"/>
                  </a:lnTo>
                  <a:lnTo>
                    <a:pt x="14" y="13"/>
                  </a:lnTo>
                  <a:lnTo>
                    <a:pt x="10" y="13"/>
                  </a:lnTo>
                  <a:lnTo>
                    <a:pt x="6" y="11"/>
                  </a:lnTo>
                  <a:lnTo>
                    <a:pt x="2" y="9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2"/>
                  </a:lnTo>
                  <a:lnTo>
                    <a:pt x="16" y="2"/>
                  </a:lnTo>
                  <a:lnTo>
                    <a:pt x="19" y="4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9" name="Freeform 1433"/>
            <p:cNvSpPr>
              <a:spLocks/>
            </p:cNvSpPr>
            <p:nvPr/>
          </p:nvSpPr>
          <p:spPr bwMode="auto">
            <a:xfrm>
              <a:off x="9123361" y="5114924"/>
              <a:ext cx="46038" cy="26988"/>
            </a:xfrm>
            <a:custGeom>
              <a:avLst/>
              <a:gdLst>
                <a:gd name="T0" fmla="*/ 6 w 29"/>
                <a:gd name="T1" fmla="*/ 0 h 17"/>
                <a:gd name="T2" fmla="*/ 10 w 29"/>
                <a:gd name="T3" fmla="*/ 0 h 17"/>
                <a:gd name="T4" fmla="*/ 14 w 29"/>
                <a:gd name="T5" fmla="*/ 0 h 17"/>
                <a:gd name="T6" fmla="*/ 20 w 29"/>
                <a:gd name="T7" fmla="*/ 0 h 17"/>
                <a:gd name="T8" fmla="*/ 20 w 29"/>
                <a:gd name="T9" fmla="*/ 2 h 17"/>
                <a:gd name="T10" fmla="*/ 22 w 29"/>
                <a:gd name="T11" fmla="*/ 4 h 17"/>
                <a:gd name="T12" fmla="*/ 24 w 29"/>
                <a:gd name="T13" fmla="*/ 6 h 17"/>
                <a:gd name="T14" fmla="*/ 25 w 29"/>
                <a:gd name="T15" fmla="*/ 8 h 17"/>
                <a:gd name="T16" fmla="*/ 27 w 29"/>
                <a:gd name="T17" fmla="*/ 10 h 17"/>
                <a:gd name="T18" fmla="*/ 29 w 29"/>
                <a:gd name="T19" fmla="*/ 13 h 17"/>
                <a:gd name="T20" fmla="*/ 27 w 29"/>
                <a:gd name="T21" fmla="*/ 15 h 17"/>
                <a:gd name="T22" fmla="*/ 25 w 29"/>
                <a:gd name="T23" fmla="*/ 17 h 17"/>
                <a:gd name="T24" fmla="*/ 24 w 29"/>
                <a:gd name="T25" fmla="*/ 17 h 17"/>
                <a:gd name="T26" fmla="*/ 22 w 29"/>
                <a:gd name="T27" fmla="*/ 17 h 17"/>
                <a:gd name="T28" fmla="*/ 20 w 29"/>
                <a:gd name="T29" fmla="*/ 15 h 17"/>
                <a:gd name="T30" fmla="*/ 18 w 29"/>
                <a:gd name="T31" fmla="*/ 13 h 17"/>
                <a:gd name="T32" fmla="*/ 18 w 29"/>
                <a:gd name="T33" fmla="*/ 12 h 17"/>
                <a:gd name="T34" fmla="*/ 18 w 29"/>
                <a:gd name="T35" fmla="*/ 10 h 17"/>
                <a:gd name="T36" fmla="*/ 14 w 29"/>
                <a:gd name="T37" fmla="*/ 10 h 17"/>
                <a:gd name="T38" fmla="*/ 10 w 29"/>
                <a:gd name="T39" fmla="*/ 10 h 17"/>
                <a:gd name="T40" fmla="*/ 6 w 29"/>
                <a:gd name="T41" fmla="*/ 10 h 17"/>
                <a:gd name="T42" fmla="*/ 4 w 29"/>
                <a:gd name="T43" fmla="*/ 8 h 17"/>
                <a:gd name="T44" fmla="*/ 2 w 29"/>
                <a:gd name="T45" fmla="*/ 6 h 17"/>
                <a:gd name="T46" fmla="*/ 0 w 29"/>
                <a:gd name="T47" fmla="*/ 4 h 17"/>
                <a:gd name="T48" fmla="*/ 2 w 29"/>
                <a:gd name="T49" fmla="*/ 2 h 17"/>
                <a:gd name="T50" fmla="*/ 4 w 29"/>
                <a:gd name="T51" fmla="*/ 0 h 17"/>
                <a:gd name="T52" fmla="*/ 6 w 29"/>
                <a:gd name="T5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17">
                  <a:moveTo>
                    <a:pt x="6" y="0"/>
                  </a:move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7" y="10"/>
                  </a:lnTo>
                  <a:lnTo>
                    <a:pt x="29" y="13"/>
                  </a:lnTo>
                  <a:lnTo>
                    <a:pt x="27" y="15"/>
                  </a:lnTo>
                  <a:lnTo>
                    <a:pt x="25" y="17"/>
                  </a:lnTo>
                  <a:lnTo>
                    <a:pt x="24" y="17"/>
                  </a:lnTo>
                  <a:lnTo>
                    <a:pt x="22" y="17"/>
                  </a:lnTo>
                  <a:lnTo>
                    <a:pt x="20" y="15"/>
                  </a:lnTo>
                  <a:lnTo>
                    <a:pt x="18" y="13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4" y="10"/>
                  </a:lnTo>
                  <a:lnTo>
                    <a:pt x="10" y="10"/>
                  </a:lnTo>
                  <a:lnTo>
                    <a:pt x="6" y="10"/>
                  </a:lnTo>
                  <a:lnTo>
                    <a:pt x="4" y="8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0" name="Freeform 1434"/>
            <p:cNvSpPr>
              <a:spLocks/>
            </p:cNvSpPr>
            <p:nvPr/>
          </p:nvSpPr>
          <p:spPr bwMode="auto">
            <a:xfrm>
              <a:off x="9039224" y="5084762"/>
              <a:ext cx="17463" cy="17463"/>
            </a:xfrm>
            <a:custGeom>
              <a:avLst/>
              <a:gdLst>
                <a:gd name="T0" fmla="*/ 0 w 11"/>
                <a:gd name="T1" fmla="*/ 0 h 11"/>
                <a:gd name="T2" fmla="*/ 5 w 11"/>
                <a:gd name="T3" fmla="*/ 0 h 11"/>
                <a:gd name="T4" fmla="*/ 7 w 11"/>
                <a:gd name="T5" fmla="*/ 2 h 11"/>
                <a:gd name="T6" fmla="*/ 7 w 11"/>
                <a:gd name="T7" fmla="*/ 2 h 11"/>
                <a:gd name="T8" fmla="*/ 9 w 11"/>
                <a:gd name="T9" fmla="*/ 4 h 11"/>
                <a:gd name="T10" fmla="*/ 11 w 11"/>
                <a:gd name="T11" fmla="*/ 6 h 11"/>
                <a:gd name="T12" fmla="*/ 9 w 11"/>
                <a:gd name="T13" fmla="*/ 8 h 11"/>
                <a:gd name="T14" fmla="*/ 7 w 11"/>
                <a:gd name="T15" fmla="*/ 11 h 11"/>
                <a:gd name="T16" fmla="*/ 4 w 11"/>
                <a:gd name="T17" fmla="*/ 11 h 11"/>
                <a:gd name="T18" fmla="*/ 2 w 11"/>
                <a:gd name="T19" fmla="*/ 11 h 11"/>
                <a:gd name="T20" fmla="*/ 0 w 11"/>
                <a:gd name="T21" fmla="*/ 9 h 11"/>
                <a:gd name="T22" fmla="*/ 0 w 11"/>
                <a:gd name="T23" fmla="*/ 8 h 11"/>
                <a:gd name="T24" fmla="*/ 0 w 11"/>
                <a:gd name="T2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1">
                  <a:moveTo>
                    <a:pt x="0" y="0"/>
                  </a:moveTo>
                  <a:lnTo>
                    <a:pt x="5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9" y="4"/>
                  </a:lnTo>
                  <a:lnTo>
                    <a:pt x="11" y="6"/>
                  </a:lnTo>
                  <a:lnTo>
                    <a:pt x="9" y="8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1" name="Freeform 1435"/>
            <p:cNvSpPr>
              <a:spLocks/>
            </p:cNvSpPr>
            <p:nvPr/>
          </p:nvSpPr>
          <p:spPr bwMode="auto">
            <a:xfrm>
              <a:off x="9248774" y="5091112"/>
              <a:ext cx="101600" cy="53975"/>
            </a:xfrm>
            <a:custGeom>
              <a:avLst/>
              <a:gdLst>
                <a:gd name="T0" fmla="*/ 56 w 64"/>
                <a:gd name="T1" fmla="*/ 0 h 34"/>
                <a:gd name="T2" fmla="*/ 64 w 64"/>
                <a:gd name="T3" fmla="*/ 2 h 34"/>
                <a:gd name="T4" fmla="*/ 54 w 64"/>
                <a:gd name="T5" fmla="*/ 9 h 34"/>
                <a:gd name="T6" fmla="*/ 39 w 64"/>
                <a:gd name="T7" fmla="*/ 15 h 34"/>
                <a:gd name="T8" fmla="*/ 27 w 64"/>
                <a:gd name="T9" fmla="*/ 17 h 34"/>
                <a:gd name="T10" fmla="*/ 25 w 64"/>
                <a:gd name="T11" fmla="*/ 17 h 34"/>
                <a:gd name="T12" fmla="*/ 25 w 64"/>
                <a:gd name="T13" fmla="*/ 19 h 34"/>
                <a:gd name="T14" fmla="*/ 25 w 64"/>
                <a:gd name="T15" fmla="*/ 21 h 34"/>
                <a:gd name="T16" fmla="*/ 25 w 64"/>
                <a:gd name="T17" fmla="*/ 23 h 34"/>
                <a:gd name="T18" fmla="*/ 25 w 64"/>
                <a:gd name="T19" fmla="*/ 25 h 34"/>
                <a:gd name="T20" fmla="*/ 23 w 64"/>
                <a:gd name="T21" fmla="*/ 27 h 34"/>
                <a:gd name="T22" fmla="*/ 17 w 64"/>
                <a:gd name="T23" fmla="*/ 28 h 34"/>
                <a:gd name="T24" fmla="*/ 14 w 64"/>
                <a:gd name="T25" fmla="*/ 32 h 34"/>
                <a:gd name="T26" fmla="*/ 10 w 64"/>
                <a:gd name="T27" fmla="*/ 34 h 34"/>
                <a:gd name="T28" fmla="*/ 4 w 64"/>
                <a:gd name="T29" fmla="*/ 34 h 34"/>
                <a:gd name="T30" fmla="*/ 2 w 64"/>
                <a:gd name="T31" fmla="*/ 34 h 34"/>
                <a:gd name="T32" fmla="*/ 0 w 64"/>
                <a:gd name="T33" fmla="*/ 32 h 34"/>
                <a:gd name="T34" fmla="*/ 0 w 64"/>
                <a:gd name="T35" fmla="*/ 28 h 34"/>
                <a:gd name="T36" fmla="*/ 0 w 64"/>
                <a:gd name="T37" fmla="*/ 25 h 34"/>
                <a:gd name="T38" fmla="*/ 2 w 64"/>
                <a:gd name="T39" fmla="*/ 21 h 34"/>
                <a:gd name="T40" fmla="*/ 6 w 64"/>
                <a:gd name="T41" fmla="*/ 17 h 34"/>
                <a:gd name="T42" fmla="*/ 10 w 64"/>
                <a:gd name="T43" fmla="*/ 15 h 34"/>
                <a:gd name="T44" fmla="*/ 14 w 64"/>
                <a:gd name="T45" fmla="*/ 15 h 34"/>
                <a:gd name="T46" fmla="*/ 17 w 64"/>
                <a:gd name="T47" fmla="*/ 13 h 34"/>
                <a:gd name="T48" fmla="*/ 21 w 64"/>
                <a:gd name="T49" fmla="*/ 13 h 34"/>
                <a:gd name="T50" fmla="*/ 23 w 64"/>
                <a:gd name="T51" fmla="*/ 11 h 34"/>
                <a:gd name="T52" fmla="*/ 23 w 64"/>
                <a:gd name="T53" fmla="*/ 9 h 34"/>
                <a:gd name="T54" fmla="*/ 25 w 64"/>
                <a:gd name="T55" fmla="*/ 7 h 34"/>
                <a:gd name="T56" fmla="*/ 33 w 64"/>
                <a:gd name="T57" fmla="*/ 4 h 34"/>
                <a:gd name="T58" fmla="*/ 44 w 64"/>
                <a:gd name="T59" fmla="*/ 0 h 34"/>
                <a:gd name="T60" fmla="*/ 56 w 64"/>
                <a:gd name="T6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34">
                  <a:moveTo>
                    <a:pt x="56" y="0"/>
                  </a:moveTo>
                  <a:lnTo>
                    <a:pt x="64" y="2"/>
                  </a:lnTo>
                  <a:lnTo>
                    <a:pt x="54" y="9"/>
                  </a:lnTo>
                  <a:lnTo>
                    <a:pt x="39" y="15"/>
                  </a:lnTo>
                  <a:lnTo>
                    <a:pt x="27" y="17"/>
                  </a:lnTo>
                  <a:lnTo>
                    <a:pt x="25" y="17"/>
                  </a:lnTo>
                  <a:lnTo>
                    <a:pt x="25" y="19"/>
                  </a:lnTo>
                  <a:lnTo>
                    <a:pt x="25" y="21"/>
                  </a:lnTo>
                  <a:lnTo>
                    <a:pt x="25" y="23"/>
                  </a:lnTo>
                  <a:lnTo>
                    <a:pt x="25" y="25"/>
                  </a:lnTo>
                  <a:lnTo>
                    <a:pt x="23" y="27"/>
                  </a:lnTo>
                  <a:lnTo>
                    <a:pt x="17" y="28"/>
                  </a:lnTo>
                  <a:lnTo>
                    <a:pt x="14" y="32"/>
                  </a:lnTo>
                  <a:lnTo>
                    <a:pt x="10" y="34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2" y="21"/>
                  </a:lnTo>
                  <a:lnTo>
                    <a:pt x="6" y="17"/>
                  </a:lnTo>
                  <a:lnTo>
                    <a:pt x="10" y="15"/>
                  </a:lnTo>
                  <a:lnTo>
                    <a:pt x="14" y="15"/>
                  </a:lnTo>
                  <a:lnTo>
                    <a:pt x="17" y="13"/>
                  </a:lnTo>
                  <a:lnTo>
                    <a:pt x="21" y="13"/>
                  </a:lnTo>
                  <a:lnTo>
                    <a:pt x="23" y="11"/>
                  </a:lnTo>
                  <a:lnTo>
                    <a:pt x="23" y="9"/>
                  </a:lnTo>
                  <a:lnTo>
                    <a:pt x="25" y="7"/>
                  </a:lnTo>
                  <a:lnTo>
                    <a:pt x="33" y="4"/>
                  </a:lnTo>
                  <a:lnTo>
                    <a:pt x="44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2" name="Freeform 1436"/>
            <p:cNvSpPr>
              <a:spLocks/>
            </p:cNvSpPr>
            <p:nvPr/>
          </p:nvSpPr>
          <p:spPr bwMode="auto">
            <a:xfrm>
              <a:off x="9544049" y="5008562"/>
              <a:ext cx="19050" cy="39688"/>
            </a:xfrm>
            <a:custGeom>
              <a:avLst/>
              <a:gdLst>
                <a:gd name="T0" fmla="*/ 10 w 12"/>
                <a:gd name="T1" fmla="*/ 0 h 25"/>
                <a:gd name="T2" fmla="*/ 12 w 12"/>
                <a:gd name="T3" fmla="*/ 2 h 25"/>
                <a:gd name="T4" fmla="*/ 12 w 12"/>
                <a:gd name="T5" fmla="*/ 2 h 25"/>
                <a:gd name="T6" fmla="*/ 12 w 12"/>
                <a:gd name="T7" fmla="*/ 4 h 25"/>
                <a:gd name="T8" fmla="*/ 12 w 12"/>
                <a:gd name="T9" fmla="*/ 6 h 25"/>
                <a:gd name="T10" fmla="*/ 12 w 12"/>
                <a:gd name="T11" fmla="*/ 9 h 25"/>
                <a:gd name="T12" fmla="*/ 10 w 12"/>
                <a:gd name="T13" fmla="*/ 11 h 25"/>
                <a:gd name="T14" fmla="*/ 8 w 12"/>
                <a:gd name="T15" fmla="*/ 11 h 25"/>
                <a:gd name="T16" fmla="*/ 8 w 12"/>
                <a:gd name="T17" fmla="*/ 15 h 25"/>
                <a:gd name="T18" fmla="*/ 8 w 12"/>
                <a:gd name="T19" fmla="*/ 19 h 25"/>
                <a:gd name="T20" fmla="*/ 8 w 12"/>
                <a:gd name="T21" fmla="*/ 23 h 25"/>
                <a:gd name="T22" fmla="*/ 6 w 12"/>
                <a:gd name="T23" fmla="*/ 25 h 25"/>
                <a:gd name="T24" fmla="*/ 4 w 12"/>
                <a:gd name="T25" fmla="*/ 25 h 25"/>
                <a:gd name="T26" fmla="*/ 2 w 12"/>
                <a:gd name="T27" fmla="*/ 25 h 25"/>
                <a:gd name="T28" fmla="*/ 0 w 12"/>
                <a:gd name="T29" fmla="*/ 23 h 25"/>
                <a:gd name="T30" fmla="*/ 0 w 12"/>
                <a:gd name="T31" fmla="*/ 21 h 25"/>
                <a:gd name="T32" fmla="*/ 0 w 12"/>
                <a:gd name="T33" fmla="*/ 17 h 25"/>
                <a:gd name="T34" fmla="*/ 2 w 12"/>
                <a:gd name="T35" fmla="*/ 15 h 25"/>
                <a:gd name="T36" fmla="*/ 4 w 12"/>
                <a:gd name="T37" fmla="*/ 13 h 25"/>
                <a:gd name="T38" fmla="*/ 6 w 12"/>
                <a:gd name="T39" fmla="*/ 11 h 25"/>
                <a:gd name="T40" fmla="*/ 6 w 12"/>
                <a:gd name="T41" fmla="*/ 9 h 25"/>
                <a:gd name="T42" fmla="*/ 6 w 12"/>
                <a:gd name="T43" fmla="*/ 6 h 25"/>
                <a:gd name="T44" fmla="*/ 6 w 12"/>
                <a:gd name="T45" fmla="*/ 4 h 25"/>
                <a:gd name="T46" fmla="*/ 8 w 12"/>
                <a:gd name="T47" fmla="*/ 0 h 25"/>
                <a:gd name="T48" fmla="*/ 10 w 12"/>
                <a:gd name="T4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25">
                  <a:moveTo>
                    <a:pt x="10" y="0"/>
                  </a:moveTo>
                  <a:lnTo>
                    <a:pt x="12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2" y="9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8" y="19"/>
                  </a:lnTo>
                  <a:lnTo>
                    <a:pt x="8" y="23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6" y="11"/>
                  </a:lnTo>
                  <a:lnTo>
                    <a:pt x="6" y="9"/>
                  </a:lnTo>
                  <a:lnTo>
                    <a:pt x="6" y="6"/>
                  </a:lnTo>
                  <a:lnTo>
                    <a:pt x="6" y="4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3" name="Freeform 1437"/>
            <p:cNvSpPr>
              <a:spLocks/>
            </p:cNvSpPr>
            <p:nvPr/>
          </p:nvSpPr>
          <p:spPr bwMode="auto">
            <a:xfrm>
              <a:off x="9318624" y="4938712"/>
              <a:ext cx="28575" cy="23813"/>
            </a:xfrm>
            <a:custGeom>
              <a:avLst/>
              <a:gdLst>
                <a:gd name="T0" fmla="*/ 8 w 18"/>
                <a:gd name="T1" fmla="*/ 0 h 15"/>
                <a:gd name="T2" fmla="*/ 12 w 18"/>
                <a:gd name="T3" fmla="*/ 0 h 15"/>
                <a:gd name="T4" fmla="*/ 16 w 18"/>
                <a:gd name="T5" fmla="*/ 2 h 15"/>
                <a:gd name="T6" fmla="*/ 18 w 18"/>
                <a:gd name="T7" fmla="*/ 4 h 15"/>
                <a:gd name="T8" fmla="*/ 18 w 18"/>
                <a:gd name="T9" fmla="*/ 5 h 15"/>
                <a:gd name="T10" fmla="*/ 18 w 18"/>
                <a:gd name="T11" fmla="*/ 7 h 15"/>
                <a:gd name="T12" fmla="*/ 16 w 18"/>
                <a:gd name="T13" fmla="*/ 11 h 15"/>
                <a:gd name="T14" fmla="*/ 14 w 18"/>
                <a:gd name="T15" fmla="*/ 13 h 15"/>
                <a:gd name="T16" fmla="*/ 12 w 18"/>
                <a:gd name="T17" fmla="*/ 15 h 15"/>
                <a:gd name="T18" fmla="*/ 10 w 18"/>
                <a:gd name="T19" fmla="*/ 13 h 15"/>
                <a:gd name="T20" fmla="*/ 6 w 18"/>
                <a:gd name="T21" fmla="*/ 11 h 15"/>
                <a:gd name="T22" fmla="*/ 4 w 18"/>
                <a:gd name="T23" fmla="*/ 9 h 15"/>
                <a:gd name="T24" fmla="*/ 2 w 18"/>
                <a:gd name="T25" fmla="*/ 5 h 15"/>
                <a:gd name="T26" fmla="*/ 0 w 18"/>
                <a:gd name="T27" fmla="*/ 2 h 15"/>
                <a:gd name="T28" fmla="*/ 2 w 18"/>
                <a:gd name="T29" fmla="*/ 0 h 15"/>
                <a:gd name="T30" fmla="*/ 4 w 18"/>
                <a:gd name="T31" fmla="*/ 0 h 15"/>
                <a:gd name="T32" fmla="*/ 8 w 18"/>
                <a:gd name="T3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5">
                  <a:moveTo>
                    <a:pt x="8" y="0"/>
                  </a:moveTo>
                  <a:lnTo>
                    <a:pt x="12" y="0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6" y="11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0" y="13"/>
                  </a:lnTo>
                  <a:lnTo>
                    <a:pt x="6" y="11"/>
                  </a:lnTo>
                  <a:lnTo>
                    <a:pt x="4" y="9"/>
                  </a:lnTo>
                  <a:lnTo>
                    <a:pt x="2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4" name="Freeform 1438"/>
            <p:cNvSpPr>
              <a:spLocks/>
            </p:cNvSpPr>
            <p:nvPr/>
          </p:nvSpPr>
          <p:spPr bwMode="auto">
            <a:xfrm>
              <a:off x="9371011" y="4935537"/>
              <a:ext cx="82550" cy="20638"/>
            </a:xfrm>
            <a:custGeom>
              <a:avLst/>
              <a:gdLst>
                <a:gd name="T0" fmla="*/ 4 w 52"/>
                <a:gd name="T1" fmla="*/ 0 h 13"/>
                <a:gd name="T2" fmla="*/ 33 w 52"/>
                <a:gd name="T3" fmla="*/ 0 h 13"/>
                <a:gd name="T4" fmla="*/ 35 w 52"/>
                <a:gd name="T5" fmla="*/ 2 h 13"/>
                <a:gd name="T6" fmla="*/ 35 w 52"/>
                <a:gd name="T7" fmla="*/ 4 h 13"/>
                <a:gd name="T8" fmla="*/ 38 w 52"/>
                <a:gd name="T9" fmla="*/ 4 h 13"/>
                <a:gd name="T10" fmla="*/ 40 w 52"/>
                <a:gd name="T11" fmla="*/ 2 h 13"/>
                <a:gd name="T12" fmla="*/ 42 w 52"/>
                <a:gd name="T13" fmla="*/ 2 h 13"/>
                <a:gd name="T14" fmla="*/ 44 w 52"/>
                <a:gd name="T15" fmla="*/ 0 h 13"/>
                <a:gd name="T16" fmla="*/ 44 w 52"/>
                <a:gd name="T17" fmla="*/ 4 h 13"/>
                <a:gd name="T18" fmla="*/ 46 w 52"/>
                <a:gd name="T19" fmla="*/ 6 h 13"/>
                <a:gd name="T20" fmla="*/ 48 w 52"/>
                <a:gd name="T21" fmla="*/ 7 h 13"/>
                <a:gd name="T22" fmla="*/ 50 w 52"/>
                <a:gd name="T23" fmla="*/ 9 h 13"/>
                <a:gd name="T24" fmla="*/ 52 w 52"/>
                <a:gd name="T25" fmla="*/ 11 h 13"/>
                <a:gd name="T26" fmla="*/ 50 w 52"/>
                <a:gd name="T27" fmla="*/ 13 h 13"/>
                <a:gd name="T28" fmla="*/ 50 w 52"/>
                <a:gd name="T29" fmla="*/ 13 h 13"/>
                <a:gd name="T30" fmla="*/ 48 w 52"/>
                <a:gd name="T31" fmla="*/ 13 h 13"/>
                <a:gd name="T32" fmla="*/ 42 w 52"/>
                <a:gd name="T33" fmla="*/ 11 h 13"/>
                <a:gd name="T34" fmla="*/ 38 w 52"/>
                <a:gd name="T35" fmla="*/ 9 h 13"/>
                <a:gd name="T36" fmla="*/ 35 w 52"/>
                <a:gd name="T37" fmla="*/ 7 h 13"/>
                <a:gd name="T38" fmla="*/ 31 w 52"/>
                <a:gd name="T39" fmla="*/ 7 h 13"/>
                <a:gd name="T40" fmla="*/ 25 w 52"/>
                <a:gd name="T41" fmla="*/ 6 h 13"/>
                <a:gd name="T42" fmla="*/ 21 w 52"/>
                <a:gd name="T43" fmla="*/ 6 h 13"/>
                <a:gd name="T44" fmla="*/ 15 w 52"/>
                <a:gd name="T45" fmla="*/ 6 h 13"/>
                <a:gd name="T46" fmla="*/ 12 w 52"/>
                <a:gd name="T47" fmla="*/ 6 h 13"/>
                <a:gd name="T48" fmla="*/ 10 w 52"/>
                <a:gd name="T49" fmla="*/ 6 h 13"/>
                <a:gd name="T50" fmla="*/ 6 w 52"/>
                <a:gd name="T51" fmla="*/ 6 h 13"/>
                <a:gd name="T52" fmla="*/ 2 w 52"/>
                <a:gd name="T53" fmla="*/ 6 h 13"/>
                <a:gd name="T54" fmla="*/ 0 w 52"/>
                <a:gd name="T55" fmla="*/ 6 h 13"/>
                <a:gd name="T56" fmla="*/ 2 w 52"/>
                <a:gd name="T57" fmla="*/ 2 h 13"/>
                <a:gd name="T58" fmla="*/ 4 w 52"/>
                <a:gd name="T59" fmla="*/ 0 h 13"/>
                <a:gd name="T60" fmla="*/ 4 w 52"/>
                <a:gd name="T6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13">
                  <a:moveTo>
                    <a:pt x="4" y="0"/>
                  </a:moveTo>
                  <a:lnTo>
                    <a:pt x="33" y="0"/>
                  </a:lnTo>
                  <a:lnTo>
                    <a:pt x="35" y="2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40" y="2"/>
                  </a:lnTo>
                  <a:lnTo>
                    <a:pt x="42" y="2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46" y="6"/>
                  </a:lnTo>
                  <a:lnTo>
                    <a:pt x="48" y="7"/>
                  </a:lnTo>
                  <a:lnTo>
                    <a:pt x="50" y="9"/>
                  </a:lnTo>
                  <a:lnTo>
                    <a:pt x="52" y="11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8" y="13"/>
                  </a:lnTo>
                  <a:lnTo>
                    <a:pt x="42" y="11"/>
                  </a:lnTo>
                  <a:lnTo>
                    <a:pt x="38" y="9"/>
                  </a:lnTo>
                  <a:lnTo>
                    <a:pt x="35" y="7"/>
                  </a:lnTo>
                  <a:lnTo>
                    <a:pt x="31" y="7"/>
                  </a:lnTo>
                  <a:lnTo>
                    <a:pt x="25" y="6"/>
                  </a:lnTo>
                  <a:lnTo>
                    <a:pt x="21" y="6"/>
                  </a:lnTo>
                  <a:lnTo>
                    <a:pt x="15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6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5" name="Freeform 1439"/>
            <p:cNvSpPr>
              <a:spLocks noEditPoints="1"/>
            </p:cNvSpPr>
            <p:nvPr/>
          </p:nvSpPr>
          <p:spPr bwMode="auto">
            <a:xfrm>
              <a:off x="9358311" y="4786312"/>
              <a:ext cx="33338" cy="79375"/>
            </a:xfrm>
            <a:custGeom>
              <a:avLst/>
              <a:gdLst>
                <a:gd name="T0" fmla="*/ 4 w 21"/>
                <a:gd name="T1" fmla="*/ 38 h 50"/>
                <a:gd name="T2" fmla="*/ 8 w 21"/>
                <a:gd name="T3" fmla="*/ 42 h 50"/>
                <a:gd name="T4" fmla="*/ 10 w 21"/>
                <a:gd name="T5" fmla="*/ 44 h 50"/>
                <a:gd name="T6" fmla="*/ 10 w 21"/>
                <a:gd name="T7" fmla="*/ 46 h 50"/>
                <a:gd name="T8" fmla="*/ 12 w 21"/>
                <a:gd name="T9" fmla="*/ 50 h 50"/>
                <a:gd name="T10" fmla="*/ 10 w 21"/>
                <a:gd name="T11" fmla="*/ 48 h 50"/>
                <a:gd name="T12" fmla="*/ 6 w 21"/>
                <a:gd name="T13" fmla="*/ 46 h 50"/>
                <a:gd name="T14" fmla="*/ 6 w 21"/>
                <a:gd name="T15" fmla="*/ 44 h 50"/>
                <a:gd name="T16" fmla="*/ 4 w 21"/>
                <a:gd name="T17" fmla="*/ 40 h 50"/>
                <a:gd name="T18" fmla="*/ 4 w 21"/>
                <a:gd name="T19" fmla="*/ 38 h 50"/>
                <a:gd name="T20" fmla="*/ 4 w 21"/>
                <a:gd name="T21" fmla="*/ 38 h 50"/>
                <a:gd name="T22" fmla="*/ 4 w 21"/>
                <a:gd name="T23" fmla="*/ 38 h 50"/>
                <a:gd name="T24" fmla="*/ 4 w 21"/>
                <a:gd name="T25" fmla="*/ 38 h 50"/>
                <a:gd name="T26" fmla="*/ 4 w 21"/>
                <a:gd name="T27" fmla="*/ 38 h 50"/>
                <a:gd name="T28" fmla="*/ 6 w 21"/>
                <a:gd name="T29" fmla="*/ 0 h 50"/>
                <a:gd name="T30" fmla="*/ 8 w 21"/>
                <a:gd name="T31" fmla="*/ 5 h 50"/>
                <a:gd name="T32" fmla="*/ 10 w 21"/>
                <a:gd name="T33" fmla="*/ 9 h 50"/>
                <a:gd name="T34" fmla="*/ 16 w 21"/>
                <a:gd name="T35" fmla="*/ 13 h 50"/>
                <a:gd name="T36" fmla="*/ 21 w 21"/>
                <a:gd name="T37" fmla="*/ 15 h 50"/>
                <a:gd name="T38" fmla="*/ 21 w 21"/>
                <a:gd name="T39" fmla="*/ 19 h 50"/>
                <a:gd name="T40" fmla="*/ 18 w 21"/>
                <a:gd name="T41" fmla="*/ 19 h 50"/>
                <a:gd name="T42" fmla="*/ 16 w 21"/>
                <a:gd name="T43" fmla="*/ 21 h 50"/>
                <a:gd name="T44" fmla="*/ 16 w 21"/>
                <a:gd name="T45" fmla="*/ 25 h 50"/>
                <a:gd name="T46" fmla="*/ 16 w 21"/>
                <a:gd name="T47" fmla="*/ 27 h 50"/>
                <a:gd name="T48" fmla="*/ 18 w 21"/>
                <a:gd name="T49" fmla="*/ 29 h 50"/>
                <a:gd name="T50" fmla="*/ 20 w 21"/>
                <a:gd name="T51" fmla="*/ 30 h 50"/>
                <a:gd name="T52" fmla="*/ 20 w 21"/>
                <a:gd name="T53" fmla="*/ 32 h 50"/>
                <a:gd name="T54" fmla="*/ 16 w 21"/>
                <a:gd name="T55" fmla="*/ 34 h 50"/>
                <a:gd name="T56" fmla="*/ 10 w 21"/>
                <a:gd name="T57" fmla="*/ 34 h 50"/>
                <a:gd name="T58" fmla="*/ 4 w 21"/>
                <a:gd name="T59" fmla="*/ 34 h 50"/>
                <a:gd name="T60" fmla="*/ 4 w 21"/>
                <a:gd name="T61" fmla="*/ 34 h 50"/>
                <a:gd name="T62" fmla="*/ 4 w 21"/>
                <a:gd name="T63" fmla="*/ 32 h 50"/>
                <a:gd name="T64" fmla="*/ 4 w 21"/>
                <a:gd name="T65" fmla="*/ 29 h 50"/>
                <a:gd name="T66" fmla="*/ 4 w 21"/>
                <a:gd name="T67" fmla="*/ 27 h 50"/>
                <a:gd name="T68" fmla="*/ 2 w 21"/>
                <a:gd name="T69" fmla="*/ 23 h 50"/>
                <a:gd name="T70" fmla="*/ 2 w 21"/>
                <a:gd name="T71" fmla="*/ 19 h 50"/>
                <a:gd name="T72" fmla="*/ 0 w 21"/>
                <a:gd name="T73" fmla="*/ 17 h 50"/>
                <a:gd name="T74" fmla="*/ 0 w 21"/>
                <a:gd name="T75" fmla="*/ 11 h 50"/>
                <a:gd name="T76" fmla="*/ 0 w 21"/>
                <a:gd name="T77" fmla="*/ 7 h 50"/>
                <a:gd name="T78" fmla="*/ 0 w 21"/>
                <a:gd name="T79" fmla="*/ 5 h 50"/>
                <a:gd name="T80" fmla="*/ 2 w 21"/>
                <a:gd name="T81" fmla="*/ 2 h 50"/>
                <a:gd name="T82" fmla="*/ 6 w 21"/>
                <a:gd name="T8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" h="50">
                  <a:moveTo>
                    <a:pt x="4" y="38"/>
                  </a:moveTo>
                  <a:lnTo>
                    <a:pt x="8" y="42"/>
                  </a:lnTo>
                  <a:lnTo>
                    <a:pt x="10" y="44"/>
                  </a:lnTo>
                  <a:lnTo>
                    <a:pt x="10" y="46"/>
                  </a:lnTo>
                  <a:lnTo>
                    <a:pt x="12" y="50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4" y="40"/>
                  </a:lnTo>
                  <a:lnTo>
                    <a:pt x="4" y="38"/>
                  </a:lnTo>
                  <a:close/>
                  <a:moveTo>
                    <a:pt x="4" y="38"/>
                  </a:moveTo>
                  <a:lnTo>
                    <a:pt x="4" y="38"/>
                  </a:lnTo>
                  <a:lnTo>
                    <a:pt x="4" y="38"/>
                  </a:lnTo>
                  <a:lnTo>
                    <a:pt x="4" y="38"/>
                  </a:lnTo>
                  <a:close/>
                  <a:moveTo>
                    <a:pt x="6" y="0"/>
                  </a:moveTo>
                  <a:lnTo>
                    <a:pt x="8" y="5"/>
                  </a:lnTo>
                  <a:lnTo>
                    <a:pt x="10" y="9"/>
                  </a:lnTo>
                  <a:lnTo>
                    <a:pt x="16" y="13"/>
                  </a:lnTo>
                  <a:lnTo>
                    <a:pt x="21" y="15"/>
                  </a:lnTo>
                  <a:lnTo>
                    <a:pt x="21" y="19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6" y="25"/>
                  </a:lnTo>
                  <a:lnTo>
                    <a:pt x="16" y="27"/>
                  </a:lnTo>
                  <a:lnTo>
                    <a:pt x="18" y="29"/>
                  </a:lnTo>
                  <a:lnTo>
                    <a:pt x="20" y="30"/>
                  </a:lnTo>
                  <a:lnTo>
                    <a:pt x="20" y="32"/>
                  </a:lnTo>
                  <a:lnTo>
                    <a:pt x="16" y="34"/>
                  </a:lnTo>
                  <a:lnTo>
                    <a:pt x="10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29"/>
                  </a:lnTo>
                  <a:lnTo>
                    <a:pt x="4" y="27"/>
                  </a:lnTo>
                  <a:lnTo>
                    <a:pt x="2" y="23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6" name="Freeform 1440"/>
            <p:cNvSpPr>
              <a:spLocks/>
            </p:cNvSpPr>
            <p:nvPr/>
          </p:nvSpPr>
          <p:spPr bwMode="auto">
            <a:xfrm>
              <a:off x="9956799" y="4968874"/>
              <a:ext cx="109538" cy="63500"/>
            </a:xfrm>
            <a:custGeom>
              <a:avLst/>
              <a:gdLst>
                <a:gd name="T0" fmla="*/ 63 w 69"/>
                <a:gd name="T1" fmla="*/ 0 h 40"/>
                <a:gd name="T2" fmla="*/ 65 w 69"/>
                <a:gd name="T3" fmla="*/ 0 h 40"/>
                <a:gd name="T4" fmla="*/ 67 w 69"/>
                <a:gd name="T5" fmla="*/ 2 h 40"/>
                <a:gd name="T6" fmla="*/ 69 w 69"/>
                <a:gd name="T7" fmla="*/ 6 h 40"/>
                <a:gd name="T8" fmla="*/ 69 w 69"/>
                <a:gd name="T9" fmla="*/ 8 h 40"/>
                <a:gd name="T10" fmla="*/ 67 w 69"/>
                <a:gd name="T11" fmla="*/ 13 h 40"/>
                <a:gd name="T12" fmla="*/ 65 w 69"/>
                <a:gd name="T13" fmla="*/ 17 h 40"/>
                <a:gd name="T14" fmla="*/ 63 w 69"/>
                <a:gd name="T15" fmla="*/ 19 h 40"/>
                <a:gd name="T16" fmla="*/ 61 w 69"/>
                <a:gd name="T17" fmla="*/ 21 h 40"/>
                <a:gd name="T18" fmla="*/ 57 w 69"/>
                <a:gd name="T19" fmla="*/ 23 h 40"/>
                <a:gd name="T20" fmla="*/ 55 w 69"/>
                <a:gd name="T21" fmla="*/ 27 h 40"/>
                <a:gd name="T22" fmla="*/ 55 w 69"/>
                <a:gd name="T23" fmla="*/ 31 h 40"/>
                <a:gd name="T24" fmla="*/ 50 w 69"/>
                <a:gd name="T25" fmla="*/ 33 h 40"/>
                <a:gd name="T26" fmla="*/ 44 w 69"/>
                <a:gd name="T27" fmla="*/ 34 h 40"/>
                <a:gd name="T28" fmla="*/ 38 w 69"/>
                <a:gd name="T29" fmla="*/ 36 h 40"/>
                <a:gd name="T30" fmla="*/ 32 w 69"/>
                <a:gd name="T31" fmla="*/ 38 h 40"/>
                <a:gd name="T32" fmla="*/ 25 w 69"/>
                <a:gd name="T33" fmla="*/ 40 h 40"/>
                <a:gd name="T34" fmla="*/ 23 w 69"/>
                <a:gd name="T35" fmla="*/ 38 h 40"/>
                <a:gd name="T36" fmla="*/ 19 w 69"/>
                <a:gd name="T37" fmla="*/ 38 h 40"/>
                <a:gd name="T38" fmla="*/ 17 w 69"/>
                <a:gd name="T39" fmla="*/ 34 h 40"/>
                <a:gd name="T40" fmla="*/ 17 w 69"/>
                <a:gd name="T41" fmla="*/ 36 h 40"/>
                <a:gd name="T42" fmla="*/ 17 w 69"/>
                <a:gd name="T43" fmla="*/ 34 h 40"/>
                <a:gd name="T44" fmla="*/ 15 w 69"/>
                <a:gd name="T45" fmla="*/ 34 h 40"/>
                <a:gd name="T46" fmla="*/ 11 w 69"/>
                <a:gd name="T47" fmla="*/ 33 h 40"/>
                <a:gd name="T48" fmla="*/ 7 w 69"/>
                <a:gd name="T49" fmla="*/ 31 h 40"/>
                <a:gd name="T50" fmla="*/ 3 w 69"/>
                <a:gd name="T51" fmla="*/ 29 h 40"/>
                <a:gd name="T52" fmla="*/ 2 w 69"/>
                <a:gd name="T53" fmla="*/ 27 h 40"/>
                <a:gd name="T54" fmla="*/ 0 w 69"/>
                <a:gd name="T55" fmla="*/ 25 h 40"/>
                <a:gd name="T56" fmla="*/ 19 w 69"/>
                <a:gd name="T57" fmla="*/ 25 h 40"/>
                <a:gd name="T58" fmla="*/ 19 w 69"/>
                <a:gd name="T59" fmla="*/ 25 h 40"/>
                <a:gd name="T60" fmla="*/ 23 w 69"/>
                <a:gd name="T61" fmla="*/ 23 h 40"/>
                <a:gd name="T62" fmla="*/ 25 w 69"/>
                <a:gd name="T63" fmla="*/ 23 h 40"/>
                <a:gd name="T64" fmla="*/ 25 w 69"/>
                <a:gd name="T65" fmla="*/ 23 h 40"/>
                <a:gd name="T66" fmla="*/ 32 w 69"/>
                <a:gd name="T67" fmla="*/ 21 h 40"/>
                <a:gd name="T68" fmla="*/ 38 w 69"/>
                <a:gd name="T69" fmla="*/ 19 h 40"/>
                <a:gd name="T70" fmla="*/ 44 w 69"/>
                <a:gd name="T71" fmla="*/ 19 h 40"/>
                <a:gd name="T72" fmla="*/ 50 w 69"/>
                <a:gd name="T73" fmla="*/ 17 h 40"/>
                <a:gd name="T74" fmla="*/ 51 w 69"/>
                <a:gd name="T75" fmla="*/ 15 h 40"/>
                <a:gd name="T76" fmla="*/ 53 w 69"/>
                <a:gd name="T77" fmla="*/ 11 h 40"/>
                <a:gd name="T78" fmla="*/ 55 w 69"/>
                <a:gd name="T79" fmla="*/ 8 h 40"/>
                <a:gd name="T80" fmla="*/ 57 w 69"/>
                <a:gd name="T81" fmla="*/ 6 h 40"/>
                <a:gd name="T82" fmla="*/ 57 w 69"/>
                <a:gd name="T83" fmla="*/ 2 h 40"/>
                <a:gd name="T84" fmla="*/ 59 w 69"/>
                <a:gd name="T85" fmla="*/ 0 h 40"/>
                <a:gd name="T86" fmla="*/ 63 w 69"/>
                <a:gd name="T8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9" h="40">
                  <a:moveTo>
                    <a:pt x="63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69" y="6"/>
                  </a:lnTo>
                  <a:lnTo>
                    <a:pt x="69" y="8"/>
                  </a:lnTo>
                  <a:lnTo>
                    <a:pt x="67" y="13"/>
                  </a:lnTo>
                  <a:lnTo>
                    <a:pt x="65" y="17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57" y="23"/>
                  </a:lnTo>
                  <a:lnTo>
                    <a:pt x="55" y="27"/>
                  </a:lnTo>
                  <a:lnTo>
                    <a:pt x="55" y="31"/>
                  </a:lnTo>
                  <a:lnTo>
                    <a:pt x="50" y="33"/>
                  </a:lnTo>
                  <a:lnTo>
                    <a:pt x="44" y="34"/>
                  </a:lnTo>
                  <a:lnTo>
                    <a:pt x="38" y="36"/>
                  </a:lnTo>
                  <a:lnTo>
                    <a:pt x="32" y="38"/>
                  </a:lnTo>
                  <a:lnTo>
                    <a:pt x="25" y="40"/>
                  </a:lnTo>
                  <a:lnTo>
                    <a:pt x="23" y="38"/>
                  </a:lnTo>
                  <a:lnTo>
                    <a:pt x="19" y="38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7" y="34"/>
                  </a:lnTo>
                  <a:lnTo>
                    <a:pt x="15" y="34"/>
                  </a:lnTo>
                  <a:lnTo>
                    <a:pt x="11" y="33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2" y="27"/>
                  </a:lnTo>
                  <a:lnTo>
                    <a:pt x="0" y="25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23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32" y="21"/>
                  </a:lnTo>
                  <a:lnTo>
                    <a:pt x="38" y="19"/>
                  </a:lnTo>
                  <a:lnTo>
                    <a:pt x="44" y="19"/>
                  </a:lnTo>
                  <a:lnTo>
                    <a:pt x="50" y="17"/>
                  </a:lnTo>
                  <a:lnTo>
                    <a:pt x="51" y="15"/>
                  </a:lnTo>
                  <a:lnTo>
                    <a:pt x="53" y="11"/>
                  </a:lnTo>
                  <a:lnTo>
                    <a:pt x="55" y="8"/>
                  </a:lnTo>
                  <a:lnTo>
                    <a:pt x="57" y="6"/>
                  </a:lnTo>
                  <a:lnTo>
                    <a:pt x="57" y="2"/>
                  </a:lnTo>
                  <a:lnTo>
                    <a:pt x="59" y="0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7" name="Freeform 1441"/>
            <p:cNvSpPr>
              <a:spLocks/>
            </p:cNvSpPr>
            <p:nvPr/>
          </p:nvSpPr>
          <p:spPr bwMode="auto">
            <a:xfrm>
              <a:off x="9450386" y="4859337"/>
              <a:ext cx="573088" cy="292100"/>
            </a:xfrm>
            <a:custGeom>
              <a:avLst/>
              <a:gdLst>
                <a:gd name="T0" fmla="*/ 48 w 361"/>
                <a:gd name="T1" fmla="*/ 6 h 184"/>
                <a:gd name="T2" fmla="*/ 61 w 361"/>
                <a:gd name="T3" fmla="*/ 36 h 184"/>
                <a:gd name="T4" fmla="*/ 71 w 361"/>
                <a:gd name="T5" fmla="*/ 42 h 184"/>
                <a:gd name="T6" fmla="*/ 82 w 361"/>
                <a:gd name="T7" fmla="*/ 52 h 184"/>
                <a:gd name="T8" fmla="*/ 92 w 361"/>
                <a:gd name="T9" fmla="*/ 46 h 184"/>
                <a:gd name="T10" fmla="*/ 102 w 361"/>
                <a:gd name="T11" fmla="*/ 36 h 184"/>
                <a:gd name="T12" fmla="*/ 117 w 361"/>
                <a:gd name="T13" fmla="*/ 27 h 184"/>
                <a:gd name="T14" fmla="*/ 132 w 361"/>
                <a:gd name="T15" fmla="*/ 19 h 184"/>
                <a:gd name="T16" fmla="*/ 144 w 361"/>
                <a:gd name="T17" fmla="*/ 23 h 184"/>
                <a:gd name="T18" fmla="*/ 171 w 361"/>
                <a:gd name="T19" fmla="*/ 30 h 184"/>
                <a:gd name="T20" fmla="*/ 182 w 361"/>
                <a:gd name="T21" fmla="*/ 38 h 184"/>
                <a:gd name="T22" fmla="*/ 184 w 361"/>
                <a:gd name="T23" fmla="*/ 40 h 184"/>
                <a:gd name="T24" fmla="*/ 230 w 361"/>
                <a:gd name="T25" fmla="*/ 54 h 184"/>
                <a:gd name="T26" fmla="*/ 246 w 361"/>
                <a:gd name="T27" fmla="*/ 61 h 184"/>
                <a:gd name="T28" fmla="*/ 253 w 361"/>
                <a:gd name="T29" fmla="*/ 69 h 184"/>
                <a:gd name="T30" fmla="*/ 288 w 361"/>
                <a:gd name="T31" fmla="*/ 98 h 184"/>
                <a:gd name="T32" fmla="*/ 299 w 361"/>
                <a:gd name="T33" fmla="*/ 100 h 184"/>
                <a:gd name="T34" fmla="*/ 307 w 361"/>
                <a:gd name="T35" fmla="*/ 109 h 184"/>
                <a:gd name="T36" fmla="*/ 298 w 361"/>
                <a:gd name="T37" fmla="*/ 115 h 184"/>
                <a:gd name="T38" fmla="*/ 298 w 361"/>
                <a:gd name="T39" fmla="*/ 123 h 184"/>
                <a:gd name="T40" fmla="*/ 307 w 361"/>
                <a:gd name="T41" fmla="*/ 134 h 184"/>
                <a:gd name="T42" fmla="*/ 317 w 361"/>
                <a:gd name="T43" fmla="*/ 151 h 184"/>
                <a:gd name="T44" fmla="*/ 330 w 361"/>
                <a:gd name="T45" fmla="*/ 157 h 184"/>
                <a:gd name="T46" fmla="*/ 336 w 361"/>
                <a:gd name="T47" fmla="*/ 167 h 184"/>
                <a:gd name="T48" fmla="*/ 346 w 361"/>
                <a:gd name="T49" fmla="*/ 167 h 184"/>
                <a:gd name="T50" fmla="*/ 353 w 361"/>
                <a:gd name="T51" fmla="*/ 174 h 184"/>
                <a:gd name="T52" fmla="*/ 359 w 361"/>
                <a:gd name="T53" fmla="*/ 176 h 184"/>
                <a:gd name="T54" fmla="*/ 353 w 361"/>
                <a:gd name="T55" fmla="*/ 184 h 184"/>
                <a:gd name="T56" fmla="*/ 342 w 361"/>
                <a:gd name="T57" fmla="*/ 180 h 184"/>
                <a:gd name="T58" fmla="*/ 315 w 361"/>
                <a:gd name="T59" fmla="*/ 176 h 184"/>
                <a:gd name="T60" fmla="*/ 298 w 361"/>
                <a:gd name="T61" fmla="*/ 163 h 184"/>
                <a:gd name="T62" fmla="*/ 292 w 361"/>
                <a:gd name="T63" fmla="*/ 157 h 184"/>
                <a:gd name="T64" fmla="*/ 248 w 361"/>
                <a:gd name="T65" fmla="*/ 128 h 184"/>
                <a:gd name="T66" fmla="*/ 232 w 361"/>
                <a:gd name="T67" fmla="*/ 136 h 184"/>
                <a:gd name="T68" fmla="*/ 225 w 361"/>
                <a:gd name="T69" fmla="*/ 150 h 184"/>
                <a:gd name="T70" fmla="*/ 221 w 361"/>
                <a:gd name="T71" fmla="*/ 161 h 184"/>
                <a:gd name="T72" fmla="*/ 202 w 361"/>
                <a:gd name="T73" fmla="*/ 161 h 184"/>
                <a:gd name="T74" fmla="*/ 171 w 361"/>
                <a:gd name="T75" fmla="*/ 144 h 184"/>
                <a:gd name="T76" fmla="*/ 154 w 361"/>
                <a:gd name="T77" fmla="*/ 140 h 184"/>
                <a:gd name="T78" fmla="*/ 134 w 361"/>
                <a:gd name="T79" fmla="*/ 144 h 184"/>
                <a:gd name="T80" fmla="*/ 130 w 361"/>
                <a:gd name="T81" fmla="*/ 134 h 184"/>
                <a:gd name="T82" fmla="*/ 144 w 361"/>
                <a:gd name="T83" fmla="*/ 125 h 184"/>
                <a:gd name="T84" fmla="*/ 136 w 361"/>
                <a:gd name="T85" fmla="*/ 103 h 184"/>
                <a:gd name="T86" fmla="*/ 121 w 361"/>
                <a:gd name="T87" fmla="*/ 86 h 184"/>
                <a:gd name="T88" fmla="*/ 77 w 361"/>
                <a:gd name="T89" fmla="*/ 75 h 184"/>
                <a:gd name="T90" fmla="*/ 65 w 361"/>
                <a:gd name="T91" fmla="*/ 65 h 184"/>
                <a:gd name="T92" fmla="*/ 54 w 361"/>
                <a:gd name="T93" fmla="*/ 55 h 184"/>
                <a:gd name="T94" fmla="*/ 46 w 361"/>
                <a:gd name="T95" fmla="*/ 67 h 184"/>
                <a:gd name="T96" fmla="*/ 38 w 361"/>
                <a:gd name="T97" fmla="*/ 65 h 184"/>
                <a:gd name="T98" fmla="*/ 34 w 361"/>
                <a:gd name="T99" fmla="*/ 52 h 184"/>
                <a:gd name="T100" fmla="*/ 25 w 361"/>
                <a:gd name="T101" fmla="*/ 46 h 184"/>
                <a:gd name="T102" fmla="*/ 50 w 361"/>
                <a:gd name="T103" fmla="*/ 38 h 184"/>
                <a:gd name="T104" fmla="*/ 42 w 361"/>
                <a:gd name="T105" fmla="*/ 36 h 184"/>
                <a:gd name="T106" fmla="*/ 23 w 361"/>
                <a:gd name="T107" fmla="*/ 34 h 184"/>
                <a:gd name="T108" fmla="*/ 17 w 361"/>
                <a:gd name="T109" fmla="*/ 27 h 184"/>
                <a:gd name="T110" fmla="*/ 4 w 361"/>
                <a:gd name="T111" fmla="*/ 21 h 184"/>
                <a:gd name="T112" fmla="*/ 4 w 361"/>
                <a:gd name="T113" fmla="*/ 11 h 184"/>
                <a:gd name="T114" fmla="*/ 15 w 361"/>
                <a:gd name="T115" fmla="*/ 7 h 184"/>
                <a:gd name="T116" fmla="*/ 31 w 361"/>
                <a:gd name="T11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1" h="184">
                  <a:moveTo>
                    <a:pt x="31" y="0"/>
                  </a:moveTo>
                  <a:lnTo>
                    <a:pt x="36" y="0"/>
                  </a:lnTo>
                  <a:lnTo>
                    <a:pt x="42" y="4"/>
                  </a:lnTo>
                  <a:lnTo>
                    <a:pt x="48" y="6"/>
                  </a:lnTo>
                  <a:lnTo>
                    <a:pt x="54" y="9"/>
                  </a:lnTo>
                  <a:lnTo>
                    <a:pt x="59" y="11"/>
                  </a:lnTo>
                  <a:lnTo>
                    <a:pt x="59" y="34"/>
                  </a:lnTo>
                  <a:lnTo>
                    <a:pt x="61" y="36"/>
                  </a:lnTo>
                  <a:lnTo>
                    <a:pt x="63" y="38"/>
                  </a:lnTo>
                  <a:lnTo>
                    <a:pt x="67" y="38"/>
                  </a:lnTo>
                  <a:lnTo>
                    <a:pt x="71" y="40"/>
                  </a:lnTo>
                  <a:lnTo>
                    <a:pt x="71" y="42"/>
                  </a:lnTo>
                  <a:lnTo>
                    <a:pt x="73" y="44"/>
                  </a:lnTo>
                  <a:lnTo>
                    <a:pt x="77" y="46"/>
                  </a:lnTo>
                  <a:lnTo>
                    <a:pt x="79" y="50"/>
                  </a:lnTo>
                  <a:lnTo>
                    <a:pt x="82" y="52"/>
                  </a:lnTo>
                  <a:lnTo>
                    <a:pt x="84" y="52"/>
                  </a:lnTo>
                  <a:lnTo>
                    <a:pt x="86" y="52"/>
                  </a:lnTo>
                  <a:lnTo>
                    <a:pt x="90" y="48"/>
                  </a:lnTo>
                  <a:lnTo>
                    <a:pt x="92" y="46"/>
                  </a:lnTo>
                  <a:lnTo>
                    <a:pt x="94" y="42"/>
                  </a:lnTo>
                  <a:lnTo>
                    <a:pt x="96" y="42"/>
                  </a:lnTo>
                  <a:lnTo>
                    <a:pt x="98" y="38"/>
                  </a:lnTo>
                  <a:lnTo>
                    <a:pt x="102" y="36"/>
                  </a:lnTo>
                  <a:lnTo>
                    <a:pt x="106" y="34"/>
                  </a:lnTo>
                  <a:lnTo>
                    <a:pt x="111" y="32"/>
                  </a:lnTo>
                  <a:lnTo>
                    <a:pt x="113" y="30"/>
                  </a:lnTo>
                  <a:lnTo>
                    <a:pt x="117" y="27"/>
                  </a:lnTo>
                  <a:lnTo>
                    <a:pt x="123" y="23"/>
                  </a:lnTo>
                  <a:lnTo>
                    <a:pt x="127" y="21"/>
                  </a:lnTo>
                  <a:lnTo>
                    <a:pt x="130" y="19"/>
                  </a:lnTo>
                  <a:lnTo>
                    <a:pt x="132" y="19"/>
                  </a:lnTo>
                  <a:lnTo>
                    <a:pt x="134" y="21"/>
                  </a:lnTo>
                  <a:lnTo>
                    <a:pt x="136" y="21"/>
                  </a:lnTo>
                  <a:lnTo>
                    <a:pt x="138" y="21"/>
                  </a:lnTo>
                  <a:lnTo>
                    <a:pt x="144" y="23"/>
                  </a:lnTo>
                  <a:lnTo>
                    <a:pt x="148" y="27"/>
                  </a:lnTo>
                  <a:lnTo>
                    <a:pt x="152" y="30"/>
                  </a:lnTo>
                  <a:lnTo>
                    <a:pt x="155" y="30"/>
                  </a:lnTo>
                  <a:lnTo>
                    <a:pt x="171" y="30"/>
                  </a:lnTo>
                  <a:lnTo>
                    <a:pt x="173" y="34"/>
                  </a:lnTo>
                  <a:lnTo>
                    <a:pt x="177" y="36"/>
                  </a:lnTo>
                  <a:lnTo>
                    <a:pt x="180" y="36"/>
                  </a:lnTo>
                  <a:lnTo>
                    <a:pt x="182" y="38"/>
                  </a:lnTo>
                  <a:lnTo>
                    <a:pt x="180" y="38"/>
                  </a:lnTo>
                  <a:lnTo>
                    <a:pt x="182" y="38"/>
                  </a:lnTo>
                  <a:lnTo>
                    <a:pt x="184" y="40"/>
                  </a:lnTo>
                  <a:lnTo>
                    <a:pt x="184" y="40"/>
                  </a:lnTo>
                  <a:lnTo>
                    <a:pt x="184" y="40"/>
                  </a:lnTo>
                  <a:lnTo>
                    <a:pt x="203" y="50"/>
                  </a:lnTo>
                  <a:lnTo>
                    <a:pt x="226" y="54"/>
                  </a:lnTo>
                  <a:lnTo>
                    <a:pt x="230" y="54"/>
                  </a:lnTo>
                  <a:lnTo>
                    <a:pt x="234" y="55"/>
                  </a:lnTo>
                  <a:lnTo>
                    <a:pt x="238" y="59"/>
                  </a:lnTo>
                  <a:lnTo>
                    <a:pt x="240" y="61"/>
                  </a:lnTo>
                  <a:lnTo>
                    <a:pt x="246" y="61"/>
                  </a:lnTo>
                  <a:lnTo>
                    <a:pt x="246" y="65"/>
                  </a:lnTo>
                  <a:lnTo>
                    <a:pt x="248" y="67"/>
                  </a:lnTo>
                  <a:lnTo>
                    <a:pt x="250" y="67"/>
                  </a:lnTo>
                  <a:lnTo>
                    <a:pt x="253" y="69"/>
                  </a:lnTo>
                  <a:lnTo>
                    <a:pt x="265" y="75"/>
                  </a:lnTo>
                  <a:lnTo>
                    <a:pt x="273" y="82"/>
                  </a:lnTo>
                  <a:lnTo>
                    <a:pt x="278" y="92"/>
                  </a:lnTo>
                  <a:lnTo>
                    <a:pt x="288" y="98"/>
                  </a:lnTo>
                  <a:lnTo>
                    <a:pt x="290" y="100"/>
                  </a:lnTo>
                  <a:lnTo>
                    <a:pt x="294" y="100"/>
                  </a:lnTo>
                  <a:lnTo>
                    <a:pt x="296" y="100"/>
                  </a:lnTo>
                  <a:lnTo>
                    <a:pt x="299" y="100"/>
                  </a:lnTo>
                  <a:lnTo>
                    <a:pt x="301" y="100"/>
                  </a:lnTo>
                  <a:lnTo>
                    <a:pt x="305" y="102"/>
                  </a:lnTo>
                  <a:lnTo>
                    <a:pt x="305" y="103"/>
                  </a:lnTo>
                  <a:lnTo>
                    <a:pt x="307" y="109"/>
                  </a:lnTo>
                  <a:lnTo>
                    <a:pt x="305" y="111"/>
                  </a:lnTo>
                  <a:lnTo>
                    <a:pt x="303" y="113"/>
                  </a:lnTo>
                  <a:lnTo>
                    <a:pt x="301" y="115"/>
                  </a:lnTo>
                  <a:lnTo>
                    <a:pt x="298" y="115"/>
                  </a:lnTo>
                  <a:lnTo>
                    <a:pt x="296" y="117"/>
                  </a:lnTo>
                  <a:lnTo>
                    <a:pt x="296" y="119"/>
                  </a:lnTo>
                  <a:lnTo>
                    <a:pt x="296" y="121"/>
                  </a:lnTo>
                  <a:lnTo>
                    <a:pt x="298" y="123"/>
                  </a:lnTo>
                  <a:lnTo>
                    <a:pt x="299" y="126"/>
                  </a:lnTo>
                  <a:lnTo>
                    <a:pt x="303" y="130"/>
                  </a:lnTo>
                  <a:lnTo>
                    <a:pt x="305" y="132"/>
                  </a:lnTo>
                  <a:lnTo>
                    <a:pt x="307" y="134"/>
                  </a:lnTo>
                  <a:lnTo>
                    <a:pt x="309" y="138"/>
                  </a:lnTo>
                  <a:lnTo>
                    <a:pt x="313" y="142"/>
                  </a:lnTo>
                  <a:lnTo>
                    <a:pt x="313" y="146"/>
                  </a:lnTo>
                  <a:lnTo>
                    <a:pt x="317" y="151"/>
                  </a:lnTo>
                  <a:lnTo>
                    <a:pt x="319" y="153"/>
                  </a:lnTo>
                  <a:lnTo>
                    <a:pt x="322" y="155"/>
                  </a:lnTo>
                  <a:lnTo>
                    <a:pt x="326" y="157"/>
                  </a:lnTo>
                  <a:lnTo>
                    <a:pt x="330" y="157"/>
                  </a:lnTo>
                  <a:lnTo>
                    <a:pt x="332" y="159"/>
                  </a:lnTo>
                  <a:lnTo>
                    <a:pt x="334" y="161"/>
                  </a:lnTo>
                  <a:lnTo>
                    <a:pt x="336" y="165"/>
                  </a:lnTo>
                  <a:lnTo>
                    <a:pt x="336" y="167"/>
                  </a:lnTo>
                  <a:lnTo>
                    <a:pt x="338" y="167"/>
                  </a:lnTo>
                  <a:lnTo>
                    <a:pt x="340" y="165"/>
                  </a:lnTo>
                  <a:lnTo>
                    <a:pt x="342" y="165"/>
                  </a:lnTo>
                  <a:lnTo>
                    <a:pt x="346" y="167"/>
                  </a:lnTo>
                  <a:lnTo>
                    <a:pt x="347" y="171"/>
                  </a:lnTo>
                  <a:lnTo>
                    <a:pt x="349" y="173"/>
                  </a:lnTo>
                  <a:lnTo>
                    <a:pt x="351" y="174"/>
                  </a:lnTo>
                  <a:lnTo>
                    <a:pt x="353" y="174"/>
                  </a:lnTo>
                  <a:lnTo>
                    <a:pt x="357" y="174"/>
                  </a:lnTo>
                  <a:lnTo>
                    <a:pt x="359" y="174"/>
                  </a:lnTo>
                  <a:lnTo>
                    <a:pt x="361" y="174"/>
                  </a:lnTo>
                  <a:lnTo>
                    <a:pt x="359" y="176"/>
                  </a:lnTo>
                  <a:lnTo>
                    <a:pt x="357" y="178"/>
                  </a:lnTo>
                  <a:lnTo>
                    <a:pt x="355" y="182"/>
                  </a:lnTo>
                  <a:lnTo>
                    <a:pt x="353" y="182"/>
                  </a:lnTo>
                  <a:lnTo>
                    <a:pt x="353" y="184"/>
                  </a:lnTo>
                  <a:lnTo>
                    <a:pt x="349" y="184"/>
                  </a:lnTo>
                  <a:lnTo>
                    <a:pt x="347" y="184"/>
                  </a:lnTo>
                  <a:lnTo>
                    <a:pt x="346" y="182"/>
                  </a:lnTo>
                  <a:lnTo>
                    <a:pt x="342" y="180"/>
                  </a:lnTo>
                  <a:lnTo>
                    <a:pt x="340" y="178"/>
                  </a:lnTo>
                  <a:lnTo>
                    <a:pt x="338" y="178"/>
                  </a:lnTo>
                  <a:lnTo>
                    <a:pt x="321" y="178"/>
                  </a:lnTo>
                  <a:lnTo>
                    <a:pt x="315" y="176"/>
                  </a:lnTo>
                  <a:lnTo>
                    <a:pt x="309" y="174"/>
                  </a:lnTo>
                  <a:lnTo>
                    <a:pt x="303" y="171"/>
                  </a:lnTo>
                  <a:lnTo>
                    <a:pt x="299" y="167"/>
                  </a:lnTo>
                  <a:lnTo>
                    <a:pt x="298" y="163"/>
                  </a:lnTo>
                  <a:lnTo>
                    <a:pt x="298" y="161"/>
                  </a:lnTo>
                  <a:lnTo>
                    <a:pt x="296" y="159"/>
                  </a:lnTo>
                  <a:lnTo>
                    <a:pt x="294" y="159"/>
                  </a:lnTo>
                  <a:lnTo>
                    <a:pt x="292" y="157"/>
                  </a:lnTo>
                  <a:lnTo>
                    <a:pt x="282" y="148"/>
                  </a:lnTo>
                  <a:lnTo>
                    <a:pt x="273" y="138"/>
                  </a:lnTo>
                  <a:lnTo>
                    <a:pt x="261" y="132"/>
                  </a:lnTo>
                  <a:lnTo>
                    <a:pt x="248" y="128"/>
                  </a:lnTo>
                  <a:lnTo>
                    <a:pt x="242" y="128"/>
                  </a:lnTo>
                  <a:lnTo>
                    <a:pt x="238" y="130"/>
                  </a:lnTo>
                  <a:lnTo>
                    <a:pt x="234" y="134"/>
                  </a:lnTo>
                  <a:lnTo>
                    <a:pt x="232" y="136"/>
                  </a:lnTo>
                  <a:lnTo>
                    <a:pt x="230" y="140"/>
                  </a:lnTo>
                  <a:lnTo>
                    <a:pt x="228" y="142"/>
                  </a:lnTo>
                  <a:lnTo>
                    <a:pt x="225" y="146"/>
                  </a:lnTo>
                  <a:lnTo>
                    <a:pt x="225" y="150"/>
                  </a:lnTo>
                  <a:lnTo>
                    <a:pt x="225" y="153"/>
                  </a:lnTo>
                  <a:lnTo>
                    <a:pt x="223" y="155"/>
                  </a:lnTo>
                  <a:lnTo>
                    <a:pt x="223" y="157"/>
                  </a:lnTo>
                  <a:lnTo>
                    <a:pt x="221" y="161"/>
                  </a:lnTo>
                  <a:lnTo>
                    <a:pt x="213" y="161"/>
                  </a:lnTo>
                  <a:lnTo>
                    <a:pt x="209" y="161"/>
                  </a:lnTo>
                  <a:lnTo>
                    <a:pt x="205" y="161"/>
                  </a:lnTo>
                  <a:lnTo>
                    <a:pt x="202" y="161"/>
                  </a:lnTo>
                  <a:lnTo>
                    <a:pt x="198" y="161"/>
                  </a:lnTo>
                  <a:lnTo>
                    <a:pt x="188" y="157"/>
                  </a:lnTo>
                  <a:lnTo>
                    <a:pt x="178" y="151"/>
                  </a:lnTo>
                  <a:lnTo>
                    <a:pt x="171" y="144"/>
                  </a:lnTo>
                  <a:lnTo>
                    <a:pt x="161" y="142"/>
                  </a:lnTo>
                  <a:lnTo>
                    <a:pt x="159" y="142"/>
                  </a:lnTo>
                  <a:lnTo>
                    <a:pt x="157" y="140"/>
                  </a:lnTo>
                  <a:lnTo>
                    <a:pt x="154" y="140"/>
                  </a:lnTo>
                  <a:lnTo>
                    <a:pt x="152" y="142"/>
                  </a:lnTo>
                  <a:lnTo>
                    <a:pt x="152" y="144"/>
                  </a:lnTo>
                  <a:lnTo>
                    <a:pt x="138" y="144"/>
                  </a:lnTo>
                  <a:lnTo>
                    <a:pt x="134" y="144"/>
                  </a:lnTo>
                  <a:lnTo>
                    <a:pt x="132" y="144"/>
                  </a:lnTo>
                  <a:lnTo>
                    <a:pt x="129" y="142"/>
                  </a:lnTo>
                  <a:lnTo>
                    <a:pt x="129" y="138"/>
                  </a:lnTo>
                  <a:lnTo>
                    <a:pt x="130" y="134"/>
                  </a:lnTo>
                  <a:lnTo>
                    <a:pt x="132" y="130"/>
                  </a:lnTo>
                  <a:lnTo>
                    <a:pt x="136" y="128"/>
                  </a:lnTo>
                  <a:lnTo>
                    <a:pt x="140" y="126"/>
                  </a:lnTo>
                  <a:lnTo>
                    <a:pt x="144" y="125"/>
                  </a:lnTo>
                  <a:lnTo>
                    <a:pt x="140" y="121"/>
                  </a:lnTo>
                  <a:lnTo>
                    <a:pt x="138" y="115"/>
                  </a:lnTo>
                  <a:lnTo>
                    <a:pt x="138" y="109"/>
                  </a:lnTo>
                  <a:lnTo>
                    <a:pt x="136" y="103"/>
                  </a:lnTo>
                  <a:lnTo>
                    <a:pt x="136" y="98"/>
                  </a:lnTo>
                  <a:lnTo>
                    <a:pt x="132" y="94"/>
                  </a:lnTo>
                  <a:lnTo>
                    <a:pt x="127" y="90"/>
                  </a:lnTo>
                  <a:lnTo>
                    <a:pt x="121" y="86"/>
                  </a:lnTo>
                  <a:lnTo>
                    <a:pt x="115" y="84"/>
                  </a:lnTo>
                  <a:lnTo>
                    <a:pt x="109" y="80"/>
                  </a:lnTo>
                  <a:lnTo>
                    <a:pt x="94" y="77"/>
                  </a:lnTo>
                  <a:lnTo>
                    <a:pt x="77" y="75"/>
                  </a:lnTo>
                  <a:lnTo>
                    <a:pt x="73" y="75"/>
                  </a:lnTo>
                  <a:lnTo>
                    <a:pt x="69" y="73"/>
                  </a:lnTo>
                  <a:lnTo>
                    <a:pt x="67" y="69"/>
                  </a:lnTo>
                  <a:lnTo>
                    <a:pt x="65" y="65"/>
                  </a:lnTo>
                  <a:lnTo>
                    <a:pt x="61" y="63"/>
                  </a:lnTo>
                  <a:lnTo>
                    <a:pt x="58" y="61"/>
                  </a:lnTo>
                  <a:lnTo>
                    <a:pt x="54" y="61"/>
                  </a:lnTo>
                  <a:lnTo>
                    <a:pt x="54" y="55"/>
                  </a:lnTo>
                  <a:lnTo>
                    <a:pt x="52" y="59"/>
                  </a:lnTo>
                  <a:lnTo>
                    <a:pt x="50" y="63"/>
                  </a:lnTo>
                  <a:lnTo>
                    <a:pt x="48" y="65"/>
                  </a:lnTo>
                  <a:lnTo>
                    <a:pt x="46" y="67"/>
                  </a:lnTo>
                  <a:lnTo>
                    <a:pt x="44" y="67"/>
                  </a:lnTo>
                  <a:lnTo>
                    <a:pt x="42" y="67"/>
                  </a:lnTo>
                  <a:lnTo>
                    <a:pt x="38" y="67"/>
                  </a:lnTo>
                  <a:lnTo>
                    <a:pt x="38" y="65"/>
                  </a:lnTo>
                  <a:lnTo>
                    <a:pt x="36" y="61"/>
                  </a:lnTo>
                  <a:lnTo>
                    <a:pt x="36" y="57"/>
                  </a:lnTo>
                  <a:lnTo>
                    <a:pt x="36" y="55"/>
                  </a:lnTo>
                  <a:lnTo>
                    <a:pt x="34" y="52"/>
                  </a:lnTo>
                  <a:lnTo>
                    <a:pt x="33" y="50"/>
                  </a:lnTo>
                  <a:lnTo>
                    <a:pt x="29" y="48"/>
                  </a:lnTo>
                  <a:lnTo>
                    <a:pt x="27" y="46"/>
                  </a:lnTo>
                  <a:lnTo>
                    <a:pt x="25" y="46"/>
                  </a:lnTo>
                  <a:lnTo>
                    <a:pt x="23" y="44"/>
                  </a:lnTo>
                  <a:lnTo>
                    <a:pt x="31" y="40"/>
                  </a:lnTo>
                  <a:lnTo>
                    <a:pt x="40" y="40"/>
                  </a:lnTo>
                  <a:lnTo>
                    <a:pt x="50" y="38"/>
                  </a:lnTo>
                  <a:lnTo>
                    <a:pt x="56" y="30"/>
                  </a:lnTo>
                  <a:lnTo>
                    <a:pt x="50" y="30"/>
                  </a:lnTo>
                  <a:lnTo>
                    <a:pt x="46" y="34"/>
                  </a:lnTo>
                  <a:lnTo>
                    <a:pt x="42" y="36"/>
                  </a:lnTo>
                  <a:lnTo>
                    <a:pt x="36" y="36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3" y="34"/>
                  </a:lnTo>
                  <a:lnTo>
                    <a:pt x="23" y="32"/>
                  </a:lnTo>
                  <a:lnTo>
                    <a:pt x="21" y="30"/>
                  </a:lnTo>
                  <a:lnTo>
                    <a:pt x="19" y="29"/>
                  </a:lnTo>
                  <a:lnTo>
                    <a:pt x="17" y="27"/>
                  </a:lnTo>
                  <a:lnTo>
                    <a:pt x="13" y="25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4" y="11"/>
                  </a:lnTo>
                  <a:lnTo>
                    <a:pt x="6" y="9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5" y="7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7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8" name="Freeform 1442"/>
            <p:cNvSpPr>
              <a:spLocks/>
            </p:cNvSpPr>
            <p:nvPr/>
          </p:nvSpPr>
          <p:spPr bwMode="auto">
            <a:xfrm>
              <a:off x="10032999" y="4922837"/>
              <a:ext cx="57150" cy="55563"/>
            </a:xfrm>
            <a:custGeom>
              <a:avLst/>
              <a:gdLst>
                <a:gd name="T0" fmla="*/ 0 w 36"/>
                <a:gd name="T1" fmla="*/ 0 h 35"/>
                <a:gd name="T2" fmla="*/ 7 w 36"/>
                <a:gd name="T3" fmla="*/ 4 h 35"/>
                <a:gd name="T4" fmla="*/ 13 w 36"/>
                <a:gd name="T5" fmla="*/ 8 h 35"/>
                <a:gd name="T6" fmla="*/ 19 w 36"/>
                <a:gd name="T7" fmla="*/ 14 h 35"/>
                <a:gd name="T8" fmla="*/ 25 w 36"/>
                <a:gd name="T9" fmla="*/ 17 h 35"/>
                <a:gd name="T10" fmla="*/ 27 w 36"/>
                <a:gd name="T11" fmla="*/ 19 h 35"/>
                <a:gd name="T12" fmla="*/ 30 w 36"/>
                <a:gd name="T13" fmla="*/ 21 h 35"/>
                <a:gd name="T14" fmla="*/ 32 w 36"/>
                <a:gd name="T15" fmla="*/ 23 h 35"/>
                <a:gd name="T16" fmla="*/ 34 w 36"/>
                <a:gd name="T17" fmla="*/ 25 h 35"/>
                <a:gd name="T18" fmla="*/ 36 w 36"/>
                <a:gd name="T19" fmla="*/ 27 h 35"/>
                <a:gd name="T20" fmla="*/ 36 w 36"/>
                <a:gd name="T21" fmla="*/ 31 h 35"/>
                <a:gd name="T22" fmla="*/ 36 w 36"/>
                <a:gd name="T23" fmla="*/ 33 h 35"/>
                <a:gd name="T24" fmla="*/ 36 w 36"/>
                <a:gd name="T25" fmla="*/ 35 h 35"/>
                <a:gd name="T26" fmla="*/ 34 w 36"/>
                <a:gd name="T27" fmla="*/ 35 h 35"/>
                <a:gd name="T28" fmla="*/ 32 w 36"/>
                <a:gd name="T29" fmla="*/ 35 h 35"/>
                <a:gd name="T30" fmla="*/ 28 w 36"/>
                <a:gd name="T31" fmla="*/ 35 h 35"/>
                <a:gd name="T32" fmla="*/ 27 w 36"/>
                <a:gd name="T33" fmla="*/ 33 h 35"/>
                <a:gd name="T34" fmla="*/ 25 w 36"/>
                <a:gd name="T35" fmla="*/ 29 h 35"/>
                <a:gd name="T36" fmla="*/ 25 w 36"/>
                <a:gd name="T37" fmla="*/ 27 h 35"/>
                <a:gd name="T38" fmla="*/ 27 w 36"/>
                <a:gd name="T39" fmla="*/ 23 h 35"/>
                <a:gd name="T40" fmla="*/ 23 w 36"/>
                <a:gd name="T41" fmla="*/ 21 h 35"/>
                <a:gd name="T42" fmla="*/ 19 w 36"/>
                <a:gd name="T43" fmla="*/ 17 h 35"/>
                <a:gd name="T44" fmla="*/ 17 w 36"/>
                <a:gd name="T45" fmla="*/ 14 h 35"/>
                <a:gd name="T46" fmla="*/ 15 w 36"/>
                <a:gd name="T47" fmla="*/ 12 h 35"/>
                <a:gd name="T48" fmla="*/ 11 w 36"/>
                <a:gd name="T49" fmla="*/ 8 h 35"/>
                <a:gd name="T50" fmla="*/ 7 w 36"/>
                <a:gd name="T51" fmla="*/ 6 h 35"/>
                <a:gd name="T52" fmla="*/ 3 w 36"/>
                <a:gd name="T53" fmla="*/ 4 h 35"/>
                <a:gd name="T54" fmla="*/ 2 w 36"/>
                <a:gd name="T55" fmla="*/ 2 h 35"/>
                <a:gd name="T56" fmla="*/ 0 w 36"/>
                <a:gd name="T5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" h="35">
                  <a:moveTo>
                    <a:pt x="0" y="0"/>
                  </a:moveTo>
                  <a:lnTo>
                    <a:pt x="7" y="4"/>
                  </a:lnTo>
                  <a:lnTo>
                    <a:pt x="13" y="8"/>
                  </a:lnTo>
                  <a:lnTo>
                    <a:pt x="19" y="14"/>
                  </a:lnTo>
                  <a:lnTo>
                    <a:pt x="25" y="17"/>
                  </a:lnTo>
                  <a:lnTo>
                    <a:pt x="27" y="19"/>
                  </a:lnTo>
                  <a:lnTo>
                    <a:pt x="30" y="21"/>
                  </a:lnTo>
                  <a:lnTo>
                    <a:pt x="32" y="23"/>
                  </a:lnTo>
                  <a:lnTo>
                    <a:pt x="34" y="25"/>
                  </a:lnTo>
                  <a:lnTo>
                    <a:pt x="36" y="27"/>
                  </a:lnTo>
                  <a:lnTo>
                    <a:pt x="36" y="31"/>
                  </a:lnTo>
                  <a:lnTo>
                    <a:pt x="36" y="33"/>
                  </a:lnTo>
                  <a:lnTo>
                    <a:pt x="36" y="35"/>
                  </a:lnTo>
                  <a:lnTo>
                    <a:pt x="34" y="35"/>
                  </a:lnTo>
                  <a:lnTo>
                    <a:pt x="32" y="35"/>
                  </a:lnTo>
                  <a:lnTo>
                    <a:pt x="28" y="35"/>
                  </a:lnTo>
                  <a:lnTo>
                    <a:pt x="27" y="33"/>
                  </a:lnTo>
                  <a:lnTo>
                    <a:pt x="25" y="29"/>
                  </a:lnTo>
                  <a:lnTo>
                    <a:pt x="25" y="27"/>
                  </a:lnTo>
                  <a:lnTo>
                    <a:pt x="27" y="23"/>
                  </a:lnTo>
                  <a:lnTo>
                    <a:pt x="23" y="21"/>
                  </a:lnTo>
                  <a:lnTo>
                    <a:pt x="19" y="17"/>
                  </a:lnTo>
                  <a:lnTo>
                    <a:pt x="17" y="14"/>
                  </a:lnTo>
                  <a:lnTo>
                    <a:pt x="15" y="12"/>
                  </a:lnTo>
                  <a:lnTo>
                    <a:pt x="11" y="8"/>
                  </a:lnTo>
                  <a:lnTo>
                    <a:pt x="7" y="6"/>
                  </a:lnTo>
                  <a:lnTo>
                    <a:pt x="3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9" name="Freeform 1443"/>
            <p:cNvSpPr>
              <a:spLocks/>
            </p:cNvSpPr>
            <p:nvPr/>
          </p:nvSpPr>
          <p:spPr bwMode="auto">
            <a:xfrm>
              <a:off x="10133011" y="5005387"/>
              <a:ext cx="26988" cy="36513"/>
            </a:xfrm>
            <a:custGeom>
              <a:avLst/>
              <a:gdLst>
                <a:gd name="T0" fmla="*/ 0 w 17"/>
                <a:gd name="T1" fmla="*/ 0 h 23"/>
                <a:gd name="T2" fmla="*/ 2 w 17"/>
                <a:gd name="T3" fmla="*/ 0 h 23"/>
                <a:gd name="T4" fmla="*/ 6 w 17"/>
                <a:gd name="T5" fmla="*/ 4 h 23"/>
                <a:gd name="T6" fmla="*/ 8 w 17"/>
                <a:gd name="T7" fmla="*/ 8 h 23"/>
                <a:gd name="T8" fmla="*/ 12 w 17"/>
                <a:gd name="T9" fmla="*/ 10 h 23"/>
                <a:gd name="T10" fmla="*/ 15 w 17"/>
                <a:gd name="T11" fmla="*/ 13 h 23"/>
                <a:gd name="T12" fmla="*/ 17 w 17"/>
                <a:gd name="T13" fmla="*/ 15 h 23"/>
                <a:gd name="T14" fmla="*/ 17 w 17"/>
                <a:gd name="T15" fmla="*/ 17 h 23"/>
                <a:gd name="T16" fmla="*/ 17 w 17"/>
                <a:gd name="T17" fmla="*/ 19 h 23"/>
                <a:gd name="T18" fmla="*/ 15 w 17"/>
                <a:gd name="T19" fmla="*/ 21 h 23"/>
                <a:gd name="T20" fmla="*/ 13 w 17"/>
                <a:gd name="T21" fmla="*/ 23 h 23"/>
                <a:gd name="T22" fmla="*/ 12 w 17"/>
                <a:gd name="T23" fmla="*/ 21 h 23"/>
                <a:gd name="T24" fmla="*/ 10 w 17"/>
                <a:gd name="T25" fmla="*/ 19 h 23"/>
                <a:gd name="T26" fmla="*/ 8 w 17"/>
                <a:gd name="T27" fmla="*/ 17 h 23"/>
                <a:gd name="T28" fmla="*/ 8 w 17"/>
                <a:gd name="T29" fmla="*/ 13 h 23"/>
                <a:gd name="T30" fmla="*/ 4 w 17"/>
                <a:gd name="T31" fmla="*/ 11 h 23"/>
                <a:gd name="T32" fmla="*/ 2 w 17"/>
                <a:gd name="T33" fmla="*/ 8 h 23"/>
                <a:gd name="T34" fmla="*/ 0 w 17"/>
                <a:gd name="T35" fmla="*/ 4 h 23"/>
                <a:gd name="T36" fmla="*/ 0 w 17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23">
                  <a:moveTo>
                    <a:pt x="0" y="0"/>
                  </a:moveTo>
                  <a:lnTo>
                    <a:pt x="2" y="0"/>
                  </a:lnTo>
                  <a:lnTo>
                    <a:pt x="6" y="4"/>
                  </a:lnTo>
                  <a:lnTo>
                    <a:pt x="8" y="8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7" y="15"/>
                  </a:lnTo>
                  <a:lnTo>
                    <a:pt x="17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3"/>
                  </a:lnTo>
                  <a:lnTo>
                    <a:pt x="12" y="21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3"/>
                  </a:lnTo>
                  <a:lnTo>
                    <a:pt x="4" y="11"/>
                  </a:lnTo>
                  <a:lnTo>
                    <a:pt x="2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0" name="Freeform 1444"/>
            <p:cNvSpPr>
              <a:spLocks/>
            </p:cNvSpPr>
            <p:nvPr/>
          </p:nvSpPr>
          <p:spPr bwMode="auto">
            <a:xfrm>
              <a:off x="10325099" y="5135562"/>
              <a:ext cx="17463" cy="22225"/>
            </a:xfrm>
            <a:custGeom>
              <a:avLst/>
              <a:gdLst>
                <a:gd name="T0" fmla="*/ 0 w 11"/>
                <a:gd name="T1" fmla="*/ 0 h 14"/>
                <a:gd name="T2" fmla="*/ 4 w 11"/>
                <a:gd name="T3" fmla="*/ 2 h 14"/>
                <a:gd name="T4" fmla="*/ 8 w 11"/>
                <a:gd name="T5" fmla="*/ 4 h 14"/>
                <a:gd name="T6" fmla="*/ 10 w 11"/>
                <a:gd name="T7" fmla="*/ 6 h 14"/>
                <a:gd name="T8" fmla="*/ 11 w 11"/>
                <a:gd name="T9" fmla="*/ 10 h 14"/>
                <a:gd name="T10" fmla="*/ 10 w 11"/>
                <a:gd name="T11" fmla="*/ 12 h 14"/>
                <a:gd name="T12" fmla="*/ 11 w 11"/>
                <a:gd name="T13" fmla="*/ 14 h 14"/>
                <a:gd name="T14" fmla="*/ 8 w 11"/>
                <a:gd name="T15" fmla="*/ 12 h 14"/>
                <a:gd name="T16" fmla="*/ 4 w 11"/>
                <a:gd name="T17" fmla="*/ 10 h 14"/>
                <a:gd name="T18" fmla="*/ 2 w 11"/>
                <a:gd name="T19" fmla="*/ 6 h 14"/>
                <a:gd name="T20" fmla="*/ 2 w 11"/>
                <a:gd name="T21" fmla="*/ 2 h 14"/>
                <a:gd name="T22" fmla="*/ 0 w 11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4">
                  <a:moveTo>
                    <a:pt x="0" y="0"/>
                  </a:moveTo>
                  <a:lnTo>
                    <a:pt x="4" y="2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1" y="14"/>
                  </a:lnTo>
                  <a:lnTo>
                    <a:pt x="8" y="12"/>
                  </a:lnTo>
                  <a:lnTo>
                    <a:pt x="4" y="10"/>
                  </a:lnTo>
                  <a:lnTo>
                    <a:pt x="2" y="6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1" name="Freeform 1445"/>
            <p:cNvSpPr>
              <a:spLocks/>
            </p:cNvSpPr>
            <p:nvPr/>
          </p:nvSpPr>
          <p:spPr bwMode="auto">
            <a:xfrm>
              <a:off x="10282236" y="5121274"/>
              <a:ext cx="33338" cy="14288"/>
            </a:xfrm>
            <a:custGeom>
              <a:avLst/>
              <a:gdLst>
                <a:gd name="T0" fmla="*/ 0 w 21"/>
                <a:gd name="T1" fmla="*/ 0 h 9"/>
                <a:gd name="T2" fmla="*/ 8 w 21"/>
                <a:gd name="T3" fmla="*/ 0 h 9"/>
                <a:gd name="T4" fmla="*/ 14 w 21"/>
                <a:gd name="T5" fmla="*/ 2 h 9"/>
                <a:gd name="T6" fmla="*/ 17 w 21"/>
                <a:gd name="T7" fmla="*/ 4 h 9"/>
                <a:gd name="T8" fmla="*/ 21 w 21"/>
                <a:gd name="T9" fmla="*/ 8 h 9"/>
                <a:gd name="T10" fmla="*/ 17 w 21"/>
                <a:gd name="T11" fmla="*/ 9 h 9"/>
                <a:gd name="T12" fmla="*/ 14 w 21"/>
                <a:gd name="T13" fmla="*/ 9 h 9"/>
                <a:gd name="T14" fmla="*/ 8 w 21"/>
                <a:gd name="T15" fmla="*/ 8 h 9"/>
                <a:gd name="T16" fmla="*/ 4 w 21"/>
                <a:gd name="T17" fmla="*/ 6 h 9"/>
                <a:gd name="T18" fmla="*/ 2 w 21"/>
                <a:gd name="T19" fmla="*/ 4 h 9"/>
                <a:gd name="T20" fmla="*/ 0 w 21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9">
                  <a:moveTo>
                    <a:pt x="0" y="0"/>
                  </a:moveTo>
                  <a:lnTo>
                    <a:pt x="8" y="0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21" y="8"/>
                  </a:lnTo>
                  <a:lnTo>
                    <a:pt x="17" y="9"/>
                  </a:lnTo>
                  <a:lnTo>
                    <a:pt x="14" y="9"/>
                  </a:lnTo>
                  <a:lnTo>
                    <a:pt x="8" y="8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2" name="Freeform 1446"/>
            <p:cNvSpPr>
              <a:spLocks/>
            </p:cNvSpPr>
            <p:nvPr/>
          </p:nvSpPr>
          <p:spPr bwMode="auto">
            <a:xfrm>
              <a:off x="10288586" y="5081587"/>
              <a:ext cx="26988" cy="33338"/>
            </a:xfrm>
            <a:custGeom>
              <a:avLst/>
              <a:gdLst>
                <a:gd name="T0" fmla="*/ 0 w 17"/>
                <a:gd name="T1" fmla="*/ 0 h 21"/>
                <a:gd name="T2" fmla="*/ 6 w 17"/>
                <a:gd name="T3" fmla="*/ 4 h 21"/>
                <a:gd name="T4" fmla="*/ 11 w 17"/>
                <a:gd name="T5" fmla="*/ 10 h 21"/>
                <a:gd name="T6" fmla="*/ 15 w 17"/>
                <a:gd name="T7" fmla="*/ 13 h 21"/>
                <a:gd name="T8" fmla="*/ 17 w 17"/>
                <a:gd name="T9" fmla="*/ 21 h 21"/>
                <a:gd name="T10" fmla="*/ 13 w 17"/>
                <a:gd name="T11" fmla="*/ 19 h 21"/>
                <a:gd name="T12" fmla="*/ 10 w 17"/>
                <a:gd name="T13" fmla="*/ 15 h 21"/>
                <a:gd name="T14" fmla="*/ 6 w 17"/>
                <a:gd name="T15" fmla="*/ 11 h 21"/>
                <a:gd name="T16" fmla="*/ 4 w 17"/>
                <a:gd name="T17" fmla="*/ 8 h 21"/>
                <a:gd name="T18" fmla="*/ 0 w 17"/>
                <a:gd name="T19" fmla="*/ 4 h 21"/>
                <a:gd name="T20" fmla="*/ 0 w 17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21">
                  <a:moveTo>
                    <a:pt x="0" y="0"/>
                  </a:moveTo>
                  <a:lnTo>
                    <a:pt x="6" y="4"/>
                  </a:lnTo>
                  <a:lnTo>
                    <a:pt x="11" y="10"/>
                  </a:lnTo>
                  <a:lnTo>
                    <a:pt x="15" y="13"/>
                  </a:lnTo>
                  <a:lnTo>
                    <a:pt x="17" y="21"/>
                  </a:lnTo>
                  <a:lnTo>
                    <a:pt x="13" y="19"/>
                  </a:lnTo>
                  <a:lnTo>
                    <a:pt x="10" y="15"/>
                  </a:lnTo>
                  <a:lnTo>
                    <a:pt x="6" y="11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3" name="Freeform 1447"/>
            <p:cNvSpPr>
              <a:spLocks/>
            </p:cNvSpPr>
            <p:nvPr/>
          </p:nvSpPr>
          <p:spPr bwMode="auto">
            <a:xfrm>
              <a:off x="10228261" y="5057774"/>
              <a:ext cx="38100" cy="23813"/>
            </a:xfrm>
            <a:custGeom>
              <a:avLst/>
              <a:gdLst>
                <a:gd name="T0" fmla="*/ 1 w 24"/>
                <a:gd name="T1" fmla="*/ 0 h 15"/>
                <a:gd name="T2" fmla="*/ 5 w 24"/>
                <a:gd name="T3" fmla="*/ 1 h 15"/>
                <a:gd name="T4" fmla="*/ 11 w 24"/>
                <a:gd name="T5" fmla="*/ 5 h 15"/>
                <a:gd name="T6" fmla="*/ 17 w 24"/>
                <a:gd name="T7" fmla="*/ 7 h 15"/>
                <a:gd name="T8" fmla="*/ 21 w 24"/>
                <a:gd name="T9" fmla="*/ 9 h 15"/>
                <a:gd name="T10" fmla="*/ 24 w 24"/>
                <a:gd name="T11" fmla="*/ 13 h 15"/>
                <a:gd name="T12" fmla="*/ 19 w 24"/>
                <a:gd name="T13" fmla="*/ 15 h 15"/>
                <a:gd name="T14" fmla="*/ 15 w 24"/>
                <a:gd name="T15" fmla="*/ 13 h 15"/>
                <a:gd name="T16" fmla="*/ 9 w 24"/>
                <a:gd name="T17" fmla="*/ 11 h 15"/>
                <a:gd name="T18" fmla="*/ 5 w 24"/>
                <a:gd name="T19" fmla="*/ 9 h 15"/>
                <a:gd name="T20" fmla="*/ 1 w 24"/>
                <a:gd name="T21" fmla="*/ 5 h 15"/>
                <a:gd name="T22" fmla="*/ 0 w 24"/>
                <a:gd name="T23" fmla="*/ 1 h 15"/>
                <a:gd name="T24" fmla="*/ 1 w 24"/>
                <a:gd name="T25" fmla="*/ 1 h 15"/>
                <a:gd name="T26" fmla="*/ 1 w 24"/>
                <a:gd name="T2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5">
                  <a:moveTo>
                    <a:pt x="1" y="0"/>
                  </a:moveTo>
                  <a:lnTo>
                    <a:pt x="5" y="1"/>
                  </a:lnTo>
                  <a:lnTo>
                    <a:pt x="11" y="5"/>
                  </a:lnTo>
                  <a:lnTo>
                    <a:pt x="17" y="7"/>
                  </a:lnTo>
                  <a:lnTo>
                    <a:pt x="21" y="9"/>
                  </a:lnTo>
                  <a:lnTo>
                    <a:pt x="24" y="13"/>
                  </a:lnTo>
                  <a:lnTo>
                    <a:pt x="19" y="15"/>
                  </a:lnTo>
                  <a:lnTo>
                    <a:pt x="15" y="13"/>
                  </a:lnTo>
                  <a:lnTo>
                    <a:pt x="9" y="11"/>
                  </a:lnTo>
                  <a:lnTo>
                    <a:pt x="5" y="9"/>
                  </a:lnTo>
                  <a:lnTo>
                    <a:pt x="1" y="5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4" name="Freeform 1448"/>
            <p:cNvSpPr>
              <a:spLocks/>
            </p:cNvSpPr>
            <p:nvPr/>
          </p:nvSpPr>
          <p:spPr bwMode="auto">
            <a:xfrm>
              <a:off x="10182224" y="5032374"/>
              <a:ext cx="6350" cy="3175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2 h 2"/>
                <a:gd name="T4" fmla="*/ 4 w 4"/>
                <a:gd name="T5" fmla="*/ 2 h 2"/>
                <a:gd name="T6" fmla="*/ 0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5" name="Freeform 1449"/>
            <p:cNvSpPr>
              <a:spLocks/>
            </p:cNvSpPr>
            <p:nvPr/>
          </p:nvSpPr>
          <p:spPr bwMode="auto">
            <a:xfrm>
              <a:off x="10182224" y="5035549"/>
              <a:ext cx="23813" cy="9525"/>
            </a:xfrm>
            <a:custGeom>
              <a:avLst/>
              <a:gdLst>
                <a:gd name="T0" fmla="*/ 0 w 15"/>
                <a:gd name="T1" fmla="*/ 0 h 6"/>
                <a:gd name="T2" fmla="*/ 2 w 15"/>
                <a:gd name="T3" fmla="*/ 0 h 6"/>
                <a:gd name="T4" fmla="*/ 4 w 15"/>
                <a:gd name="T5" fmla="*/ 0 h 6"/>
                <a:gd name="T6" fmla="*/ 4 w 15"/>
                <a:gd name="T7" fmla="*/ 0 h 6"/>
                <a:gd name="T8" fmla="*/ 7 w 15"/>
                <a:gd name="T9" fmla="*/ 2 h 6"/>
                <a:gd name="T10" fmla="*/ 11 w 15"/>
                <a:gd name="T11" fmla="*/ 4 h 6"/>
                <a:gd name="T12" fmla="*/ 15 w 15"/>
                <a:gd name="T13" fmla="*/ 6 h 6"/>
                <a:gd name="T14" fmla="*/ 9 w 15"/>
                <a:gd name="T15" fmla="*/ 6 h 6"/>
                <a:gd name="T16" fmla="*/ 0 w 15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2"/>
                  </a:lnTo>
                  <a:lnTo>
                    <a:pt x="11" y="4"/>
                  </a:lnTo>
                  <a:lnTo>
                    <a:pt x="15" y="6"/>
                  </a:lnTo>
                  <a:lnTo>
                    <a:pt x="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" name="Freeform 1450"/>
            <p:cNvSpPr>
              <a:spLocks/>
            </p:cNvSpPr>
            <p:nvPr/>
          </p:nvSpPr>
          <p:spPr bwMode="auto">
            <a:xfrm>
              <a:off x="9844086" y="6065837"/>
              <a:ext cx="109538" cy="103188"/>
            </a:xfrm>
            <a:custGeom>
              <a:avLst/>
              <a:gdLst>
                <a:gd name="T0" fmla="*/ 61 w 69"/>
                <a:gd name="T1" fmla="*/ 0 h 65"/>
                <a:gd name="T2" fmla="*/ 63 w 69"/>
                <a:gd name="T3" fmla="*/ 4 h 65"/>
                <a:gd name="T4" fmla="*/ 65 w 69"/>
                <a:gd name="T5" fmla="*/ 9 h 65"/>
                <a:gd name="T6" fmla="*/ 67 w 69"/>
                <a:gd name="T7" fmla="*/ 13 h 65"/>
                <a:gd name="T8" fmla="*/ 69 w 69"/>
                <a:gd name="T9" fmla="*/ 19 h 65"/>
                <a:gd name="T10" fmla="*/ 65 w 69"/>
                <a:gd name="T11" fmla="*/ 33 h 65"/>
                <a:gd name="T12" fmla="*/ 57 w 69"/>
                <a:gd name="T13" fmla="*/ 48 h 65"/>
                <a:gd name="T14" fmla="*/ 48 w 69"/>
                <a:gd name="T15" fmla="*/ 59 h 65"/>
                <a:gd name="T16" fmla="*/ 38 w 69"/>
                <a:gd name="T17" fmla="*/ 65 h 65"/>
                <a:gd name="T18" fmla="*/ 26 w 69"/>
                <a:gd name="T19" fmla="*/ 61 h 65"/>
                <a:gd name="T20" fmla="*/ 17 w 69"/>
                <a:gd name="T21" fmla="*/ 48 h 65"/>
                <a:gd name="T22" fmla="*/ 7 w 69"/>
                <a:gd name="T23" fmla="*/ 34 h 65"/>
                <a:gd name="T24" fmla="*/ 2 w 69"/>
                <a:gd name="T25" fmla="*/ 17 h 65"/>
                <a:gd name="T26" fmla="*/ 0 w 69"/>
                <a:gd name="T27" fmla="*/ 6 h 65"/>
                <a:gd name="T28" fmla="*/ 3 w 69"/>
                <a:gd name="T29" fmla="*/ 2 h 65"/>
                <a:gd name="T30" fmla="*/ 11 w 69"/>
                <a:gd name="T31" fmla="*/ 0 h 65"/>
                <a:gd name="T32" fmla="*/ 21 w 69"/>
                <a:gd name="T33" fmla="*/ 2 h 65"/>
                <a:gd name="T34" fmla="*/ 30 w 69"/>
                <a:gd name="T35" fmla="*/ 4 h 65"/>
                <a:gd name="T36" fmla="*/ 34 w 69"/>
                <a:gd name="T37" fmla="*/ 6 h 65"/>
                <a:gd name="T38" fmla="*/ 40 w 69"/>
                <a:gd name="T39" fmla="*/ 4 h 65"/>
                <a:gd name="T40" fmla="*/ 48 w 69"/>
                <a:gd name="T41" fmla="*/ 4 h 65"/>
                <a:gd name="T42" fmla="*/ 53 w 69"/>
                <a:gd name="T43" fmla="*/ 2 h 65"/>
                <a:gd name="T44" fmla="*/ 61 w 69"/>
                <a:gd name="T4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65">
                  <a:moveTo>
                    <a:pt x="61" y="0"/>
                  </a:moveTo>
                  <a:lnTo>
                    <a:pt x="63" y="4"/>
                  </a:lnTo>
                  <a:lnTo>
                    <a:pt x="65" y="9"/>
                  </a:lnTo>
                  <a:lnTo>
                    <a:pt x="67" y="13"/>
                  </a:lnTo>
                  <a:lnTo>
                    <a:pt x="69" y="19"/>
                  </a:lnTo>
                  <a:lnTo>
                    <a:pt x="65" y="33"/>
                  </a:lnTo>
                  <a:lnTo>
                    <a:pt x="57" y="48"/>
                  </a:lnTo>
                  <a:lnTo>
                    <a:pt x="48" y="59"/>
                  </a:lnTo>
                  <a:lnTo>
                    <a:pt x="38" y="65"/>
                  </a:lnTo>
                  <a:lnTo>
                    <a:pt x="26" y="61"/>
                  </a:lnTo>
                  <a:lnTo>
                    <a:pt x="17" y="48"/>
                  </a:lnTo>
                  <a:lnTo>
                    <a:pt x="7" y="34"/>
                  </a:lnTo>
                  <a:lnTo>
                    <a:pt x="2" y="17"/>
                  </a:lnTo>
                  <a:lnTo>
                    <a:pt x="0" y="6"/>
                  </a:lnTo>
                  <a:lnTo>
                    <a:pt x="3" y="2"/>
                  </a:lnTo>
                  <a:lnTo>
                    <a:pt x="11" y="0"/>
                  </a:lnTo>
                  <a:lnTo>
                    <a:pt x="21" y="2"/>
                  </a:lnTo>
                  <a:lnTo>
                    <a:pt x="30" y="4"/>
                  </a:lnTo>
                  <a:lnTo>
                    <a:pt x="34" y="6"/>
                  </a:lnTo>
                  <a:lnTo>
                    <a:pt x="40" y="4"/>
                  </a:lnTo>
                  <a:lnTo>
                    <a:pt x="48" y="4"/>
                  </a:lnTo>
                  <a:lnTo>
                    <a:pt x="53" y="2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7" name="Freeform 1451"/>
            <p:cNvSpPr>
              <a:spLocks/>
            </p:cNvSpPr>
            <p:nvPr/>
          </p:nvSpPr>
          <p:spPr bwMode="auto">
            <a:xfrm>
              <a:off x="9937749" y="6038849"/>
              <a:ext cx="12700" cy="17463"/>
            </a:xfrm>
            <a:custGeom>
              <a:avLst/>
              <a:gdLst>
                <a:gd name="T0" fmla="*/ 0 w 8"/>
                <a:gd name="T1" fmla="*/ 0 h 11"/>
                <a:gd name="T2" fmla="*/ 4 w 8"/>
                <a:gd name="T3" fmla="*/ 2 h 11"/>
                <a:gd name="T4" fmla="*/ 8 w 8"/>
                <a:gd name="T5" fmla="*/ 0 h 11"/>
                <a:gd name="T6" fmla="*/ 8 w 8"/>
                <a:gd name="T7" fmla="*/ 3 h 11"/>
                <a:gd name="T8" fmla="*/ 8 w 8"/>
                <a:gd name="T9" fmla="*/ 7 h 11"/>
                <a:gd name="T10" fmla="*/ 6 w 8"/>
                <a:gd name="T11" fmla="*/ 9 h 11"/>
                <a:gd name="T12" fmla="*/ 6 w 8"/>
                <a:gd name="T13" fmla="*/ 11 h 11"/>
                <a:gd name="T14" fmla="*/ 2 w 8"/>
                <a:gd name="T15" fmla="*/ 9 h 11"/>
                <a:gd name="T16" fmla="*/ 0 w 8"/>
                <a:gd name="T17" fmla="*/ 7 h 11"/>
                <a:gd name="T18" fmla="*/ 0 w 8"/>
                <a:gd name="T19" fmla="*/ 3 h 11"/>
                <a:gd name="T20" fmla="*/ 0 w 8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lnTo>
                    <a:pt x="4" y="2"/>
                  </a:lnTo>
                  <a:lnTo>
                    <a:pt x="8" y="0"/>
                  </a:lnTo>
                  <a:lnTo>
                    <a:pt x="8" y="3"/>
                  </a:lnTo>
                  <a:lnTo>
                    <a:pt x="8" y="7"/>
                  </a:lnTo>
                  <a:lnTo>
                    <a:pt x="6" y="9"/>
                  </a:lnTo>
                  <a:lnTo>
                    <a:pt x="6" y="11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8" name="Freeform 1452"/>
            <p:cNvSpPr>
              <a:spLocks/>
            </p:cNvSpPr>
            <p:nvPr/>
          </p:nvSpPr>
          <p:spPr bwMode="auto">
            <a:xfrm>
              <a:off x="9615486" y="5903912"/>
              <a:ext cx="36513" cy="12700"/>
            </a:xfrm>
            <a:custGeom>
              <a:avLst/>
              <a:gdLst>
                <a:gd name="T0" fmla="*/ 13 w 23"/>
                <a:gd name="T1" fmla="*/ 0 h 8"/>
                <a:gd name="T2" fmla="*/ 15 w 23"/>
                <a:gd name="T3" fmla="*/ 2 h 8"/>
                <a:gd name="T4" fmla="*/ 19 w 23"/>
                <a:gd name="T5" fmla="*/ 2 h 8"/>
                <a:gd name="T6" fmla="*/ 23 w 23"/>
                <a:gd name="T7" fmla="*/ 4 h 8"/>
                <a:gd name="T8" fmla="*/ 17 w 23"/>
                <a:gd name="T9" fmla="*/ 6 h 8"/>
                <a:gd name="T10" fmla="*/ 13 w 23"/>
                <a:gd name="T11" fmla="*/ 8 h 8"/>
                <a:gd name="T12" fmla="*/ 7 w 23"/>
                <a:gd name="T13" fmla="*/ 8 h 8"/>
                <a:gd name="T14" fmla="*/ 3 w 23"/>
                <a:gd name="T15" fmla="*/ 8 h 8"/>
                <a:gd name="T16" fmla="*/ 0 w 23"/>
                <a:gd name="T17" fmla="*/ 4 h 8"/>
                <a:gd name="T18" fmla="*/ 5 w 23"/>
                <a:gd name="T19" fmla="*/ 2 h 8"/>
                <a:gd name="T20" fmla="*/ 9 w 23"/>
                <a:gd name="T21" fmla="*/ 0 h 8"/>
                <a:gd name="T22" fmla="*/ 13 w 23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8">
                  <a:moveTo>
                    <a:pt x="13" y="0"/>
                  </a:moveTo>
                  <a:lnTo>
                    <a:pt x="15" y="2"/>
                  </a:lnTo>
                  <a:lnTo>
                    <a:pt x="19" y="2"/>
                  </a:lnTo>
                  <a:lnTo>
                    <a:pt x="23" y="4"/>
                  </a:lnTo>
                  <a:lnTo>
                    <a:pt x="17" y="6"/>
                  </a:lnTo>
                  <a:lnTo>
                    <a:pt x="13" y="8"/>
                  </a:lnTo>
                  <a:lnTo>
                    <a:pt x="7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5" y="2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9" name="Freeform 1453"/>
            <p:cNvSpPr>
              <a:spLocks/>
            </p:cNvSpPr>
            <p:nvPr/>
          </p:nvSpPr>
          <p:spPr bwMode="auto">
            <a:xfrm>
              <a:off x="9431336" y="5172074"/>
              <a:ext cx="42863" cy="15875"/>
            </a:xfrm>
            <a:custGeom>
              <a:avLst/>
              <a:gdLst>
                <a:gd name="T0" fmla="*/ 20 w 27"/>
                <a:gd name="T1" fmla="*/ 0 h 10"/>
                <a:gd name="T2" fmla="*/ 27 w 27"/>
                <a:gd name="T3" fmla="*/ 0 h 10"/>
                <a:gd name="T4" fmla="*/ 27 w 27"/>
                <a:gd name="T5" fmla="*/ 10 h 10"/>
                <a:gd name="T6" fmla="*/ 22 w 27"/>
                <a:gd name="T7" fmla="*/ 10 h 10"/>
                <a:gd name="T8" fmla="*/ 20 w 27"/>
                <a:gd name="T9" fmla="*/ 10 h 10"/>
                <a:gd name="T10" fmla="*/ 18 w 27"/>
                <a:gd name="T11" fmla="*/ 10 h 10"/>
                <a:gd name="T12" fmla="*/ 12 w 27"/>
                <a:gd name="T13" fmla="*/ 8 h 10"/>
                <a:gd name="T14" fmla="*/ 8 w 27"/>
                <a:gd name="T15" fmla="*/ 6 h 10"/>
                <a:gd name="T16" fmla="*/ 4 w 27"/>
                <a:gd name="T17" fmla="*/ 4 h 10"/>
                <a:gd name="T18" fmla="*/ 0 w 27"/>
                <a:gd name="T19" fmla="*/ 2 h 10"/>
                <a:gd name="T20" fmla="*/ 8 w 27"/>
                <a:gd name="T21" fmla="*/ 2 h 10"/>
                <a:gd name="T22" fmla="*/ 14 w 27"/>
                <a:gd name="T23" fmla="*/ 0 h 10"/>
                <a:gd name="T24" fmla="*/ 20 w 27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0">
                  <a:moveTo>
                    <a:pt x="20" y="0"/>
                  </a:moveTo>
                  <a:lnTo>
                    <a:pt x="27" y="0"/>
                  </a:lnTo>
                  <a:lnTo>
                    <a:pt x="27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2" y="8"/>
                  </a:lnTo>
                  <a:lnTo>
                    <a:pt x="8" y="6"/>
                  </a:lnTo>
                  <a:lnTo>
                    <a:pt x="4" y="4"/>
                  </a:lnTo>
                  <a:lnTo>
                    <a:pt x="0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0" name="Freeform 1454"/>
            <p:cNvSpPr>
              <a:spLocks/>
            </p:cNvSpPr>
            <p:nvPr/>
          </p:nvSpPr>
          <p:spPr bwMode="auto">
            <a:xfrm>
              <a:off x="8963024" y="5157787"/>
              <a:ext cx="1133475" cy="855663"/>
            </a:xfrm>
            <a:custGeom>
              <a:avLst/>
              <a:gdLst>
                <a:gd name="T0" fmla="*/ 537 w 714"/>
                <a:gd name="T1" fmla="*/ 48 h 539"/>
                <a:gd name="T2" fmla="*/ 551 w 714"/>
                <a:gd name="T3" fmla="*/ 67 h 539"/>
                <a:gd name="T4" fmla="*/ 574 w 714"/>
                <a:gd name="T5" fmla="*/ 105 h 539"/>
                <a:gd name="T6" fmla="*/ 631 w 714"/>
                <a:gd name="T7" fmla="*/ 176 h 539"/>
                <a:gd name="T8" fmla="*/ 645 w 714"/>
                <a:gd name="T9" fmla="*/ 209 h 539"/>
                <a:gd name="T10" fmla="*/ 676 w 714"/>
                <a:gd name="T11" fmla="*/ 242 h 539"/>
                <a:gd name="T12" fmla="*/ 714 w 714"/>
                <a:gd name="T13" fmla="*/ 311 h 539"/>
                <a:gd name="T14" fmla="*/ 702 w 714"/>
                <a:gd name="T15" fmla="*/ 386 h 539"/>
                <a:gd name="T16" fmla="*/ 679 w 714"/>
                <a:gd name="T17" fmla="*/ 424 h 539"/>
                <a:gd name="T18" fmla="*/ 649 w 714"/>
                <a:gd name="T19" fmla="*/ 507 h 539"/>
                <a:gd name="T20" fmla="*/ 583 w 714"/>
                <a:gd name="T21" fmla="*/ 537 h 539"/>
                <a:gd name="T22" fmla="*/ 549 w 714"/>
                <a:gd name="T23" fmla="*/ 526 h 539"/>
                <a:gd name="T24" fmla="*/ 518 w 714"/>
                <a:gd name="T25" fmla="*/ 534 h 539"/>
                <a:gd name="T26" fmla="*/ 466 w 714"/>
                <a:gd name="T27" fmla="*/ 480 h 539"/>
                <a:gd name="T28" fmla="*/ 457 w 714"/>
                <a:gd name="T29" fmla="*/ 468 h 539"/>
                <a:gd name="T30" fmla="*/ 445 w 714"/>
                <a:gd name="T31" fmla="*/ 461 h 539"/>
                <a:gd name="T32" fmla="*/ 439 w 714"/>
                <a:gd name="T33" fmla="*/ 447 h 539"/>
                <a:gd name="T34" fmla="*/ 426 w 714"/>
                <a:gd name="T35" fmla="*/ 462 h 539"/>
                <a:gd name="T36" fmla="*/ 430 w 714"/>
                <a:gd name="T37" fmla="*/ 443 h 539"/>
                <a:gd name="T38" fmla="*/ 405 w 714"/>
                <a:gd name="T39" fmla="*/ 451 h 539"/>
                <a:gd name="T40" fmla="*/ 389 w 714"/>
                <a:gd name="T41" fmla="*/ 445 h 539"/>
                <a:gd name="T42" fmla="*/ 355 w 714"/>
                <a:gd name="T43" fmla="*/ 399 h 539"/>
                <a:gd name="T44" fmla="*/ 267 w 714"/>
                <a:gd name="T45" fmla="*/ 399 h 539"/>
                <a:gd name="T46" fmla="*/ 188 w 714"/>
                <a:gd name="T47" fmla="*/ 422 h 539"/>
                <a:gd name="T48" fmla="*/ 136 w 714"/>
                <a:gd name="T49" fmla="*/ 438 h 539"/>
                <a:gd name="T50" fmla="*/ 86 w 714"/>
                <a:gd name="T51" fmla="*/ 457 h 539"/>
                <a:gd name="T52" fmla="*/ 29 w 714"/>
                <a:gd name="T53" fmla="*/ 434 h 539"/>
                <a:gd name="T54" fmla="*/ 42 w 714"/>
                <a:gd name="T55" fmla="*/ 409 h 539"/>
                <a:gd name="T56" fmla="*/ 17 w 714"/>
                <a:gd name="T57" fmla="*/ 326 h 539"/>
                <a:gd name="T58" fmla="*/ 0 w 714"/>
                <a:gd name="T59" fmla="*/ 292 h 539"/>
                <a:gd name="T60" fmla="*/ 9 w 714"/>
                <a:gd name="T61" fmla="*/ 286 h 539"/>
                <a:gd name="T62" fmla="*/ 0 w 714"/>
                <a:gd name="T63" fmla="*/ 234 h 539"/>
                <a:gd name="T64" fmla="*/ 7 w 714"/>
                <a:gd name="T65" fmla="*/ 203 h 539"/>
                <a:gd name="T66" fmla="*/ 53 w 714"/>
                <a:gd name="T67" fmla="*/ 180 h 539"/>
                <a:gd name="T68" fmla="*/ 151 w 714"/>
                <a:gd name="T69" fmla="*/ 146 h 539"/>
                <a:gd name="T70" fmla="*/ 165 w 714"/>
                <a:gd name="T71" fmla="*/ 107 h 539"/>
                <a:gd name="T72" fmla="*/ 180 w 714"/>
                <a:gd name="T73" fmla="*/ 107 h 539"/>
                <a:gd name="T74" fmla="*/ 197 w 714"/>
                <a:gd name="T75" fmla="*/ 94 h 539"/>
                <a:gd name="T76" fmla="*/ 234 w 714"/>
                <a:gd name="T77" fmla="*/ 59 h 539"/>
                <a:gd name="T78" fmla="*/ 259 w 714"/>
                <a:gd name="T79" fmla="*/ 75 h 539"/>
                <a:gd name="T80" fmla="*/ 280 w 714"/>
                <a:gd name="T81" fmla="*/ 77 h 539"/>
                <a:gd name="T82" fmla="*/ 286 w 714"/>
                <a:gd name="T83" fmla="*/ 63 h 539"/>
                <a:gd name="T84" fmla="*/ 299 w 714"/>
                <a:gd name="T85" fmla="*/ 36 h 539"/>
                <a:gd name="T86" fmla="*/ 340 w 714"/>
                <a:gd name="T87" fmla="*/ 25 h 539"/>
                <a:gd name="T88" fmla="*/ 349 w 714"/>
                <a:gd name="T89" fmla="*/ 17 h 539"/>
                <a:gd name="T90" fmla="*/ 399 w 714"/>
                <a:gd name="T91" fmla="*/ 21 h 539"/>
                <a:gd name="T92" fmla="*/ 416 w 714"/>
                <a:gd name="T93" fmla="*/ 33 h 539"/>
                <a:gd name="T94" fmla="*/ 401 w 714"/>
                <a:gd name="T95" fmla="*/ 46 h 539"/>
                <a:gd name="T96" fmla="*/ 407 w 714"/>
                <a:gd name="T97" fmla="*/ 82 h 539"/>
                <a:gd name="T98" fmla="*/ 428 w 714"/>
                <a:gd name="T99" fmla="*/ 100 h 539"/>
                <a:gd name="T100" fmla="*/ 468 w 714"/>
                <a:gd name="T101" fmla="*/ 123 h 539"/>
                <a:gd name="T102" fmla="*/ 501 w 714"/>
                <a:gd name="T103" fmla="*/ 86 h 539"/>
                <a:gd name="T104" fmla="*/ 514 w 714"/>
                <a:gd name="T105" fmla="*/ 6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14" h="539">
                  <a:moveTo>
                    <a:pt x="520" y="0"/>
                  </a:moveTo>
                  <a:lnTo>
                    <a:pt x="524" y="13"/>
                  </a:lnTo>
                  <a:lnTo>
                    <a:pt x="530" y="27"/>
                  </a:lnTo>
                  <a:lnTo>
                    <a:pt x="535" y="38"/>
                  </a:lnTo>
                  <a:lnTo>
                    <a:pt x="537" y="44"/>
                  </a:lnTo>
                  <a:lnTo>
                    <a:pt x="537" y="48"/>
                  </a:lnTo>
                  <a:lnTo>
                    <a:pt x="537" y="52"/>
                  </a:lnTo>
                  <a:lnTo>
                    <a:pt x="537" y="57"/>
                  </a:lnTo>
                  <a:lnTo>
                    <a:pt x="539" y="61"/>
                  </a:lnTo>
                  <a:lnTo>
                    <a:pt x="541" y="63"/>
                  </a:lnTo>
                  <a:lnTo>
                    <a:pt x="547" y="65"/>
                  </a:lnTo>
                  <a:lnTo>
                    <a:pt x="551" y="67"/>
                  </a:lnTo>
                  <a:lnTo>
                    <a:pt x="557" y="69"/>
                  </a:lnTo>
                  <a:lnTo>
                    <a:pt x="560" y="69"/>
                  </a:lnTo>
                  <a:lnTo>
                    <a:pt x="562" y="71"/>
                  </a:lnTo>
                  <a:lnTo>
                    <a:pt x="568" y="81"/>
                  </a:lnTo>
                  <a:lnTo>
                    <a:pt x="570" y="94"/>
                  </a:lnTo>
                  <a:lnTo>
                    <a:pt x="574" y="105"/>
                  </a:lnTo>
                  <a:lnTo>
                    <a:pt x="581" y="127"/>
                  </a:lnTo>
                  <a:lnTo>
                    <a:pt x="589" y="146"/>
                  </a:lnTo>
                  <a:lnTo>
                    <a:pt x="595" y="155"/>
                  </a:lnTo>
                  <a:lnTo>
                    <a:pt x="608" y="163"/>
                  </a:lnTo>
                  <a:lnTo>
                    <a:pt x="620" y="171"/>
                  </a:lnTo>
                  <a:lnTo>
                    <a:pt x="631" y="176"/>
                  </a:lnTo>
                  <a:lnTo>
                    <a:pt x="635" y="182"/>
                  </a:lnTo>
                  <a:lnTo>
                    <a:pt x="637" y="188"/>
                  </a:lnTo>
                  <a:lnTo>
                    <a:pt x="639" y="194"/>
                  </a:lnTo>
                  <a:lnTo>
                    <a:pt x="641" y="200"/>
                  </a:lnTo>
                  <a:lnTo>
                    <a:pt x="643" y="205"/>
                  </a:lnTo>
                  <a:lnTo>
                    <a:pt x="645" y="209"/>
                  </a:lnTo>
                  <a:lnTo>
                    <a:pt x="649" y="211"/>
                  </a:lnTo>
                  <a:lnTo>
                    <a:pt x="653" y="213"/>
                  </a:lnTo>
                  <a:lnTo>
                    <a:pt x="658" y="213"/>
                  </a:lnTo>
                  <a:lnTo>
                    <a:pt x="662" y="213"/>
                  </a:lnTo>
                  <a:lnTo>
                    <a:pt x="666" y="230"/>
                  </a:lnTo>
                  <a:lnTo>
                    <a:pt x="676" y="242"/>
                  </a:lnTo>
                  <a:lnTo>
                    <a:pt x="687" y="251"/>
                  </a:lnTo>
                  <a:lnTo>
                    <a:pt x="699" y="261"/>
                  </a:lnTo>
                  <a:lnTo>
                    <a:pt x="699" y="263"/>
                  </a:lnTo>
                  <a:lnTo>
                    <a:pt x="704" y="276"/>
                  </a:lnTo>
                  <a:lnTo>
                    <a:pt x="710" y="294"/>
                  </a:lnTo>
                  <a:lnTo>
                    <a:pt x="714" y="311"/>
                  </a:lnTo>
                  <a:lnTo>
                    <a:pt x="714" y="328"/>
                  </a:lnTo>
                  <a:lnTo>
                    <a:pt x="714" y="343"/>
                  </a:lnTo>
                  <a:lnTo>
                    <a:pt x="710" y="357"/>
                  </a:lnTo>
                  <a:lnTo>
                    <a:pt x="706" y="367"/>
                  </a:lnTo>
                  <a:lnTo>
                    <a:pt x="706" y="384"/>
                  </a:lnTo>
                  <a:lnTo>
                    <a:pt x="702" y="386"/>
                  </a:lnTo>
                  <a:lnTo>
                    <a:pt x="702" y="390"/>
                  </a:lnTo>
                  <a:lnTo>
                    <a:pt x="702" y="391"/>
                  </a:lnTo>
                  <a:lnTo>
                    <a:pt x="702" y="393"/>
                  </a:lnTo>
                  <a:lnTo>
                    <a:pt x="701" y="395"/>
                  </a:lnTo>
                  <a:lnTo>
                    <a:pt x="689" y="411"/>
                  </a:lnTo>
                  <a:lnTo>
                    <a:pt x="679" y="424"/>
                  </a:lnTo>
                  <a:lnTo>
                    <a:pt x="672" y="439"/>
                  </a:lnTo>
                  <a:lnTo>
                    <a:pt x="666" y="457"/>
                  </a:lnTo>
                  <a:lnTo>
                    <a:pt x="658" y="474"/>
                  </a:lnTo>
                  <a:lnTo>
                    <a:pt x="654" y="495"/>
                  </a:lnTo>
                  <a:lnTo>
                    <a:pt x="654" y="495"/>
                  </a:lnTo>
                  <a:lnTo>
                    <a:pt x="649" y="507"/>
                  </a:lnTo>
                  <a:lnTo>
                    <a:pt x="637" y="512"/>
                  </a:lnTo>
                  <a:lnTo>
                    <a:pt x="622" y="516"/>
                  </a:lnTo>
                  <a:lnTo>
                    <a:pt x="608" y="522"/>
                  </a:lnTo>
                  <a:lnTo>
                    <a:pt x="597" y="528"/>
                  </a:lnTo>
                  <a:lnTo>
                    <a:pt x="591" y="539"/>
                  </a:lnTo>
                  <a:lnTo>
                    <a:pt x="583" y="537"/>
                  </a:lnTo>
                  <a:lnTo>
                    <a:pt x="574" y="532"/>
                  </a:lnTo>
                  <a:lnTo>
                    <a:pt x="564" y="526"/>
                  </a:lnTo>
                  <a:lnTo>
                    <a:pt x="558" y="522"/>
                  </a:lnTo>
                  <a:lnTo>
                    <a:pt x="555" y="522"/>
                  </a:lnTo>
                  <a:lnTo>
                    <a:pt x="551" y="524"/>
                  </a:lnTo>
                  <a:lnTo>
                    <a:pt x="549" y="526"/>
                  </a:lnTo>
                  <a:lnTo>
                    <a:pt x="547" y="528"/>
                  </a:lnTo>
                  <a:lnTo>
                    <a:pt x="545" y="532"/>
                  </a:lnTo>
                  <a:lnTo>
                    <a:pt x="543" y="534"/>
                  </a:lnTo>
                  <a:lnTo>
                    <a:pt x="539" y="534"/>
                  </a:lnTo>
                  <a:lnTo>
                    <a:pt x="533" y="535"/>
                  </a:lnTo>
                  <a:lnTo>
                    <a:pt x="518" y="534"/>
                  </a:lnTo>
                  <a:lnTo>
                    <a:pt x="501" y="528"/>
                  </a:lnTo>
                  <a:lnTo>
                    <a:pt x="485" y="518"/>
                  </a:lnTo>
                  <a:lnTo>
                    <a:pt x="474" y="507"/>
                  </a:lnTo>
                  <a:lnTo>
                    <a:pt x="470" y="493"/>
                  </a:lnTo>
                  <a:lnTo>
                    <a:pt x="468" y="487"/>
                  </a:lnTo>
                  <a:lnTo>
                    <a:pt x="466" y="480"/>
                  </a:lnTo>
                  <a:lnTo>
                    <a:pt x="462" y="474"/>
                  </a:lnTo>
                  <a:lnTo>
                    <a:pt x="462" y="468"/>
                  </a:lnTo>
                  <a:lnTo>
                    <a:pt x="461" y="468"/>
                  </a:lnTo>
                  <a:lnTo>
                    <a:pt x="461" y="466"/>
                  </a:lnTo>
                  <a:lnTo>
                    <a:pt x="461" y="466"/>
                  </a:lnTo>
                  <a:lnTo>
                    <a:pt x="457" y="468"/>
                  </a:lnTo>
                  <a:lnTo>
                    <a:pt x="453" y="470"/>
                  </a:lnTo>
                  <a:lnTo>
                    <a:pt x="449" y="470"/>
                  </a:lnTo>
                  <a:lnTo>
                    <a:pt x="441" y="470"/>
                  </a:lnTo>
                  <a:lnTo>
                    <a:pt x="443" y="466"/>
                  </a:lnTo>
                  <a:lnTo>
                    <a:pt x="443" y="462"/>
                  </a:lnTo>
                  <a:lnTo>
                    <a:pt x="445" y="461"/>
                  </a:lnTo>
                  <a:lnTo>
                    <a:pt x="445" y="457"/>
                  </a:lnTo>
                  <a:lnTo>
                    <a:pt x="445" y="451"/>
                  </a:lnTo>
                  <a:lnTo>
                    <a:pt x="443" y="447"/>
                  </a:lnTo>
                  <a:lnTo>
                    <a:pt x="441" y="445"/>
                  </a:lnTo>
                  <a:lnTo>
                    <a:pt x="439" y="443"/>
                  </a:lnTo>
                  <a:lnTo>
                    <a:pt x="439" y="447"/>
                  </a:lnTo>
                  <a:lnTo>
                    <a:pt x="437" y="449"/>
                  </a:lnTo>
                  <a:lnTo>
                    <a:pt x="436" y="451"/>
                  </a:lnTo>
                  <a:lnTo>
                    <a:pt x="434" y="455"/>
                  </a:lnTo>
                  <a:lnTo>
                    <a:pt x="432" y="457"/>
                  </a:lnTo>
                  <a:lnTo>
                    <a:pt x="430" y="461"/>
                  </a:lnTo>
                  <a:lnTo>
                    <a:pt x="426" y="462"/>
                  </a:lnTo>
                  <a:lnTo>
                    <a:pt x="422" y="462"/>
                  </a:lnTo>
                  <a:lnTo>
                    <a:pt x="420" y="462"/>
                  </a:lnTo>
                  <a:lnTo>
                    <a:pt x="416" y="461"/>
                  </a:lnTo>
                  <a:lnTo>
                    <a:pt x="416" y="457"/>
                  </a:lnTo>
                  <a:lnTo>
                    <a:pt x="424" y="453"/>
                  </a:lnTo>
                  <a:lnTo>
                    <a:pt x="430" y="443"/>
                  </a:lnTo>
                  <a:lnTo>
                    <a:pt x="432" y="432"/>
                  </a:lnTo>
                  <a:lnTo>
                    <a:pt x="434" y="420"/>
                  </a:lnTo>
                  <a:lnTo>
                    <a:pt x="434" y="413"/>
                  </a:lnTo>
                  <a:lnTo>
                    <a:pt x="426" y="424"/>
                  </a:lnTo>
                  <a:lnTo>
                    <a:pt x="414" y="438"/>
                  </a:lnTo>
                  <a:lnTo>
                    <a:pt x="405" y="451"/>
                  </a:lnTo>
                  <a:lnTo>
                    <a:pt x="393" y="457"/>
                  </a:lnTo>
                  <a:lnTo>
                    <a:pt x="391" y="455"/>
                  </a:lnTo>
                  <a:lnTo>
                    <a:pt x="389" y="453"/>
                  </a:lnTo>
                  <a:lnTo>
                    <a:pt x="389" y="451"/>
                  </a:lnTo>
                  <a:lnTo>
                    <a:pt x="389" y="447"/>
                  </a:lnTo>
                  <a:lnTo>
                    <a:pt x="389" y="445"/>
                  </a:lnTo>
                  <a:lnTo>
                    <a:pt x="389" y="445"/>
                  </a:lnTo>
                  <a:lnTo>
                    <a:pt x="384" y="439"/>
                  </a:lnTo>
                  <a:lnTo>
                    <a:pt x="378" y="428"/>
                  </a:lnTo>
                  <a:lnTo>
                    <a:pt x="372" y="416"/>
                  </a:lnTo>
                  <a:lnTo>
                    <a:pt x="366" y="407"/>
                  </a:lnTo>
                  <a:lnTo>
                    <a:pt x="355" y="399"/>
                  </a:lnTo>
                  <a:lnTo>
                    <a:pt x="336" y="393"/>
                  </a:lnTo>
                  <a:lnTo>
                    <a:pt x="317" y="390"/>
                  </a:lnTo>
                  <a:lnTo>
                    <a:pt x="299" y="390"/>
                  </a:lnTo>
                  <a:lnTo>
                    <a:pt x="286" y="390"/>
                  </a:lnTo>
                  <a:lnTo>
                    <a:pt x="276" y="393"/>
                  </a:lnTo>
                  <a:lnTo>
                    <a:pt x="267" y="399"/>
                  </a:lnTo>
                  <a:lnTo>
                    <a:pt x="259" y="403"/>
                  </a:lnTo>
                  <a:lnTo>
                    <a:pt x="242" y="407"/>
                  </a:lnTo>
                  <a:lnTo>
                    <a:pt x="226" y="409"/>
                  </a:lnTo>
                  <a:lnTo>
                    <a:pt x="211" y="411"/>
                  </a:lnTo>
                  <a:lnTo>
                    <a:pt x="197" y="414"/>
                  </a:lnTo>
                  <a:lnTo>
                    <a:pt x="188" y="422"/>
                  </a:lnTo>
                  <a:lnTo>
                    <a:pt x="182" y="434"/>
                  </a:lnTo>
                  <a:lnTo>
                    <a:pt x="165" y="438"/>
                  </a:lnTo>
                  <a:lnTo>
                    <a:pt x="146" y="439"/>
                  </a:lnTo>
                  <a:lnTo>
                    <a:pt x="142" y="438"/>
                  </a:lnTo>
                  <a:lnTo>
                    <a:pt x="138" y="436"/>
                  </a:lnTo>
                  <a:lnTo>
                    <a:pt x="136" y="438"/>
                  </a:lnTo>
                  <a:lnTo>
                    <a:pt x="134" y="438"/>
                  </a:lnTo>
                  <a:lnTo>
                    <a:pt x="130" y="438"/>
                  </a:lnTo>
                  <a:lnTo>
                    <a:pt x="128" y="439"/>
                  </a:lnTo>
                  <a:lnTo>
                    <a:pt x="113" y="441"/>
                  </a:lnTo>
                  <a:lnTo>
                    <a:pt x="101" y="449"/>
                  </a:lnTo>
                  <a:lnTo>
                    <a:pt x="86" y="457"/>
                  </a:lnTo>
                  <a:lnTo>
                    <a:pt x="69" y="459"/>
                  </a:lnTo>
                  <a:lnTo>
                    <a:pt x="57" y="457"/>
                  </a:lnTo>
                  <a:lnTo>
                    <a:pt x="44" y="451"/>
                  </a:lnTo>
                  <a:lnTo>
                    <a:pt x="32" y="445"/>
                  </a:lnTo>
                  <a:lnTo>
                    <a:pt x="29" y="438"/>
                  </a:lnTo>
                  <a:lnTo>
                    <a:pt x="29" y="434"/>
                  </a:lnTo>
                  <a:lnTo>
                    <a:pt x="30" y="430"/>
                  </a:lnTo>
                  <a:lnTo>
                    <a:pt x="34" y="426"/>
                  </a:lnTo>
                  <a:lnTo>
                    <a:pt x="36" y="424"/>
                  </a:lnTo>
                  <a:lnTo>
                    <a:pt x="40" y="420"/>
                  </a:lnTo>
                  <a:lnTo>
                    <a:pt x="42" y="414"/>
                  </a:lnTo>
                  <a:lnTo>
                    <a:pt x="42" y="409"/>
                  </a:lnTo>
                  <a:lnTo>
                    <a:pt x="40" y="393"/>
                  </a:lnTo>
                  <a:lnTo>
                    <a:pt x="34" y="382"/>
                  </a:lnTo>
                  <a:lnTo>
                    <a:pt x="30" y="370"/>
                  </a:lnTo>
                  <a:lnTo>
                    <a:pt x="25" y="353"/>
                  </a:lnTo>
                  <a:lnTo>
                    <a:pt x="21" y="338"/>
                  </a:lnTo>
                  <a:lnTo>
                    <a:pt x="17" y="326"/>
                  </a:lnTo>
                  <a:lnTo>
                    <a:pt x="13" y="309"/>
                  </a:lnTo>
                  <a:lnTo>
                    <a:pt x="11" y="305"/>
                  </a:lnTo>
                  <a:lnTo>
                    <a:pt x="7" y="301"/>
                  </a:lnTo>
                  <a:lnTo>
                    <a:pt x="4" y="299"/>
                  </a:lnTo>
                  <a:lnTo>
                    <a:pt x="2" y="295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5" y="284"/>
                  </a:lnTo>
                  <a:lnTo>
                    <a:pt x="9" y="288"/>
                  </a:lnTo>
                  <a:lnTo>
                    <a:pt x="9" y="286"/>
                  </a:lnTo>
                  <a:lnTo>
                    <a:pt x="9" y="282"/>
                  </a:lnTo>
                  <a:lnTo>
                    <a:pt x="7" y="280"/>
                  </a:lnTo>
                  <a:lnTo>
                    <a:pt x="5" y="271"/>
                  </a:lnTo>
                  <a:lnTo>
                    <a:pt x="2" y="261"/>
                  </a:lnTo>
                  <a:lnTo>
                    <a:pt x="0" y="248"/>
                  </a:lnTo>
                  <a:lnTo>
                    <a:pt x="0" y="234"/>
                  </a:lnTo>
                  <a:lnTo>
                    <a:pt x="0" y="224"/>
                  </a:lnTo>
                  <a:lnTo>
                    <a:pt x="0" y="211"/>
                  </a:lnTo>
                  <a:lnTo>
                    <a:pt x="0" y="209"/>
                  </a:lnTo>
                  <a:lnTo>
                    <a:pt x="4" y="205"/>
                  </a:lnTo>
                  <a:lnTo>
                    <a:pt x="5" y="205"/>
                  </a:lnTo>
                  <a:lnTo>
                    <a:pt x="7" y="203"/>
                  </a:lnTo>
                  <a:lnTo>
                    <a:pt x="9" y="207"/>
                  </a:lnTo>
                  <a:lnTo>
                    <a:pt x="9" y="209"/>
                  </a:lnTo>
                  <a:lnTo>
                    <a:pt x="21" y="205"/>
                  </a:lnTo>
                  <a:lnTo>
                    <a:pt x="34" y="196"/>
                  </a:lnTo>
                  <a:lnTo>
                    <a:pt x="42" y="186"/>
                  </a:lnTo>
                  <a:lnTo>
                    <a:pt x="53" y="180"/>
                  </a:lnTo>
                  <a:lnTo>
                    <a:pt x="71" y="178"/>
                  </a:lnTo>
                  <a:lnTo>
                    <a:pt x="84" y="176"/>
                  </a:lnTo>
                  <a:lnTo>
                    <a:pt x="100" y="173"/>
                  </a:lnTo>
                  <a:lnTo>
                    <a:pt x="121" y="165"/>
                  </a:lnTo>
                  <a:lnTo>
                    <a:pt x="138" y="157"/>
                  </a:lnTo>
                  <a:lnTo>
                    <a:pt x="151" y="146"/>
                  </a:lnTo>
                  <a:lnTo>
                    <a:pt x="157" y="134"/>
                  </a:lnTo>
                  <a:lnTo>
                    <a:pt x="157" y="123"/>
                  </a:lnTo>
                  <a:lnTo>
                    <a:pt x="157" y="119"/>
                  </a:lnTo>
                  <a:lnTo>
                    <a:pt x="159" y="113"/>
                  </a:lnTo>
                  <a:lnTo>
                    <a:pt x="161" y="109"/>
                  </a:lnTo>
                  <a:lnTo>
                    <a:pt x="165" y="107"/>
                  </a:lnTo>
                  <a:lnTo>
                    <a:pt x="169" y="111"/>
                  </a:lnTo>
                  <a:lnTo>
                    <a:pt x="173" y="115"/>
                  </a:lnTo>
                  <a:lnTo>
                    <a:pt x="174" y="119"/>
                  </a:lnTo>
                  <a:lnTo>
                    <a:pt x="178" y="117"/>
                  </a:lnTo>
                  <a:lnTo>
                    <a:pt x="180" y="113"/>
                  </a:lnTo>
                  <a:lnTo>
                    <a:pt x="180" y="107"/>
                  </a:lnTo>
                  <a:lnTo>
                    <a:pt x="180" y="104"/>
                  </a:lnTo>
                  <a:lnTo>
                    <a:pt x="182" y="100"/>
                  </a:lnTo>
                  <a:lnTo>
                    <a:pt x="186" y="102"/>
                  </a:lnTo>
                  <a:lnTo>
                    <a:pt x="190" y="104"/>
                  </a:lnTo>
                  <a:lnTo>
                    <a:pt x="196" y="104"/>
                  </a:lnTo>
                  <a:lnTo>
                    <a:pt x="197" y="94"/>
                  </a:lnTo>
                  <a:lnTo>
                    <a:pt x="201" y="86"/>
                  </a:lnTo>
                  <a:lnTo>
                    <a:pt x="205" y="79"/>
                  </a:lnTo>
                  <a:lnTo>
                    <a:pt x="209" y="71"/>
                  </a:lnTo>
                  <a:lnTo>
                    <a:pt x="219" y="67"/>
                  </a:lnTo>
                  <a:lnTo>
                    <a:pt x="226" y="63"/>
                  </a:lnTo>
                  <a:lnTo>
                    <a:pt x="234" y="59"/>
                  </a:lnTo>
                  <a:lnTo>
                    <a:pt x="242" y="57"/>
                  </a:lnTo>
                  <a:lnTo>
                    <a:pt x="247" y="59"/>
                  </a:lnTo>
                  <a:lnTo>
                    <a:pt x="251" y="61"/>
                  </a:lnTo>
                  <a:lnTo>
                    <a:pt x="255" y="65"/>
                  </a:lnTo>
                  <a:lnTo>
                    <a:pt x="257" y="71"/>
                  </a:lnTo>
                  <a:lnTo>
                    <a:pt x="259" y="75"/>
                  </a:lnTo>
                  <a:lnTo>
                    <a:pt x="261" y="81"/>
                  </a:lnTo>
                  <a:lnTo>
                    <a:pt x="265" y="77"/>
                  </a:lnTo>
                  <a:lnTo>
                    <a:pt x="269" y="75"/>
                  </a:lnTo>
                  <a:lnTo>
                    <a:pt x="274" y="75"/>
                  </a:lnTo>
                  <a:lnTo>
                    <a:pt x="276" y="75"/>
                  </a:lnTo>
                  <a:lnTo>
                    <a:pt x="280" y="77"/>
                  </a:lnTo>
                  <a:lnTo>
                    <a:pt x="282" y="79"/>
                  </a:lnTo>
                  <a:lnTo>
                    <a:pt x="284" y="79"/>
                  </a:lnTo>
                  <a:lnTo>
                    <a:pt x="286" y="75"/>
                  </a:lnTo>
                  <a:lnTo>
                    <a:pt x="286" y="71"/>
                  </a:lnTo>
                  <a:lnTo>
                    <a:pt x="286" y="67"/>
                  </a:lnTo>
                  <a:lnTo>
                    <a:pt x="286" y="63"/>
                  </a:lnTo>
                  <a:lnTo>
                    <a:pt x="286" y="59"/>
                  </a:lnTo>
                  <a:lnTo>
                    <a:pt x="288" y="56"/>
                  </a:lnTo>
                  <a:lnTo>
                    <a:pt x="292" y="52"/>
                  </a:lnTo>
                  <a:lnTo>
                    <a:pt x="293" y="46"/>
                  </a:lnTo>
                  <a:lnTo>
                    <a:pt x="295" y="42"/>
                  </a:lnTo>
                  <a:lnTo>
                    <a:pt x="299" y="36"/>
                  </a:lnTo>
                  <a:lnTo>
                    <a:pt x="309" y="31"/>
                  </a:lnTo>
                  <a:lnTo>
                    <a:pt x="320" y="29"/>
                  </a:lnTo>
                  <a:lnTo>
                    <a:pt x="330" y="27"/>
                  </a:lnTo>
                  <a:lnTo>
                    <a:pt x="334" y="27"/>
                  </a:lnTo>
                  <a:lnTo>
                    <a:pt x="338" y="25"/>
                  </a:lnTo>
                  <a:lnTo>
                    <a:pt x="340" y="25"/>
                  </a:lnTo>
                  <a:lnTo>
                    <a:pt x="341" y="23"/>
                  </a:lnTo>
                  <a:lnTo>
                    <a:pt x="338" y="19"/>
                  </a:lnTo>
                  <a:lnTo>
                    <a:pt x="336" y="17"/>
                  </a:lnTo>
                  <a:lnTo>
                    <a:pt x="332" y="13"/>
                  </a:lnTo>
                  <a:lnTo>
                    <a:pt x="330" y="9"/>
                  </a:lnTo>
                  <a:lnTo>
                    <a:pt x="349" y="17"/>
                  </a:lnTo>
                  <a:lnTo>
                    <a:pt x="366" y="23"/>
                  </a:lnTo>
                  <a:lnTo>
                    <a:pt x="386" y="27"/>
                  </a:lnTo>
                  <a:lnTo>
                    <a:pt x="389" y="27"/>
                  </a:lnTo>
                  <a:lnTo>
                    <a:pt x="393" y="25"/>
                  </a:lnTo>
                  <a:lnTo>
                    <a:pt x="397" y="23"/>
                  </a:lnTo>
                  <a:lnTo>
                    <a:pt x="399" y="21"/>
                  </a:lnTo>
                  <a:lnTo>
                    <a:pt x="403" y="21"/>
                  </a:lnTo>
                  <a:lnTo>
                    <a:pt x="407" y="23"/>
                  </a:lnTo>
                  <a:lnTo>
                    <a:pt x="409" y="25"/>
                  </a:lnTo>
                  <a:lnTo>
                    <a:pt x="413" y="27"/>
                  </a:lnTo>
                  <a:lnTo>
                    <a:pt x="414" y="29"/>
                  </a:lnTo>
                  <a:lnTo>
                    <a:pt x="416" y="33"/>
                  </a:lnTo>
                  <a:lnTo>
                    <a:pt x="414" y="36"/>
                  </a:lnTo>
                  <a:lnTo>
                    <a:pt x="413" y="38"/>
                  </a:lnTo>
                  <a:lnTo>
                    <a:pt x="411" y="40"/>
                  </a:lnTo>
                  <a:lnTo>
                    <a:pt x="407" y="42"/>
                  </a:lnTo>
                  <a:lnTo>
                    <a:pt x="405" y="44"/>
                  </a:lnTo>
                  <a:lnTo>
                    <a:pt x="401" y="46"/>
                  </a:lnTo>
                  <a:lnTo>
                    <a:pt x="393" y="77"/>
                  </a:lnTo>
                  <a:lnTo>
                    <a:pt x="395" y="79"/>
                  </a:lnTo>
                  <a:lnTo>
                    <a:pt x="397" y="81"/>
                  </a:lnTo>
                  <a:lnTo>
                    <a:pt x="401" y="81"/>
                  </a:lnTo>
                  <a:lnTo>
                    <a:pt x="405" y="81"/>
                  </a:lnTo>
                  <a:lnTo>
                    <a:pt x="407" y="82"/>
                  </a:lnTo>
                  <a:lnTo>
                    <a:pt x="409" y="84"/>
                  </a:lnTo>
                  <a:lnTo>
                    <a:pt x="409" y="88"/>
                  </a:lnTo>
                  <a:lnTo>
                    <a:pt x="411" y="90"/>
                  </a:lnTo>
                  <a:lnTo>
                    <a:pt x="411" y="94"/>
                  </a:lnTo>
                  <a:lnTo>
                    <a:pt x="413" y="94"/>
                  </a:lnTo>
                  <a:lnTo>
                    <a:pt x="428" y="100"/>
                  </a:lnTo>
                  <a:lnTo>
                    <a:pt x="439" y="105"/>
                  </a:lnTo>
                  <a:lnTo>
                    <a:pt x="455" y="111"/>
                  </a:lnTo>
                  <a:lnTo>
                    <a:pt x="459" y="113"/>
                  </a:lnTo>
                  <a:lnTo>
                    <a:pt x="461" y="117"/>
                  </a:lnTo>
                  <a:lnTo>
                    <a:pt x="464" y="121"/>
                  </a:lnTo>
                  <a:lnTo>
                    <a:pt x="468" y="123"/>
                  </a:lnTo>
                  <a:lnTo>
                    <a:pt x="472" y="127"/>
                  </a:lnTo>
                  <a:lnTo>
                    <a:pt x="478" y="127"/>
                  </a:lnTo>
                  <a:lnTo>
                    <a:pt x="487" y="123"/>
                  </a:lnTo>
                  <a:lnTo>
                    <a:pt x="495" y="113"/>
                  </a:lnTo>
                  <a:lnTo>
                    <a:pt x="499" y="100"/>
                  </a:lnTo>
                  <a:lnTo>
                    <a:pt x="501" y="86"/>
                  </a:lnTo>
                  <a:lnTo>
                    <a:pt x="503" y="77"/>
                  </a:lnTo>
                  <a:lnTo>
                    <a:pt x="503" y="21"/>
                  </a:lnTo>
                  <a:lnTo>
                    <a:pt x="507" y="17"/>
                  </a:lnTo>
                  <a:lnTo>
                    <a:pt x="510" y="13"/>
                  </a:lnTo>
                  <a:lnTo>
                    <a:pt x="512" y="9"/>
                  </a:lnTo>
                  <a:lnTo>
                    <a:pt x="514" y="6"/>
                  </a:lnTo>
                  <a:lnTo>
                    <a:pt x="516" y="2"/>
                  </a:lnTo>
                  <a:lnTo>
                    <a:pt x="5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1" name="Freeform 1455"/>
            <p:cNvSpPr>
              <a:spLocks/>
            </p:cNvSpPr>
            <p:nvPr/>
          </p:nvSpPr>
          <p:spPr bwMode="auto">
            <a:xfrm>
              <a:off x="10458449" y="6065837"/>
              <a:ext cx="214313" cy="212725"/>
            </a:xfrm>
            <a:custGeom>
              <a:avLst/>
              <a:gdLst>
                <a:gd name="T0" fmla="*/ 110 w 135"/>
                <a:gd name="T1" fmla="*/ 4 h 134"/>
                <a:gd name="T2" fmla="*/ 114 w 135"/>
                <a:gd name="T3" fmla="*/ 6 h 134"/>
                <a:gd name="T4" fmla="*/ 114 w 135"/>
                <a:gd name="T5" fmla="*/ 13 h 134"/>
                <a:gd name="T6" fmla="*/ 118 w 135"/>
                <a:gd name="T7" fmla="*/ 15 h 134"/>
                <a:gd name="T8" fmla="*/ 123 w 135"/>
                <a:gd name="T9" fmla="*/ 11 h 134"/>
                <a:gd name="T10" fmla="*/ 129 w 135"/>
                <a:gd name="T11" fmla="*/ 11 h 134"/>
                <a:gd name="T12" fmla="*/ 133 w 135"/>
                <a:gd name="T13" fmla="*/ 17 h 134"/>
                <a:gd name="T14" fmla="*/ 135 w 135"/>
                <a:gd name="T15" fmla="*/ 21 h 134"/>
                <a:gd name="T16" fmla="*/ 127 w 135"/>
                <a:gd name="T17" fmla="*/ 40 h 134"/>
                <a:gd name="T18" fmla="*/ 112 w 135"/>
                <a:gd name="T19" fmla="*/ 52 h 134"/>
                <a:gd name="T20" fmla="*/ 110 w 135"/>
                <a:gd name="T21" fmla="*/ 61 h 134"/>
                <a:gd name="T22" fmla="*/ 112 w 135"/>
                <a:gd name="T23" fmla="*/ 67 h 134"/>
                <a:gd name="T24" fmla="*/ 108 w 135"/>
                <a:gd name="T25" fmla="*/ 73 h 134"/>
                <a:gd name="T26" fmla="*/ 96 w 135"/>
                <a:gd name="T27" fmla="*/ 75 h 134"/>
                <a:gd name="T28" fmla="*/ 89 w 135"/>
                <a:gd name="T29" fmla="*/ 75 h 134"/>
                <a:gd name="T30" fmla="*/ 81 w 135"/>
                <a:gd name="T31" fmla="*/ 94 h 134"/>
                <a:gd name="T32" fmla="*/ 71 w 135"/>
                <a:gd name="T33" fmla="*/ 115 h 134"/>
                <a:gd name="T34" fmla="*/ 66 w 135"/>
                <a:gd name="T35" fmla="*/ 123 h 134"/>
                <a:gd name="T36" fmla="*/ 54 w 135"/>
                <a:gd name="T37" fmla="*/ 130 h 134"/>
                <a:gd name="T38" fmla="*/ 45 w 135"/>
                <a:gd name="T39" fmla="*/ 134 h 134"/>
                <a:gd name="T40" fmla="*/ 39 w 135"/>
                <a:gd name="T41" fmla="*/ 132 h 134"/>
                <a:gd name="T42" fmla="*/ 31 w 135"/>
                <a:gd name="T43" fmla="*/ 130 h 134"/>
                <a:gd name="T44" fmla="*/ 23 w 135"/>
                <a:gd name="T45" fmla="*/ 129 h 134"/>
                <a:gd name="T46" fmla="*/ 14 w 135"/>
                <a:gd name="T47" fmla="*/ 125 h 134"/>
                <a:gd name="T48" fmla="*/ 4 w 135"/>
                <a:gd name="T49" fmla="*/ 119 h 134"/>
                <a:gd name="T50" fmla="*/ 0 w 135"/>
                <a:gd name="T51" fmla="*/ 117 h 134"/>
                <a:gd name="T52" fmla="*/ 2 w 135"/>
                <a:gd name="T53" fmla="*/ 105 h 134"/>
                <a:gd name="T54" fmla="*/ 18 w 135"/>
                <a:gd name="T55" fmla="*/ 88 h 134"/>
                <a:gd name="T56" fmla="*/ 27 w 135"/>
                <a:gd name="T57" fmla="*/ 77 h 134"/>
                <a:gd name="T58" fmla="*/ 35 w 135"/>
                <a:gd name="T59" fmla="*/ 73 h 134"/>
                <a:gd name="T60" fmla="*/ 60 w 135"/>
                <a:gd name="T61" fmla="*/ 59 h 134"/>
                <a:gd name="T62" fmla="*/ 71 w 135"/>
                <a:gd name="T63" fmla="*/ 52 h 134"/>
                <a:gd name="T64" fmla="*/ 77 w 135"/>
                <a:gd name="T65" fmla="*/ 44 h 134"/>
                <a:gd name="T66" fmla="*/ 81 w 135"/>
                <a:gd name="T67" fmla="*/ 38 h 134"/>
                <a:gd name="T68" fmla="*/ 81 w 135"/>
                <a:gd name="T69" fmla="*/ 36 h 134"/>
                <a:gd name="T70" fmla="*/ 83 w 135"/>
                <a:gd name="T71" fmla="*/ 31 h 134"/>
                <a:gd name="T72" fmla="*/ 89 w 135"/>
                <a:gd name="T73" fmla="*/ 25 h 134"/>
                <a:gd name="T74" fmla="*/ 95 w 135"/>
                <a:gd name="T75" fmla="*/ 23 h 134"/>
                <a:gd name="T76" fmla="*/ 96 w 135"/>
                <a:gd name="T77" fmla="*/ 13 h 134"/>
                <a:gd name="T78" fmla="*/ 104 w 135"/>
                <a:gd name="T79" fmla="*/ 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34">
                  <a:moveTo>
                    <a:pt x="110" y="0"/>
                  </a:moveTo>
                  <a:lnTo>
                    <a:pt x="110" y="4"/>
                  </a:lnTo>
                  <a:lnTo>
                    <a:pt x="112" y="6"/>
                  </a:lnTo>
                  <a:lnTo>
                    <a:pt x="114" y="6"/>
                  </a:lnTo>
                  <a:lnTo>
                    <a:pt x="114" y="9"/>
                  </a:lnTo>
                  <a:lnTo>
                    <a:pt x="114" y="13"/>
                  </a:lnTo>
                  <a:lnTo>
                    <a:pt x="114" y="15"/>
                  </a:lnTo>
                  <a:lnTo>
                    <a:pt x="118" y="15"/>
                  </a:lnTo>
                  <a:lnTo>
                    <a:pt x="121" y="13"/>
                  </a:lnTo>
                  <a:lnTo>
                    <a:pt x="123" y="11"/>
                  </a:lnTo>
                  <a:lnTo>
                    <a:pt x="127" y="9"/>
                  </a:lnTo>
                  <a:lnTo>
                    <a:pt x="129" y="11"/>
                  </a:lnTo>
                  <a:lnTo>
                    <a:pt x="131" y="11"/>
                  </a:lnTo>
                  <a:lnTo>
                    <a:pt x="133" y="17"/>
                  </a:lnTo>
                  <a:lnTo>
                    <a:pt x="133" y="19"/>
                  </a:lnTo>
                  <a:lnTo>
                    <a:pt x="135" y="21"/>
                  </a:lnTo>
                  <a:lnTo>
                    <a:pt x="133" y="31"/>
                  </a:lnTo>
                  <a:lnTo>
                    <a:pt x="127" y="40"/>
                  </a:lnTo>
                  <a:lnTo>
                    <a:pt x="119" y="50"/>
                  </a:lnTo>
                  <a:lnTo>
                    <a:pt x="112" y="52"/>
                  </a:lnTo>
                  <a:lnTo>
                    <a:pt x="110" y="57"/>
                  </a:lnTo>
                  <a:lnTo>
                    <a:pt x="110" y="61"/>
                  </a:lnTo>
                  <a:lnTo>
                    <a:pt x="112" y="65"/>
                  </a:lnTo>
                  <a:lnTo>
                    <a:pt x="112" y="67"/>
                  </a:lnTo>
                  <a:lnTo>
                    <a:pt x="112" y="73"/>
                  </a:lnTo>
                  <a:lnTo>
                    <a:pt x="108" y="73"/>
                  </a:lnTo>
                  <a:lnTo>
                    <a:pt x="102" y="73"/>
                  </a:lnTo>
                  <a:lnTo>
                    <a:pt x="96" y="75"/>
                  </a:lnTo>
                  <a:lnTo>
                    <a:pt x="93" y="75"/>
                  </a:lnTo>
                  <a:lnTo>
                    <a:pt x="89" y="75"/>
                  </a:lnTo>
                  <a:lnTo>
                    <a:pt x="85" y="82"/>
                  </a:lnTo>
                  <a:lnTo>
                    <a:pt x="81" y="94"/>
                  </a:lnTo>
                  <a:lnTo>
                    <a:pt x="75" y="105"/>
                  </a:lnTo>
                  <a:lnTo>
                    <a:pt x="71" y="115"/>
                  </a:lnTo>
                  <a:lnTo>
                    <a:pt x="70" y="119"/>
                  </a:lnTo>
                  <a:lnTo>
                    <a:pt x="66" y="123"/>
                  </a:lnTo>
                  <a:lnTo>
                    <a:pt x="60" y="127"/>
                  </a:lnTo>
                  <a:lnTo>
                    <a:pt x="54" y="130"/>
                  </a:lnTo>
                  <a:lnTo>
                    <a:pt x="50" y="132"/>
                  </a:lnTo>
                  <a:lnTo>
                    <a:pt x="45" y="134"/>
                  </a:lnTo>
                  <a:lnTo>
                    <a:pt x="43" y="132"/>
                  </a:lnTo>
                  <a:lnTo>
                    <a:pt x="39" y="132"/>
                  </a:lnTo>
                  <a:lnTo>
                    <a:pt x="35" y="130"/>
                  </a:lnTo>
                  <a:lnTo>
                    <a:pt x="31" y="130"/>
                  </a:lnTo>
                  <a:lnTo>
                    <a:pt x="29" y="130"/>
                  </a:lnTo>
                  <a:lnTo>
                    <a:pt x="23" y="129"/>
                  </a:lnTo>
                  <a:lnTo>
                    <a:pt x="20" y="127"/>
                  </a:lnTo>
                  <a:lnTo>
                    <a:pt x="14" y="125"/>
                  </a:lnTo>
                  <a:lnTo>
                    <a:pt x="8" y="123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0" y="117"/>
                  </a:lnTo>
                  <a:lnTo>
                    <a:pt x="0" y="115"/>
                  </a:lnTo>
                  <a:lnTo>
                    <a:pt x="2" y="105"/>
                  </a:lnTo>
                  <a:lnTo>
                    <a:pt x="10" y="96"/>
                  </a:lnTo>
                  <a:lnTo>
                    <a:pt x="18" y="88"/>
                  </a:lnTo>
                  <a:lnTo>
                    <a:pt x="25" y="81"/>
                  </a:lnTo>
                  <a:lnTo>
                    <a:pt x="27" y="77"/>
                  </a:lnTo>
                  <a:lnTo>
                    <a:pt x="31" y="75"/>
                  </a:lnTo>
                  <a:lnTo>
                    <a:pt x="35" y="73"/>
                  </a:lnTo>
                  <a:lnTo>
                    <a:pt x="48" y="69"/>
                  </a:lnTo>
                  <a:lnTo>
                    <a:pt x="60" y="59"/>
                  </a:lnTo>
                  <a:lnTo>
                    <a:pt x="70" y="52"/>
                  </a:lnTo>
                  <a:lnTo>
                    <a:pt x="71" y="52"/>
                  </a:lnTo>
                  <a:lnTo>
                    <a:pt x="75" y="48"/>
                  </a:lnTo>
                  <a:lnTo>
                    <a:pt x="77" y="44"/>
                  </a:lnTo>
                  <a:lnTo>
                    <a:pt x="79" y="42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81" y="36"/>
                  </a:lnTo>
                  <a:lnTo>
                    <a:pt x="81" y="34"/>
                  </a:lnTo>
                  <a:lnTo>
                    <a:pt x="83" y="31"/>
                  </a:lnTo>
                  <a:lnTo>
                    <a:pt x="85" y="27"/>
                  </a:lnTo>
                  <a:lnTo>
                    <a:pt x="89" y="25"/>
                  </a:lnTo>
                  <a:lnTo>
                    <a:pt x="95" y="25"/>
                  </a:lnTo>
                  <a:lnTo>
                    <a:pt x="95" y="23"/>
                  </a:lnTo>
                  <a:lnTo>
                    <a:pt x="95" y="21"/>
                  </a:lnTo>
                  <a:lnTo>
                    <a:pt x="96" y="13"/>
                  </a:lnTo>
                  <a:lnTo>
                    <a:pt x="100" y="8"/>
                  </a:lnTo>
                  <a:lnTo>
                    <a:pt x="104" y="4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2" name="Freeform 1456"/>
            <p:cNvSpPr>
              <a:spLocks/>
            </p:cNvSpPr>
            <p:nvPr/>
          </p:nvSpPr>
          <p:spPr bwMode="auto">
            <a:xfrm>
              <a:off x="10633074" y="5861049"/>
              <a:ext cx="161925" cy="234950"/>
            </a:xfrm>
            <a:custGeom>
              <a:avLst/>
              <a:gdLst>
                <a:gd name="T0" fmla="*/ 6 w 102"/>
                <a:gd name="T1" fmla="*/ 6 h 148"/>
                <a:gd name="T2" fmla="*/ 15 w 102"/>
                <a:gd name="T3" fmla="*/ 14 h 148"/>
                <a:gd name="T4" fmla="*/ 25 w 102"/>
                <a:gd name="T5" fmla="*/ 19 h 148"/>
                <a:gd name="T6" fmla="*/ 29 w 102"/>
                <a:gd name="T7" fmla="*/ 25 h 148"/>
                <a:gd name="T8" fmla="*/ 33 w 102"/>
                <a:gd name="T9" fmla="*/ 29 h 148"/>
                <a:gd name="T10" fmla="*/ 29 w 102"/>
                <a:gd name="T11" fmla="*/ 35 h 148"/>
                <a:gd name="T12" fmla="*/ 31 w 102"/>
                <a:gd name="T13" fmla="*/ 41 h 148"/>
                <a:gd name="T14" fmla="*/ 36 w 102"/>
                <a:gd name="T15" fmla="*/ 48 h 148"/>
                <a:gd name="T16" fmla="*/ 40 w 102"/>
                <a:gd name="T17" fmla="*/ 56 h 148"/>
                <a:gd name="T18" fmla="*/ 44 w 102"/>
                <a:gd name="T19" fmla="*/ 50 h 148"/>
                <a:gd name="T20" fmla="*/ 46 w 102"/>
                <a:gd name="T21" fmla="*/ 44 h 148"/>
                <a:gd name="T22" fmla="*/ 54 w 102"/>
                <a:gd name="T23" fmla="*/ 44 h 148"/>
                <a:gd name="T24" fmla="*/ 56 w 102"/>
                <a:gd name="T25" fmla="*/ 58 h 148"/>
                <a:gd name="T26" fmla="*/ 63 w 102"/>
                <a:gd name="T27" fmla="*/ 67 h 148"/>
                <a:gd name="T28" fmla="*/ 77 w 102"/>
                <a:gd name="T29" fmla="*/ 71 h 148"/>
                <a:gd name="T30" fmla="*/ 84 w 102"/>
                <a:gd name="T31" fmla="*/ 69 h 148"/>
                <a:gd name="T32" fmla="*/ 90 w 102"/>
                <a:gd name="T33" fmla="*/ 67 h 148"/>
                <a:gd name="T34" fmla="*/ 98 w 102"/>
                <a:gd name="T35" fmla="*/ 66 h 148"/>
                <a:gd name="T36" fmla="*/ 102 w 102"/>
                <a:gd name="T37" fmla="*/ 69 h 148"/>
                <a:gd name="T38" fmla="*/ 94 w 102"/>
                <a:gd name="T39" fmla="*/ 91 h 148"/>
                <a:gd name="T40" fmla="*/ 86 w 102"/>
                <a:gd name="T41" fmla="*/ 98 h 148"/>
                <a:gd name="T42" fmla="*/ 81 w 102"/>
                <a:gd name="T43" fmla="*/ 100 h 148"/>
                <a:gd name="T44" fmla="*/ 73 w 102"/>
                <a:gd name="T45" fmla="*/ 104 h 148"/>
                <a:gd name="T46" fmla="*/ 73 w 102"/>
                <a:gd name="T47" fmla="*/ 110 h 148"/>
                <a:gd name="T48" fmla="*/ 75 w 102"/>
                <a:gd name="T49" fmla="*/ 114 h 148"/>
                <a:gd name="T50" fmla="*/ 73 w 102"/>
                <a:gd name="T51" fmla="*/ 119 h 148"/>
                <a:gd name="T52" fmla="*/ 67 w 102"/>
                <a:gd name="T53" fmla="*/ 125 h 148"/>
                <a:gd name="T54" fmla="*/ 63 w 102"/>
                <a:gd name="T55" fmla="*/ 131 h 148"/>
                <a:gd name="T56" fmla="*/ 57 w 102"/>
                <a:gd name="T57" fmla="*/ 140 h 148"/>
                <a:gd name="T58" fmla="*/ 50 w 102"/>
                <a:gd name="T59" fmla="*/ 146 h 148"/>
                <a:gd name="T60" fmla="*/ 38 w 102"/>
                <a:gd name="T61" fmla="*/ 146 h 148"/>
                <a:gd name="T62" fmla="*/ 34 w 102"/>
                <a:gd name="T63" fmla="*/ 140 h 148"/>
                <a:gd name="T64" fmla="*/ 36 w 102"/>
                <a:gd name="T65" fmla="*/ 133 h 148"/>
                <a:gd name="T66" fmla="*/ 40 w 102"/>
                <a:gd name="T67" fmla="*/ 125 h 148"/>
                <a:gd name="T68" fmla="*/ 40 w 102"/>
                <a:gd name="T69" fmla="*/ 117 h 148"/>
                <a:gd name="T70" fmla="*/ 34 w 102"/>
                <a:gd name="T71" fmla="*/ 114 h 148"/>
                <a:gd name="T72" fmla="*/ 25 w 102"/>
                <a:gd name="T73" fmla="*/ 112 h 148"/>
                <a:gd name="T74" fmla="*/ 19 w 102"/>
                <a:gd name="T75" fmla="*/ 106 h 148"/>
                <a:gd name="T76" fmla="*/ 19 w 102"/>
                <a:gd name="T77" fmla="*/ 100 h 148"/>
                <a:gd name="T78" fmla="*/ 23 w 102"/>
                <a:gd name="T79" fmla="*/ 96 h 148"/>
                <a:gd name="T80" fmla="*/ 27 w 102"/>
                <a:gd name="T81" fmla="*/ 92 h 148"/>
                <a:gd name="T82" fmla="*/ 33 w 102"/>
                <a:gd name="T83" fmla="*/ 83 h 148"/>
                <a:gd name="T84" fmla="*/ 34 w 102"/>
                <a:gd name="T85" fmla="*/ 69 h 148"/>
                <a:gd name="T86" fmla="*/ 33 w 102"/>
                <a:gd name="T87" fmla="*/ 60 h 148"/>
                <a:gd name="T88" fmla="*/ 33 w 102"/>
                <a:gd name="T89" fmla="*/ 58 h 148"/>
                <a:gd name="T90" fmla="*/ 29 w 102"/>
                <a:gd name="T91" fmla="*/ 52 h 148"/>
                <a:gd name="T92" fmla="*/ 25 w 102"/>
                <a:gd name="T93" fmla="*/ 44 h 148"/>
                <a:gd name="T94" fmla="*/ 27 w 102"/>
                <a:gd name="T95" fmla="*/ 39 h 148"/>
                <a:gd name="T96" fmla="*/ 9 w 102"/>
                <a:gd name="T97" fmla="*/ 25 h 148"/>
                <a:gd name="T98" fmla="*/ 0 w 102"/>
                <a:gd name="T9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2" h="148">
                  <a:moveTo>
                    <a:pt x="0" y="0"/>
                  </a:moveTo>
                  <a:lnTo>
                    <a:pt x="6" y="6"/>
                  </a:lnTo>
                  <a:lnTo>
                    <a:pt x="9" y="10"/>
                  </a:lnTo>
                  <a:lnTo>
                    <a:pt x="15" y="14"/>
                  </a:lnTo>
                  <a:lnTo>
                    <a:pt x="19" y="16"/>
                  </a:lnTo>
                  <a:lnTo>
                    <a:pt x="25" y="19"/>
                  </a:lnTo>
                  <a:lnTo>
                    <a:pt x="27" y="21"/>
                  </a:lnTo>
                  <a:lnTo>
                    <a:pt x="29" y="25"/>
                  </a:lnTo>
                  <a:lnTo>
                    <a:pt x="29" y="27"/>
                  </a:lnTo>
                  <a:lnTo>
                    <a:pt x="33" y="29"/>
                  </a:lnTo>
                  <a:lnTo>
                    <a:pt x="31" y="31"/>
                  </a:lnTo>
                  <a:lnTo>
                    <a:pt x="29" y="35"/>
                  </a:lnTo>
                  <a:lnTo>
                    <a:pt x="31" y="37"/>
                  </a:lnTo>
                  <a:lnTo>
                    <a:pt x="31" y="41"/>
                  </a:lnTo>
                  <a:lnTo>
                    <a:pt x="33" y="44"/>
                  </a:lnTo>
                  <a:lnTo>
                    <a:pt x="36" y="48"/>
                  </a:lnTo>
                  <a:lnTo>
                    <a:pt x="38" y="52"/>
                  </a:lnTo>
                  <a:lnTo>
                    <a:pt x="40" y="56"/>
                  </a:lnTo>
                  <a:lnTo>
                    <a:pt x="44" y="56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54" y="44"/>
                  </a:lnTo>
                  <a:lnTo>
                    <a:pt x="54" y="52"/>
                  </a:lnTo>
                  <a:lnTo>
                    <a:pt x="56" y="58"/>
                  </a:lnTo>
                  <a:lnTo>
                    <a:pt x="59" y="64"/>
                  </a:lnTo>
                  <a:lnTo>
                    <a:pt x="63" y="67"/>
                  </a:lnTo>
                  <a:lnTo>
                    <a:pt x="69" y="69"/>
                  </a:lnTo>
                  <a:lnTo>
                    <a:pt x="77" y="71"/>
                  </a:lnTo>
                  <a:lnTo>
                    <a:pt x="81" y="71"/>
                  </a:lnTo>
                  <a:lnTo>
                    <a:pt x="84" y="69"/>
                  </a:lnTo>
                  <a:lnTo>
                    <a:pt x="86" y="67"/>
                  </a:lnTo>
                  <a:lnTo>
                    <a:pt x="90" y="67"/>
                  </a:lnTo>
                  <a:lnTo>
                    <a:pt x="92" y="66"/>
                  </a:lnTo>
                  <a:lnTo>
                    <a:pt x="98" y="66"/>
                  </a:lnTo>
                  <a:lnTo>
                    <a:pt x="100" y="67"/>
                  </a:lnTo>
                  <a:lnTo>
                    <a:pt x="102" y="69"/>
                  </a:lnTo>
                  <a:lnTo>
                    <a:pt x="96" y="79"/>
                  </a:lnTo>
                  <a:lnTo>
                    <a:pt x="94" y="91"/>
                  </a:lnTo>
                  <a:lnTo>
                    <a:pt x="90" y="100"/>
                  </a:lnTo>
                  <a:lnTo>
                    <a:pt x="86" y="98"/>
                  </a:lnTo>
                  <a:lnTo>
                    <a:pt x="84" y="100"/>
                  </a:lnTo>
                  <a:lnTo>
                    <a:pt x="81" y="100"/>
                  </a:lnTo>
                  <a:lnTo>
                    <a:pt x="77" y="102"/>
                  </a:lnTo>
                  <a:lnTo>
                    <a:pt x="73" y="104"/>
                  </a:lnTo>
                  <a:lnTo>
                    <a:pt x="73" y="108"/>
                  </a:lnTo>
                  <a:lnTo>
                    <a:pt x="73" y="110"/>
                  </a:lnTo>
                  <a:lnTo>
                    <a:pt x="75" y="112"/>
                  </a:lnTo>
                  <a:lnTo>
                    <a:pt x="75" y="114"/>
                  </a:lnTo>
                  <a:lnTo>
                    <a:pt x="75" y="117"/>
                  </a:lnTo>
                  <a:lnTo>
                    <a:pt x="73" y="119"/>
                  </a:lnTo>
                  <a:lnTo>
                    <a:pt x="71" y="123"/>
                  </a:lnTo>
                  <a:lnTo>
                    <a:pt x="67" y="125"/>
                  </a:lnTo>
                  <a:lnTo>
                    <a:pt x="67" y="127"/>
                  </a:lnTo>
                  <a:lnTo>
                    <a:pt x="63" y="131"/>
                  </a:lnTo>
                  <a:lnTo>
                    <a:pt x="61" y="137"/>
                  </a:lnTo>
                  <a:lnTo>
                    <a:pt x="57" y="140"/>
                  </a:lnTo>
                  <a:lnTo>
                    <a:pt x="54" y="144"/>
                  </a:lnTo>
                  <a:lnTo>
                    <a:pt x="50" y="146"/>
                  </a:lnTo>
                  <a:lnTo>
                    <a:pt x="44" y="148"/>
                  </a:lnTo>
                  <a:lnTo>
                    <a:pt x="38" y="146"/>
                  </a:lnTo>
                  <a:lnTo>
                    <a:pt x="34" y="144"/>
                  </a:lnTo>
                  <a:lnTo>
                    <a:pt x="34" y="140"/>
                  </a:lnTo>
                  <a:lnTo>
                    <a:pt x="34" y="137"/>
                  </a:lnTo>
                  <a:lnTo>
                    <a:pt x="36" y="133"/>
                  </a:lnTo>
                  <a:lnTo>
                    <a:pt x="38" y="129"/>
                  </a:lnTo>
                  <a:lnTo>
                    <a:pt x="40" y="125"/>
                  </a:lnTo>
                  <a:lnTo>
                    <a:pt x="42" y="121"/>
                  </a:lnTo>
                  <a:lnTo>
                    <a:pt x="40" y="117"/>
                  </a:lnTo>
                  <a:lnTo>
                    <a:pt x="38" y="115"/>
                  </a:lnTo>
                  <a:lnTo>
                    <a:pt x="34" y="114"/>
                  </a:lnTo>
                  <a:lnTo>
                    <a:pt x="31" y="112"/>
                  </a:lnTo>
                  <a:lnTo>
                    <a:pt x="25" y="112"/>
                  </a:lnTo>
                  <a:lnTo>
                    <a:pt x="23" y="110"/>
                  </a:lnTo>
                  <a:lnTo>
                    <a:pt x="19" y="106"/>
                  </a:lnTo>
                  <a:lnTo>
                    <a:pt x="19" y="104"/>
                  </a:lnTo>
                  <a:lnTo>
                    <a:pt x="19" y="100"/>
                  </a:lnTo>
                  <a:lnTo>
                    <a:pt x="21" y="98"/>
                  </a:lnTo>
                  <a:lnTo>
                    <a:pt x="23" y="96"/>
                  </a:lnTo>
                  <a:lnTo>
                    <a:pt x="25" y="94"/>
                  </a:lnTo>
                  <a:lnTo>
                    <a:pt x="27" y="92"/>
                  </a:lnTo>
                  <a:lnTo>
                    <a:pt x="31" y="89"/>
                  </a:lnTo>
                  <a:lnTo>
                    <a:pt x="33" y="83"/>
                  </a:lnTo>
                  <a:lnTo>
                    <a:pt x="34" y="75"/>
                  </a:lnTo>
                  <a:lnTo>
                    <a:pt x="34" y="69"/>
                  </a:lnTo>
                  <a:lnTo>
                    <a:pt x="34" y="66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8"/>
                  </a:lnTo>
                  <a:lnTo>
                    <a:pt x="31" y="54"/>
                  </a:lnTo>
                  <a:lnTo>
                    <a:pt x="29" y="52"/>
                  </a:lnTo>
                  <a:lnTo>
                    <a:pt x="27" y="48"/>
                  </a:lnTo>
                  <a:lnTo>
                    <a:pt x="25" y="44"/>
                  </a:lnTo>
                  <a:lnTo>
                    <a:pt x="27" y="43"/>
                  </a:lnTo>
                  <a:lnTo>
                    <a:pt x="27" y="39"/>
                  </a:lnTo>
                  <a:lnTo>
                    <a:pt x="17" y="35"/>
                  </a:lnTo>
                  <a:lnTo>
                    <a:pt x="9" y="25"/>
                  </a:lnTo>
                  <a:lnTo>
                    <a:pt x="4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3" name="Freeform 1457"/>
            <p:cNvSpPr>
              <a:spLocks/>
            </p:cNvSpPr>
            <p:nvPr/>
          </p:nvSpPr>
          <p:spPr bwMode="auto">
            <a:xfrm>
              <a:off x="10755311" y="5343524"/>
              <a:ext cx="36513" cy="23813"/>
            </a:xfrm>
            <a:custGeom>
              <a:avLst/>
              <a:gdLst>
                <a:gd name="T0" fmla="*/ 15 w 23"/>
                <a:gd name="T1" fmla="*/ 0 h 15"/>
                <a:gd name="T2" fmla="*/ 15 w 23"/>
                <a:gd name="T3" fmla="*/ 2 h 15"/>
                <a:gd name="T4" fmla="*/ 17 w 23"/>
                <a:gd name="T5" fmla="*/ 4 h 15"/>
                <a:gd name="T6" fmla="*/ 19 w 23"/>
                <a:gd name="T7" fmla="*/ 6 h 15"/>
                <a:gd name="T8" fmla="*/ 23 w 23"/>
                <a:gd name="T9" fmla="*/ 6 h 15"/>
                <a:gd name="T10" fmla="*/ 23 w 23"/>
                <a:gd name="T11" fmla="*/ 13 h 15"/>
                <a:gd name="T12" fmla="*/ 21 w 23"/>
                <a:gd name="T13" fmla="*/ 15 h 15"/>
                <a:gd name="T14" fmla="*/ 19 w 23"/>
                <a:gd name="T15" fmla="*/ 15 h 15"/>
                <a:gd name="T16" fmla="*/ 17 w 23"/>
                <a:gd name="T17" fmla="*/ 15 h 15"/>
                <a:gd name="T18" fmla="*/ 15 w 23"/>
                <a:gd name="T19" fmla="*/ 15 h 15"/>
                <a:gd name="T20" fmla="*/ 13 w 23"/>
                <a:gd name="T21" fmla="*/ 15 h 15"/>
                <a:gd name="T22" fmla="*/ 9 w 23"/>
                <a:gd name="T23" fmla="*/ 15 h 15"/>
                <a:gd name="T24" fmla="*/ 5 w 23"/>
                <a:gd name="T25" fmla="*/ 15 h 15"/>
                <a:gd name="T26" fmla="*/ 2 w 23"/>
                <a:gd name="T27" fmla="*/ 13 h 15"/>
                <a:gd name="T28" fmla="*/ 0 w 23"/>
                <a:gd name="T29" fmla="*/ 11 h 15"/>
                <a:gd name="T30" fmla="*/ 2 w 23"/>
                <a:gd name="T31" fmla="*/ 8 h 15"/>
                <a:gd name="T32" fmla="*/ 4 w 23"/>
                <a:gd name="T33" fmla="*/ 6 h 15"/>
                <a:gd name="T34" fmla="*/ 7 w 23"/>
                <a:gd name="T35" fmla="*/ 4 h 15"/>
                <a:gd name="T36" fmla="*/ 11 w 23"/>
                <a:gd name="T37" fmla="*/ 2 h 15"/>
                <a:gd name="T38" fmla="*/ 15 w 23"/>
                <a:gd name="T3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15">
                  <a:moveTo>
                    <a:pt x="15" y="0"/>
                  </a:moveTo>
                  <a:lnTo>
                    <a:pt x="15" y="2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23" y="6"/>
                  </a:lnTo>
                  <a:lnTo>
                    <a:pt x="23" y="13"/>
                  </a:lnTo>
                  <a:lnTo>
                    <a:pt x="21" y="15"/>
                  </a:lnTo>
                  <a:lnTo>
                    <a:pt x="19" y="15"/>
                  </a:lnTo>
                  <a:lnTo>
                    <a:pt x="17" y="15"/>
                  </a:lnTo>
                  <a:lnTo>
                    <a:pt x="15" y="15"/>
                  </a:lnTo>
                  <a:lnTo>
                    <a:pt x="13" y="15"/>
                  </a:lnTo>
                  <a:lnTo>
                    <a:pt x="9" y="15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4" y="6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4" name="Freeform 1458"/>
            <p:cNvSpPr>
              <a:spLocks/>
            </p:cNvSpPr>
            <p:nvPr/>
          </p:nvSpPr>
          <p:spPr bwMode="auto">
            <a:xfrm>
              <a:off x="10794999" y="5316537"/>
              <a:ext cx="33338" cy="20638"/>
            </a:xfrm>
            <a:custGeom>
              <a:avLst/>
              <a:gdLst>
                <a:gd name="T0" fmla="*/ 21 w 21"/>
                <a:gd name="T1" fmla="*/ 0 h 13"/>
                <a:gd name="T2" fmla="*/ 21 w 21"/>
                <a:gd name="T3" fmla="*/ 5 h 13"/>
                <a:gd name="T4" fmla="*/ 17 w 21"/>
                <a:gd name="T5" fmla="*/ 7 h 13"/>
                <a:gd name="T6" fmla="*/ 13 w 21"/>
                <a:gd name="T7" fmla="*/ 9 h 13"/>
                <a:gd name="T8" fmla="*/ 9 w 21"/>
                <a:gd name="T9" fmla="*/ 11 h 13"/>
                <a:gd name="T10" fmla="*/ 5 w 21"/>
                <a:gd name="T11" fmla="*/ 13 h 13"/>
                <a:gd name="T12" fmla="*/ 3 w 21"/>
                <a:gd name="T13" fmla="*/ 11 h 13"/>
                <a:gd name="T14" fmla="*/ 2 w 21"/>
                <a:gd name="T15" fmla="*/ 9 h 13"/>
                <a:gd name="T16" fmla="*/ 0 w 21"/>
                <a:gd name="T17" fmla="*/ 7 h 13"/>
                <a:gd name="T18" fmla="*/ 2 w 21"/>
                <a:gd name="T19" fmla="*/ 4 h 13"/>
                <a:gd name="T20" fmla="*/ 3 w 21"/>
                <a:gd name="T21" fmla="*/ 2 h 13"/>
                <a:gd name="T22" fmla="*/ 7 w 21"/>
                <a:gd name="T23" fmla="*/ 0 h 13"/>
                <a:gd name="T24" fmla="*/ 13 w 21"/>
                <a:gd name="T25" fmla="*/ 0 h 13"/>
                <a:gd name="T26" fmla="*/ 17 w 21"/>
                <a:gd name="T27" fmla="*/ 0 h 13"/>
                <a:gd name="T28" fmla="*/ 21 w 21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3">
                  <a:moveTo>
                    <a:pt x="21" y="0"/>
                  </a:moveTo>
                  <a:lnTo>
                    <a:pt x="21" y="5"/>
                  </a:lnTo>
                  <a:lnTo>
                    <a:pt x="17" y="7"/>
                  </a:lnTo>
                  <a:lnTo>
                    <a:pt x="13" y="9"/>
                  </a:lnTo>
                  <a:lnTo>
                    <a:pt x="9" y="11"/>
                  </a:lnTo>
                  <a:lnTo>
                    <a:pt x="5" y="13"/>
                  </a:lnTo>
                  <a:lnTo>
                    <a:pt x="3" y="11"/>
                  </a:lnTo>
                  <a:lnTo>
                    <a:pt x="2" y="9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2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5" name="Freeform 1459"/>
            <p:cNvSpPr>
              <a:spLocks/>
            </p:cNvSpPr>
            <p:nvPr/>
          </p:nvSpPr>
          <p:spPr bwMode="auto">
            <a:xfrm>
              <a:off x="9215436" y="4571999"/>
              <a:ext cx="125413" cy="119063"/>
            </a:xfrm>
            <a:custGeom>
              <a:avLst/>
              <a:gdLst>
                <a:gd name="T0" fmla="*/ 60 w 79"/>
                <a:gd name="T1" fmla="*/ 0 h 75"/>
                <a:gd name="T2" fmla="*/ 65 w 79"/>
                <a:gd name="T3" fmla="*/ 6 h 75"/>
                <a:gd name="T4" fmla="*/ 73 w 79"/>
                <a:gd name="T5" fmla="*/ 25 h 75"/>
                <a:gd name="T6" fmla="*/ 79 w 79"/>
                <a:gd name="T7" fmla="*/ 46 h 75"/>
                <a:gd name="T8" fmla="*/ 75 w 79"/>
                <a:gd name="T9" fmla="*/ 54 h 75"/>
                <a:gd name="T10" fmla="*/ 71 w 79"/>
                <a:gd name="T11" fmla="*/ 60 h 75"/>
                <a:gd name="T12" fmla="*/ 69 w 79"/>
                <a:gd name="T13" fmla="*/ 64 h 75"/>
                <a:gd name="T14" fmla="*/ 65 w 79"/>
                <a:gd name="T15" fmla="*/ 58 h 75"/>
                <a:gd name="T16" fmla="*/ 63 w 79"/>
                <a:gd name="T17" fmla="*/ 52 h 75"/>
                <a:gd name="T18" fmla="*/ 63 w 79"/>
                <a:gd name="T19" fmla="*/ 52 h 75"/>
                <a:gd name="T20" fmla="*/ 58 w 79"/>
                <a:gd name="T21" fmla="*/ 52 h 75"/>
                <a:gd name="T22" fmla="*/ 56 w 79"/>
                <a:gd name="T23" fmla="*/ 56 h 75"/>
                <a:gd name="T24" fmla="*/ 58 w 79"/>
                <a:gd name="T25" fmla="*/ 60 h 75"/>
                <a:gd name="T26" fmla="*/ 62 w 79"/>
                <a:gd name="T27" fmla="*/ 66 h 75"/>
                <a:gd name="T28" fmla="*/ 62 w 79"/>
                <a:gd name="T29" fmla="*/ 71 h 75"/>
                <a:gd name="T30" fmla="*/ 56 w 79"/>
                <a:gd name="T31" fmla="*/ 75 h 75"/>
                <a:gd name="T32" fmla="*/ 54 w 79"/>
                <a:gd name="T33" fmla="*/ 73 h 75"/>
                <a:gd name="T34" fmla="*/ 50 w 79"/>
                <a:gd name="T35" fmla="*/ 71 h 75"/>
                <a:gd name="T36" fmla="*/ 42 w 79"/>
                <a:gd name="T37" fmla="*/ 69 h 75"/>
                <a:gd name="T38" fmla="*/ 35 w 79"/>
                <a:gd name="T39" fmla="*/ 60 h 75"/>
                <a:gd name="T40" fmla="*/ 33 w 79"/>
                <a:gd name="T41" fmla="*/ 50 h 75"/>
                <a:gd name="T42" fmla="*/ 37 w 79"/>
                <a:gd name="T43" fmla="*/ 46 h 75"/>
                <a:gd name="T44" fmla="*/ 33 w 79"/>
                <a:gd name="T45" fmla="*/ 41 h 75"/>
                <a:gd name="T46" fmla="*/ 25 w 79"/>
                <a:gd name="T47" fmla="*/ 43 h 75"/>
                <a:gd name="T48" fmla="*/ 23 w 79"/>
                <a:gd name="T49" fmla="*/ 45 h 75"/>
                <a:gd name="T50" fmla="*/ 19 w 79"/>
                <a:gd name="T51" fmla="*/ 43 h 75"/>
                <a:gd name="T52" fmla="*/ 19 w 79"/>
                <a:gd name="T53" fmla="*/ 45 h 75"/>
                <a:gd name="T54" fmla="*/ 17 w 79"/>
                <a:gd name="T55" fmla="*/ 45 h 75"/>
                <a:gd name="T56" fmla="*/ 14 w 79"/>
                <a:gd name="T57" fmla="*/ 41 h 75"/>
                <a:gd name="T58" fmla="*/ 10 w 79"/>
                <a:gd name="T59" fmla="*/ 43 h 75"/>
                <a:gd name="T60" fmla="*/ 8 w 79"/>
                <a:gd name="T61" fmla="*/ 52 h 75"/>
                <a:gd name="T62" fmla="*/ 6 w 79"/>
                <a:gd name="T63" fmla="*/ 60 h 75"/>
                <a:gd name="T64" fmla="*/ 2 w 79"/>
                <a:gd name="T65" fmla="*/ 64 h 75"/>
                <a:gd name="T66" fmla="*/ 0 w 79"/>
                <a:gd name="T67" fmla="*/ 60 h 75"/>
                <a:gd name="T68" fmla="*/ 0 w 79"/>
                <a:gd name="T69" fmla="*/ 54 h 75"/>
                <a:gd name="T70" fmla="*/ 2 w 79"/>
                <a:gd name="T71" fmla="*/ 50 h 75"/>
                <a:gd name="T72" fmla="*/ 0 w 79"/>
                <a:gd name="T73" fmla="*/ 46 h 75"/>
                <a:gd name="T74" fmla="*/ 0 w 79"/>
                <a:gd name="T75" fmla="*/ 41 h 75"/>
                <a:gd name="T76" fmla="*/ 4 w 79"/>
                <a:gd name="T77" fmla="*/ 31 h 75"/>
                <a:gd name="T78" fmla="*/ 10 w 79"/>
                <a:gd name="T79" fmla="*/ 29 h 75"/>
                <a:gd name="T80" fmla="*/ 14 w 79"/>
                <a:gd name="T81" fmla="*/ 25 h 75"/>
                <a:gd name="T82" fmla="*/ 19 w 79"/>
                <a:gd name="T83" fmla="*/ 20 h 75"/>
                <a:gd name="T84" fmla="*/ 25 w 79"/>
                <a:gd name="T85" fmla="*/ 20 h 75"/>
                <a:gd name="T86" fmla="*/ 29 w 79"/>
                <a:gd name="T87" fmla="*/ 23 h 75"/>
                <a:gd name="T88" fmla="*/ 31 w 79"/>
                <a:gd name="T89" fmla="*/ 27 h 75"/>
                <a:gd name="T90" fmla="*/ 37 w 79"/>
                <a:gd name="T91" fmla="*/ 29 h 75"/>
                <a:gd name="T92" fmla="*/ 38 w 79"/>
                <a:gd name="T93" fmla="*/ 23 h 75"/>
                <a:gd name="T94" fmla="*/ 42 w 79"/>
                <a:gd name="T95" fmla="*/ 20 h 75"/>
                <a:gd name="T96" fmla="*/ 46 w 79"/>
                <a:gd name="T97" fmla="*/ 16 h 75"/>
                <a:gd name="T98" fmla="*/ 52 w 79"/>
                <a:gd name="T99" fmla="*/ 14 h 75"/>
                <a:gd name="T100" fmla="*/ 54 w 79"/>
                <a:gd name="T101" fmla="*/ 10 h 75"/>
                <a:gd name="T102" fmla="*/ 56 w 79"/>
                <a:gd name="T103" fmla="*/ 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9" h="75">
                  <a:moveTo>
                    <a:pt x="56" y="0"/>
                  </a:moveTo>
                  <a:lnTo>
                    <a:pt x="60" y="0"/>
                  </a:lnTo>
                  <a:lnTo>
                    <a:pt x="62" y="2"/>
                  </a:lnTo>
                  <a:lnTo>
                    <a:pt x="65" y="6"/>
                  </a:lnTo>
                  <a:lnTo>
                    <a:pt x="69" y="14"/>
                  </a:lnTo>
                  <a:lnTo>
                    <a:pt x="73" y="25"/>
                  </a:lnTo>
                  <a:lnTo>
                    <a:pt x="77" y="39"/>
                  </a:lnTo>
                  <a:lnTo>
                    <a:pt x="79" y="46"/>
                  </a:lnTo>
                  <a:lnTo>
                    <a:pt x="77" y="50"/>
                  </a:lnTo>
                  <a:lnTo>
                    <a:pt x="75" y="54"/>
                  </a:lnTo>
                  <a:lnTo>
                    <a:pt x="73" y="56"/>
                  </a:lnTo>
                  <a:lnTo>
                    <a:pt x="71" y="60"/>
                  </a:lnTo>
                  <a:lnTo>
                    <a:pt x="71" y="66"/>
                  </a:lnTo>
                  <a:lnTo>
                    <a:pt x="69" y="64"/>
                  </a:lnTo>
                  <a:lnTo>
                    <a:pt x="67" y="62"/>
                  </a:lnTo>
                  <a:lnTo>
                    <a:pt x="65" y="58"/>
                  </a:lnTo>
                  <a:lnTo>
                    <a:pt x="65" y="54"/>
                  </a:lnTo>
                  <a:lnTo>
                    <a:pt x="63" y="52"/>
                  </a:lnTo>
                  <a:lnTo>
                    <a:pt x="63" y="54"/>
                  </a:lnTo>
                  <a:lnTo>
                    <a:pt x="63" y="52"/>
                  </a:lnTo>
                  <a:lnTo>
                    <a:pt x="62" y="48"/>
                  </a:lnTo>
                  <a:lnTo>
                    <a:pt x="58" y="52"/>
                  </a:lnTo>
                  <a:lnTo>
                    <a:pt x="56" y="54"/>
                  </a:lnTo>
                  <a:lnTo>
                    <a:pt x="56" y="56"/>
                  </a:lnTo>
                  <a:lnTo>
                    <a:pt x="56" y="58"/>
                  </a:lnTo>
                  <a:lnTo>
                    <a:pt x="58" y="60"/>
                  </a:lnTo>
                  <a:lnTo>
                    <a:pt x="60" y="62"/>
                  </a:lnTo>
                  <a:lnTo>
                    <a:pt x="62" y="66"/>
                  </a:lnTo>
                  <a:lnTo>
                    <a:pt x="62" y="68"/>
                  </a:lnTo>
                  <a:lnTo>
                    <a:pt x="62" y="71"/>
                  </a:lnTo>
                  <a:lnTo>
                    <a:pt x="60" y="75"/>
                  </a:lnTo>
                  <a:lnTo>
                    <a:pt x="56" y="75"/>
                  </a:lnTo>
                  <a:lnTo>
                    <a:pt x="54" y="75"/>
                  </a:lnTo>
                  <a:lnTo>
                    <a:pt x="54" y="73"/>
                  </a:lnTo>
                  <a:lnTo>
                    <a:pt x="54" y="71"/>
                  </a:lnTo>
                  <a:lnTo>
                    <a:pt x="50" y="71"/>
                  </a:lnTo>
                  <a:lnTo>
                    <a:pt x="48" y="71"/>
                  </a:lnTo>
                  <a:lnTo>
                    <a:pt x="42" y="69"/>
                  </a:lnTo>
                  <a:lnTo>
                    <a:pt x="37" y="66"/>
                  </a:lnTo>
                  <a:lnTo>
                    <a:pt x="35" y="60"/>
                  </a:lnTo>
                  <a:lnTo>
                    <a:pt x="33" y="52"/>
                  </a:lnTo>
                  <a:lnTo>
                    <a:pt x="33" y="50"/>
                  </a:lnTo>
                  <a:lnTo>
                    <a:pt x="35" y="46"/>
                  </a:lnTo>
                  <a:lnTo>
                    <a:pt x="37" y="46"/>
                  </a:lnTo>
                  <a:lnTo>
                    <a:pt x="35" y="43"/>
                  </a:lnTo>
                  <a:lnTo>
                    <a:pt x="33" y="41"/>
                  </a:lnTo>
                  <a:lnTo>
                    <a:pt x="25" y="41"/>
                  </a:lnTo>
                  <a:lnTo>
                    <a:pt x="25" y="43"/>
                  </a:lnTo>
                  <a:lnTo>
                    <a:pt x="25" y="45"/>
                  </a:lnTo>
                  <a:lnTo>
                    <a:pt x="23" y="45"/>
                  </a:lnTo>
                  <a:lnTo>
                    <a:pt x="21" y="45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9" y="45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15" y="43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0" y="43"/>
                  </a:lnTo>
                  <a:lnTo>
                    <a:pt x="10" y="46"/>
                  </a:lnTo>
                  <a:lnTo>
                    <a:pt x="8" y="52"/>
                  </a:lnTo>
                  <a:lnTo>
                    <a:pt x="6" y="56"/>
                  </a:lnTo>
                  <a:lnTo>
                    <a:pt x="6" y="60"/>
                  </a:lnTo>
                  <a:lnTo>
                    <a:pt x="4" y="62"/>
                  </a:lnTo>
                  <a:lnTo>
                    <a:pt x="2" y="64"/>
                  </a:lnTo>
                  <a:lnTo>
                    <a:pt x="0" y="62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2" y="48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2" y="37"/>
                  </a:lnTo>
                  <a:lnTo>
                    <a:pt x="4" y="31"/>
                  </a:lnTo>
                  <a:lnTo>
                    <a:pt x="8" y="31"/>
                  </a:lnTo>
                  <a:lnTo>
                    <a:pt x="10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7" y="21"/>
                  </a:lnTo>
                  <a:lnTo>
                    <a:pt x="19" y="20"/>
                  </a:lnTo>
                  <a:lnTo>
                    <a:pt x="23" y="20"/>
                  </a:lnTo>
                  <a:lnTo>
                    <a:pt x="25" y="20"/>
                  </a:lnTo>
                  <a:lnTo>
                    <a:pt x="27" y="21"/>
                  </a:lnTo>
                  <a:lnTo>
                    <a:pt x="29" y="23"/>
                  </a:lnTo>
                  <a:lnTo>
                    <a:pt x="31" y="27"/>
                  </a:lnTo>
                  <a:lnTo>
                    <a:pt x="31" y="27"/>
                  </a:lnTo>
                  <a:lnTo>
                    <a:pt x="33" y="29"/>
                  </a:lnTo>
                  <a:lnTo>
                    <a:pt x="37" y="29"/>
                  </a:lnTo>
                  <a:lnTo>
                    <a:pt x="37" y="25"/>
                  </a:lnTo>
                  <a:lnTo>
                    <a:pt x="38" y="23"/>
                  </a:lnTo>
                  <a:lnTo>
                    <a:pt x="42" y="21"/>
                  </a:lnTo>
                  <a:lnTo>
                    <a:pt x="42" y="20"/>
                  </a:lnTo>
                  <a:lnTo>
                    <a:pt x="44" y="18"/>
                  </a:lnTo>
                  <a:lnTo>
                    <a:pt x="46" y="16"/>
                  </a:lnTo>
                  <a:lnTo>
                    <a:pt x="50" y="16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4" y="10"/>
                  </a:lnTo>
                  <a:lnTo>
                    <a:pt x="56" y="6"/>
                  </a:lnTo>
                  <a:lnTo>
                    <a:pt x="56" y="2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" name="Freeform 1460"/>
            <p:cNvSpPr>
              <a:spLocks/>
            </p:cNvSpPr>
            <p:nvPr/>
          </p:nvSpPr>
          <p:spPr bwMode="auto">
            <a:xfrm>
              <a:off x="9093199" y="4541837"/>
              <a:ext cx="61913" cy="63500"/>
            </a:xfrm>
            <a:custGeom>
              <a:avLst/>
              <a:gdLst>
                <a:gd name="T0" fmla="*/ 35 w 39"/>
                <a:gd name="T1" fmla="*/ 0 h 40"/>
                <a:gd name="T2" fmla="*/ 35 w 39"/>
                <a:gd name="T3" fmla="*/ 4 h 40"/>
                <a:gd name="T4" fmla="*/ 37 w 39"/>
                <a:gd name="T5" fmla="*/ 6 h 40"/>
                <a:gd name="T6" fmla="*/ 37 w 39"/>
                <a:gd name="T7" fmla="*/ 8 h 40"/>
                <a:gd name="T8" fmla="*/ 39 w 39"/>
                <a:gd name="T9" fmla="*/ 8 h 40"/>
                <a:gd name="T10" fmla="*/ 37 w 39"/>
                <a:gd name="T11" fmla="*/ 10 h 40"/>
                <a:gd name="T12" fmla="*/ 37 w 39"/>
                <a:gd name="T13" fmla="*/ 12 h 40"/>
                <a:gd name="T14" fmla="*/ 33 w 39"/>
                <a:gd name="T15" fmla="*/ 12 h 40"/>
                <a:gd name="T16" fmla="*/ 33 w 39"/>
                <a:gd name="T17" fmla="*/ 16 h 40"/>
                <a:gd name="T18" fmla="*/ 31 w 39"/>
                <a:gd name="T19" fmla="*/ 16 h 40"/>
                <a:gd name="T20" fmla="*/ 27 w 39"/>
                <a:gd name="T21" fmla="*/ 17 h 40"/>
                <a:gd name="T22" fmla="*/ 23 w 39"/>
                <a:gd name="T23" fmla="*/ 17 h 40"/>
                <a:gd name="T24" fmla="*/ 21 w 39"/>
                <a:gd name="T25" fmla="*/ 25 h 40"/>
                <a:gd name="T26" fmla="*/ 18 w 39"/>
                <a:gd name="T27" fmla="*/ 29 h 40"/>
                <a:gd name="T28" fmla="*/ 14 w 39"/>
                <a:gd name="T29" fmla="*/ 35 h 40"/>
                <a:gd name="T30" fmla="*/ 8 w 39"/>
                <a:gd name="T31" fmla="*/ 39 h 40"/>
                <a:gd name="T32" fmla="*/ 4 w 39"/>
                <a:gd name="T33" fmla="*/ 40 h 40"/>
                <a:gd name="T34" fmla="*/ 0 w 39"/>
                <a:gd name="T35" fmla="*/ 40 h 40"/>
                <a:gd name="T36" fmla="*/ 6 w 39"/>
                <a:gd name="T37" fmla="*/ 31 h 40"/>
                <a:gd name="T38" fmla="*/ 16 w 39"/>
                <a:gd name="T39" fmla="*/ 21 h 40"/>
                <a:gd name="T40" fmla="*/ 25 w 39"/>
                <a:gd name="T41" fmla="*/ 16 h 40"/>
                <a:gd name="T42" fmla="*/ 31 w 39"/>
                <a:gd name="T43" fmla="*/ 6 h 40"/>
                <a:gd name="T44" fmla="*/ 33 w 39"/>
                <a:gd name="T45" fmla="*/ 4 h 40"/>
                <a:gd name="T46" fmla="*/ 33 w 39"/>
                <a:gd name="T47" fmla="*/ 2 h 40"/>
                <a:gd name="T48" fmla="*/ 35 w 39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40">
                  <a:moveTo>
                    <a:pt x="35" y="0"/>
                  </a:moveTo>
                  <a:lnTo>
                    <a:pt x="35" y="4"/>
                  </a:lnTo>
                  <a:lnTo>
                    <a:pt x="37" y="6"/>
                  </a:lnTo>
                  <a:lnTo>
                    <a:pt x="37" y="8"/>
                  </a:lnTo>
                  <a:lnTo>
                    <a:pt x="39" y="8"/>
                  </a:lnTo>
                  <a:lnTo>
                    <a:pt x="37" y="10"/>
                  </a:lnTo>
                  <a:lnTo>
                    <a:pt x="37" y="12"/>
                  </a:lnTo>
                  <a:lnTo>
                    <a:pt x="33" y="12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27" y="17"/>
                  </a:lnTo>
                  <a:lnTo>
                    <a:pt x="23" y="17"/>
                  </a:lnTo>
                  <a:lnTo>
                    <a:pt x="21" y="25"/>
                  </a:lnTo>
                  <a:lnTo>
                    <a:pt x="18" y="29"/>
                  </a:lnTo>
                  <a:lnTo>
                    <a:pt x="14" y="35"/>
                  </a:lnTo>
                  <a:lnTo>
                    <a:pt x="8" y="39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6" y="31"/>
                  </a:lnTo>
                  <a:lnTo>
                    <a:pt x="16" y="21"/>
                  </a:lnTo>
                  <a:lnTo>
                    <a:pt x="25" y="16"/>
                  </a:lnTo>
                  <a:lnTo>
                    <a:pt x="31" y="6"/>
                  </a:lnTo>
                  <a:lnTo>
                    <a:pt x="33" y="4"/>
                  </a:lnTo>
                  <a:lnTo>
                    <a:pt x="33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" name="Freeform 1461"/>
            <p:cNvSpPr>
              <a:spLocks/>
            </p:cNvSpPr>
            <p:nvPr/>
          </p:nvSpPr>
          <p:spPr bwMode="auto">
            <a:xfrm>
              <a:off x="9142411" y="4325937"/>
              <a:ext cx="119063" cy="169863"/>
            </a:xfrm>
            <a:custGeom>
              <a:avLst/>
              <a:gdLst>
                <a:gd name="T0" fmla="*/ 13 w 75"/>
                <a:gd name="T1" fmla="*/ 0 h 107"/>
                <a:gd name="T2" fmla="*/ 17 w 75"/>
                <a:gd name="T3" fmla="*/ 4 h 107"/>
                <a:gd name="T4" fmla="*/ 19 w 75"/>
                <a:gd name="T5" fmla="*/ 9 h 107"/>
                <a:gd name="T6" fmla="*/ 23 w 75"/>
                <a:gd name="T7" fmla="*/ 9 h 107"/>
                <a:gd name="T8" fmla="*/ 27 w 75"/>
                <a:gd name="T9" fmla="*/ 6 h 107"/>
                <a:gd name="T10" fmla="*/ 29 w 75"/>
                <a:gd name="T11" fmla="*/ 6 h 107"/>
                <a:gd name="T12" fmla="*/ 31 w 75"/>
                <a:gd name="T13" fmla="*/ 9 h 107"/>
                <a:gd name="T14" fmla="*/ 31 w 75"/>
                <a:gd name="T15" fmla="*/ 15 h 107"/>
                <a:gd name="T16" fmla="*/ 36 w 75"/>
                <a:gd name="T17" fmla="*/ 29 h 107"/>
                <a:gd name="T18" fmla="*/ 36 w 75"/>
                <a:gd name="T19" fmla="*/ 40 h 107"/>
                <a:gd name="T20" fmla="*/ 33 w 75"/>
                <a:gd name="T21" fmla="*/ 48 h 107"/>
                <a:gd name="T22" fmla="*/ 27 w 75"/>
                <a:gd name="T23" fmla="*/ 54 h 107"/>
                <a:gd name="T24" fmla="*/ 27 w 75"/>
                <a:gd name="T25" fmla="*/ 65 h 107"/>
                <a:gd name="T26" fmla="*/ 33 w 75"/>
                <a:gd name="T27" fmla="*/ 77 h 107"/>
                <a:gd name="T28" fmla="*/ 40 w 75"/>
                <a:gd name="T29" fmla="*/ 84 h 107"/>
                <a:gd name="T30" fmla="*/ 40 w 75"/>
                <a:gd name="T31" fmla="*/ 80 h 107"/>
                <a:gd name="T32" fmla="*/ 44 w 75"/>
                <a:gd name="T33" fmla="*/ 77 h 107"/>
                <a:gd name="T34" fmla="*/ 50 w 75"/>
                <a:gd name="T35" fmla="*/ 79 h 107"/>
                <a:gd name="T36" fmla="*/ 54 w 75"/>
                <a:gd name="T37" fmla="*/ 82 h 107"/>
                <a:gd name="T38" fmla="*/ 58 w 75"/>
                <a:gd name="T39" fmla="*/ 88 h 107"/>
                <a:gd name="T40" fmla="*/ 61 w 75"/>
                <a:gd name="T41" fmla="*/ 88 h 107"/>
                <a:gd name="T42" fmla="*/ 63 w 75"/>
                <a:gd name="T43" fmla="*/ 86 h 107"/>
                <a:gd name="T44" fmla="*/ 67 w 75"/>
                <a:gd name="T45" fmla="*/ 86 h 107"/>
                <a:gd name="T46" fmla="*/ 65 w 75"/>
                <a:gd name="T47" fmla="*/ 92 h 107"/>
                <a:gd name="T48" fmla="*/ 65 w 75"/>
                <a:gd name="T49" fmla="*/ 94 h 107"/>
                <a:gd name="T50" fmla="*/ 67 w 75"/>
                <a:gd name="T51" fmla="*/ 94 h 107"/>
                <a:gd name="T52" fmla="*/ 71 w 75"/>
                <a:gd name="T53" fmla="*/ 100 h 107"/>
                <a:gd name="T54" fmla="*/ 75 w 75"/>
                <a:gd name="T55" fmla="*/ 105 h 107"/>
                <a:gd name="T56" fmla="*/ 73 w 75"/>
                <a:gd name="T57" fmla="*/ 107 h 107"/>
                <a:gd name="T58" fmla="*/ 71 w 75"/>
                <a:gd name="T59" fmla="*/ 105 h 107"/>
                <a:gd name="T60" fmla="*/ 67 w 75"/>
                <a:gd name="T61" fmla="*/ 100 h 107"/>
                <a:gd name="T62" fmla="*/ 58 w 75"/>
                <a:gd name="T63" fmla="*/ 92 h 107"/>
                <a:gd name="T64" fmla="*/ 50 w 75"/>
                <a:gd name="T65" fmla="*/ 86 h 107"/>
                <a:gd name="T66" fmla="*/ 48 w 75"/>
                <a:gd name="T67" fmla="*/ 92 h 107"/>
                <a:gd name="T68" fmla="*/ 50 w 75"/>
                <a:gd name="T69" fmla="*/ 98 h 107"/>
                <a:gd name="T70" fmla="*/ 44 w 75"/>
                <a:gd name="T71" fmla="*/ 94 h 107"/>
                <a:gd name="T72" fmla="*/ 40 w 75"/>
                <a:gd name="T73" fmla="*/ 88 h 107"/>
                <a:gd name="T74" fmla="*/ 35 w 75"/>
                <a:gd name="T75" fmla="*/ 84 h 107"/>
                <a:gd name="T76" fmla="*/ 29 w 75"/>
                <a:gd name="T77" fmla="*/ 86 h 107"/>
                <a:gd name="T78" fmla="*/ 21 w 75"/>
                <a:gd name="T79" fmla="*/ 86 h 107"/>
                <a:gd name="T80" fmla="*/ 17 w 75"/>
                <a:gd name="T81" fmla="*/ 82 h 107"/>
                <a:gd name="T82" fmla="*/ 17 w 75"/>
                <a:gd name="T83" fmla="*/ 77 h 107"/>
                <a:gd name="T84" fmla="*/ 19 w 75"/>
                <a:gd name="T85" fmla="*/ 75 h 107"/>
                <a:gd name="T86" fmla="*/ 17 w 75"/>
                <a:gd name="T87" fmla="*/ 69 h 107"/>
                <a:gd name="T88" fmla="*/ 13 w 75"/>
                <a:gd name="T89" fmla="*/ 73 h 107"/>
                <a:gd name="T90" fmla="*/ 10 w 75"/>
                <a:gd name="T91" fmla="*/ 71 h 107"/>
                <a:gd name="T92" fmla="*/ 4 w 75"/>
                <a:gd name="T93" fmla="*/ 67 h 107"/>
                <a:gd name="T94" fmla="*/ 0 w 75"/>
                <a:gd name="T95" fmla="*/ 63 h 107"/>
                <a:gd name="T96" fmla="*/ 0 w 75"/>
                <a:gd name="T97" fmla="*/ 54 h 107"/>
                <a:gd name="T98" fmla="*/ 0 w 75"/>
                <a:gd name="T99" fmla="*/ 46 h 107"/>
                <a:gd name="T100" fmla="*/ 4 w 75"/>
                <a:gd name="T101" fmla="*/ 44 h 107"/>
                <a:gd name="T102" fmla="*/ 8 w 75"/>
                <a:gd name="T103" fmla="*/ 33 h 107"/>
                <a:gd name="T104" fmla="*/ 8 w 75"/>
                <a:gd name="T105" fmla="*/ 21 h 107"/>
                <a:gd name="T106" fmla="*/ 6 w 75"/>
                <a:gd name="T107" fmla="*/ 9 h 107"/>
                <a:gd name="T108" fmla="*/ 6 w 75"/>
                <a:gd name="T109" fmla="*/ 2 h 107"/>
                <a:gd name="T110" fmla="*/ 12 w 75"/>
                <a:gd name="T1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5" h="107">
                  <a:moveTo>
                    <a:pt x="12" y="0"/>
                  </a:moveTo>
                  <a:lnTo>
                    <a:pt x="13" y="0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17" y="8"/>
                  </a:lnTo>
                  <a:lnTo>
                    <a:pt x="19" y="9"/>
                  </a:lnTo>
                  <a:lnTo>
                    <a:pt x="21" y="9"/>
                  </a:lnTo>
                  <a:lnTo>
                    <a:pt x="23" y="9"/>
                  </a:lnTo>
                  <a:lnTo>
                    <a:pt x="25" y="8"/>
                  </a:lnTo>
                  <a:lnTo>
                    <a:pt x="27" y="6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31" y="9"/>
                  </a:lnTo>
                  <a:lnTo>
                    <a:pt x="31" y="11"/>
                  </a:lnTo>
                  <a:lnTo>
                    <a:pt x="31" y="15"/>
                  </a:lnTo>
                  <a:lnTo>
                    <a:pt x="35" y="23"/>
                  </a:lnTo>
                  <a:lnTo>
                    <a:pt x="36" y="29"/>
                  </a:lnTo>
                  <a:lnTo>
                    <a:pt x="38" y="34"/>
                  </a:lnTo>
                  <a:lnTo>
                    <a:pt x="36" y="40"/>
                  </a:lnTo>
                  <a:lnTo>
                    <a:pt x="35" y="44"/>
                  </a:lnTo>
                  <a:lnTo>
                    <a:pt x="33" y="48"/>
                  </a:lnTo>
                  <a:lnTo>
                    <a:pt x="29" y="50"/>
                  </a:lnTo>
                  <a:lnTo>
                    <a:pt x="27" y="54"/>
                  </a:lnTo>
                  <a:lnTo>
                    <a:pt x="27" y="59"/>
                  </a:lnTo>
                  <a:lnTo>
                    <a:pt x="27" y="65"/>
                  </a:lnTo>
                  <a:lnTo>
                    <a:pt x="31" y="71"/>
                  </a:lnTo>
                  <a:lnTo>
                    <a:pt x="33" y="77"/>
                  </a:lnTo>
                  <a:lnTo>
                    <a:pt x="36" y="80"/>
                  </a:lnTo>
                  <a:lnTo>
                    <a:pt x="40" y="84"/>
                  </a:lnTo>
                  <a:lnTo>
                    <a:pt x="40" y="82"/>
                  </a:lnTo>
                  <a:lnTo>
                    <a:pt x="40" y="80"/>
                  </a:lnTo>
                  <a:lnTo>
                    <a:pt x="42" y="79"/>
                  </a:lnTo>
                  <a:lnTo>
                    <a:pt x="44" y="77"/>
                  </a:lnTo>
                  <a:lnTo>
                    <a:pt x="48" y="77"/>
                  </a:lnTo>
                  <a:lnTo>
                    <a:pt x="50" y="79"/>
                  </a:lnTo>
                  <a:lnTo>
                    <a:pt x="52" y="80"/>
                  </a:lnTo>
                  <a:lnTo>
                    <a:pt x="54" y="82"/>
                  </a:lnTo>
                  <a:lnTo>
                    <a:pt x="56" y="86"/>
                  </a:lnTo>
                  <a:lnTo>
                    <a:pt x="58" y="88"/>
                  </a:lnTo>
                  <a:lnTo>
                    <a:pt x="60" y="90"/>
                  </a:lnTo>
                  <a:lnTo>
                    <a:pt x="61" y="88"/>
                  </a:lnTo>
                  <a:lnTo>
                    <a:pt x="61" y="86"/>
                  </a:lnTo>
                  <a:lnTo>
                    <a:pt x="63" y="86"/>
                  </a:lnTo>
                  <a:lnTo>
                    <a:pt x="65" y="86"/>
                  </a:lnTo>
                  <a:lnTo>
                    <a:pt x="67" y="86"/>
                  </a:lnTo>
                  <a:lnTo>
                    <a:pt x="65" y="90"/>
                  </a:lnTo>
                  <a:lnTo>
                    <a:pt x="65" y="92"/>
                  </a:lnTo>
                  <a:lnTo>
                    <a:pt x="63" y="94"/>
                  </a:lnTo>
                  <a:lnTo>
                    <a:pt x="65" y="94"/>
                  </a:lnTo>
                  <a:lnTo>
                    <a:pt x="67" y="94"/>
                  </a:lnTo>
                  <a:lnTo>
                    <a:pt x="67" y="94"/>
                  </a:lnTo>
                  <a:lnTo>
                    <a:pt x="69" y="98"/>
                  </a:lnTo>
                  <a:lnTo>
                    <a:pt x="71" y="100"/>
                  </a:lnTo>
                  <a:lnTo>
                    <a:pt x="75" y="100"/>
                  </a:lnTo>
                  <a:lnTo>
                    <a:pt x="75" y="105"/>
                  </a:lnTo>
                  <a:lnTo>
                    <a:pt x="75" y="107"/>
                  </a:lnTo>
                  <a:lnTo>
                    <a:pt x="73" y="107"/>
                  </a:lnTo>
                  <a:lnTo>
                    <a:pt x="71" y="107"/>
                  </a:lnTo>
                  <a:lnTo>
                    <a:pt x="71" y="105"/>
                  </a:lnTo>
                  <a:lnTo>
                    <a:pt x="69" y="104"/>
                  </a:lnTo>
                  <a:lnTo>
                    <a:pt x="67" y="100"/>
                  </a:lnTo>
                  <a:lnTo>
                    <a:pt x="61" y="96"/>
                  </a:lnTo>
                  <a:lnTo>
                    <a:pt x="58" y="92"/>
                  </a:lnTo>
                  <a:lnTo>
                    <a:pt x="52" y="90"/>
                  </a:lnTo>
                  <a:lnTo>
                    <a:pt x="50" y="86"/>
                  </a:lnTo>
                  <a:lnTo>
                    <a:pt x="48" y="90"/>
                  </a:lnTo>
                  <a:lnTo>
                    <a:pt x="48" y="92"/>
                  </a:lnTo>
                  <a:lnTo>
                    <a:pt x="50" y="94"/>
                  </a:lnTo>
                  <a:lnTo>
                    <a:pt x="50" y="98"/>
                  </a:lnTo>
                  <a:lnTo>
                    <a:pt x="46" y="96"/>
                  </a:lnTo>
                  <a:lnTo>
                    <a:pt x="44" y="94"/>
                  </a:lnTo>
                  <a:lnTo>
                    <a:pt x="42" y="90"/>
                  </a:lnTo>
                  <a:lnTo>
                    <a:pt x="40" y="88"/>
                  </a:lnTo>
                  <a:lnTo>
                    <a:pt x="36" y="86"/>
                  </a:lnTo>
                  <a:lnTo>
                    <a:pt x="35" y="84"/>
                  </a:lnTo>
                  <a:lnTo>
                    <a:pt x="31" y="86"/>
                  </a:lnTo>
                  <a:lnTo>
                    <a:pt x="29" y="86"/>
                  </a:lnTo>
                  <a:lnTo>
                    <a:pt x="25" y="88"/>
                  </a:lnTo>
                  <a:lnTo>
                    <a:pt x="21" y="86"/>
                  </a:lnTo>
                  <a:lnTo>
                    <a:pt x="19" y="84"/>
                  </a:lnTo>
                  <a:lnTo>
                    <a:pt x="17" y="82"/>
                  </a:lnTo>
                  <a:lnTo>
                    <a:pt x="17" y="80"/>
                  </a:lnTo>
                  <a:lnTo>
                    <a:pt x="17" y="77"/>
                  </a:lnTo>
                  <a:lnTo>
                    <a:pt x="19" y="75"/>
                  </a:lnTo>
                  <a:lnTo>
                    <a:pt x="19" y="75"/>
                  </a:lnTo>
                  <a:lnTo>
                    <a:pt x="19" y="69"/>
                  </a:lnTo>
                  <a:lnTo>
                    <a:pt x="17" y="69"/>
                  </a:lnTo>
                  <a:lnTo>
                    <a:pt x="15" y="71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10" y="71"/>
                  </a:lnTo>
                  <a:lnTo>
                    <a:pt x="8" y="71"/>
                  </a:lnTo>
                  <a:lnTo>
                    <a:pt x="4" y="67"/>
                  </a:lnTo>
                  <a:lnTo>
                    <a:pt x="2" y="65"/>
                  </a:lnTo>
                  <a:lnTo>
                    <a:pt x="0" y="63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4" y="44"/>
                  </a:lnTo>
                  <a:lnTo>
                    <a:pt x="6" y="38"/>
                  </a:lnTo>
                  <a:lnTo>
                    <a:pt x="8" y="33"/>
                  </a:lnTo>
                  <a:lnTo>
                    <a:pt x="8" y="27"/>
                  </a:lnTo>
                  <a:lnTo>
                    <a:pt x="8" y="21"/>
                  </a:lnTo>
                  <a:lnTo>
                    <a:pt x="6" y="15"/>
                  </a:lnTo>
                  <a:lnTo>
                    <a:pt x="6" y="9"/>
                  </a:lnTo>
                  <a:lnTo>
                    <a:pt x="6" y="6"/>
                  </a:lnTo>
                  <a:lnTo>
                    <a:pt x="6" y="2"/>
                  </a:lnTo>
                  <a:lnTo>
                    <a:pt x="8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" name="Freeform 1462"/>
            <p:cNvSpPr>
              <a:spLocks/>
            </p:cNvSpPr>
            <p:nvPr/>
          </p:nvSpPr>
          <p:spPr bwMode="auto">
            <a:xfrm>
              <a:off x="9264649" y="4498974"/>
              <a:ext cx="42863" cy="68263"/>
            </a:xfrm>
            <a:custGeom>
              <a:avLst/>
              <a:gdLst>
                <a:gd name="T0" fmla="*/ 6 w 27"/>
                <a:gd name="T1" fmla="*/ 0 h 43"/>
                <a:gd name="T2" fmla="*/ 9 w 27"/>
                <a:gd name="T3" fmla="*/ 0 h 43"/>
                <a:gd name="T4" fmla="*/ 13 w 27"/>
                <a:gd name="T5" fmla="*/ 2 h 43"/>
                <a:gd name="T6" fmla="*/ 19 w 27"/>
                <a:gd name="T7" fmla="*/ 2 h 43"/>
                <a:gd name="T8" fmla="*/ 19 w 27"/>
                <a:gd name="T9" fmla="*/ 4 h 43"/>
                <a:gd name="T10" fmla="*/ 19 w 27"/>
                <a:gd name="T11" fmla="*/ 8 h 43"/>
                <a:gd name="T12" fmla="*/ 21 w 27"/>
                <a:gd name="T13" fmla="*/ 8 h 43"/>
                <a:gd name="T14" fmla="*/ 21 w 27"/>
                <a:gd name="T15" fmla="*/ 10 h 43"/>
                <a:gd name="T16" fmla="*/ 21 w 27"/>
                <a:gd name="T17" fmla="*/ 14 h 43"/>
                <a:gd name="T18" fmla="*/ 21 w 27"/>
                <a:gd name="T19" fmla="*/ 16 h 43"/>
                <a:gd name="T20" fmla="*/ 21 w 27"/>
                <a:gd name="T21" fmla="*/ 16 h 43"/>
                <a:gd name="T22" fmla="*/ 23 w 27"/>
                <a:gd name="T23" fmla="*/ 18 h 43"/>
                <a:gd name="T24" fmla="*/ 23 w 27"/>
                <a:gd name="T25" fmla="*/ 19 h 43"/>
                <a:gd name="T26" fmla="*/ 25 w 27"/>
                <a:gd name="T27" fmla="*/ 21 h 43"/>
                <a:gd name="T28" fmla="*/ 27 w 27"/>
                <a:gd name="T29" fmla="*/ 21 h 43"/>
                <a:gd name="T30" fmla="*/ 25 w 27"/>
                <a:gd name="T31" fmla="*/ 25 h 43"/>
                <a:gd name="T32" fmla="*/ 23 w 27"/>
                <a:gd name="T33" fmla="*/ 29 h 43"/>
                <a:gd name="T34" fmla="*/ 15 w 27"/>
                <a:gd name="T35" fmla="*/ 29 h 43"/>
                <a:gd name="T36" fmla="*/ 15 w 27"/>
                <a:gd name="T37" fmla="*/ 33 h 43"/>
                <a:gd name="T38" fmla="*/ 17 w 27"/>
                <a:gd name="T39" fmla="*/ 37 h 43"/>
                <a:gd name="T40" fmla="*/ 21 w 27"/>
                <a:gd name="T41" fmla="*/ 39 h 43"/>
                <a:gd name="T42" fmla="*/ 19 w 27"/>
                <a:gd name="T43" fmla="*/ 43 h 43"/>
                <a:gd name="T44" fmla="*/ 15 w 27"/>
                <a:gd name="T45" fmla="*/ 43 h 43"/>
                <a:gd name="T46" fmla="*/ 13 w 27"/>
                <a:gd name="T47" fmla="*/ 43 h 43"/>
                <a:gd name="T48" fmla="*/ 11 w 27"/>
                <a:gd name="T49" fmla="*/ 41 h 43"/>
                <a:gd name="T50" fmla="*/ 11 w 27"/>
                <a:gd name="T51" fmla="*/ 37 h 43"/>
                <a:gd name="T52" fmla="*/ 11 w 27"/>
                <a:gd name="T53" fmla="*/ 35 h 43"/>
                <a:gd name="T54" fmla="*/ 11 w 27"/>
                <a:gd name="T55" fmla="*/ 31 h 43"/>
                <a:gd name="T56" fmla="*/ 9 w 27"/>
                <a:gd name="T57" fmla="*/ 31 h 43"/>
                <a:gd name="T58" fmla="*/ 7 w 27"/>
                <a:gd name="T59" fmla="*/ 29 h 43"/>
                <a:gd name="T60" fmla="*/ 6 w 27"/>
                <a:gd name="T61" fmla="*/ 25 h 43"/>
                <a:gd name="T62" fmla="*/ 4 w 27"/>
                <a:gd name="T63" fmla="*/ 25 h 43"/>
                <a:gd name="T64" fmla="*/ 4 w 27"/>
                <a:gd name="T65" fmla="*/ 21 h 43"/>
                <a:gd name="T66" fmla="*/ 7 w 27"/>
                <a:gd name="T67" fmla="*/ 21 h 43"/>
                <a:gd name="T68" fmla="*/ 9 w 27"/>
                <a:gd name="T69" fmla="*/ 21 h 43"/>
                <a:gd name="T70" fmla="*/ 11 w 27"/>
                <a:gd name="T71" fmla="*/ 21 h 43"/>
                <a:gd name="T72" fmla="*/ 13 w 27"/>
                <a:gd name="T73" fmla="*/ 21 h 43"/>
                <a:gd name="T74" fmla="*/ 13 w 27"/>
                <a:gd name="T75" fmla="*/ 19 h 43"/>
                <a:gd name="T76" fmla="*/ 13 w 27"/>
                <a:gd name="T77" fmla="*/ 18 h 43"/>
                <a:gd name="T78" fmla="*/ 13 w 27"/>
                <a:gd name="T79" fmla="*/ 14 h 43"/>
                <a:gd name="T80" fmla="*/ 11 w 27"/>
                <a:gd name="T81" fmla="*/ 12 h 43"/>
                <a:gd name="T82" fmla="*/ 7 w 27"/>
                <a:gd name="T83" fmla="*/ 8 h 43"/>
                <a:gd name="T84" fmla="*/ 6 w 27"/>
                <a:gd name="T85" fmla="*/ 6 h 43"/>
                <a:gd name="T86" fmla="*/ 2 w 27"/>
                <a:gd name="T87" fmla="*/ 4 h 43"/>
                <a:gd name="T88" fmla="*/ 0 w 27"/>
                <a:gd name="T89" fmla="*/ 2 h 43"/>
                <a:gd name="T90" fmla="*/ 4 w 27"/>
                <a:gd name="T91" fmla="*/ 0 h 43"/>
                <a:gd name="T92" fmla="*/ 6 w 27"/>
                <a:gd name="T9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" h="43">
                  <a:moveTo>
                    <a:pt x="6" y="0"/>
                  </a:moveTo>
                  <a:lnTo>
                    <a:pt x="9" y="0"/>
                  </a:lnTo>
                  <a:lnTo>
                    <a:pt x="13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21" y="8"/>
                  </a:lnTo>
                  <a:lnTo>
                    <a:pt x="21" y="10"/>
                  </a:lnTo>
                  <a:lnTo>
                    <a:pt x="21" y="14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3" y="18"/>
                  </a:lnTo>
                  <a:lnTo>
                    <a:pt x="23" y="19"/>
                  </a:lnTo>
                  <a:lnTo>
                    <a:pt x="25" y="21"/>
                  </a:lnTo>
                  <a:lnTo>
                    <a:pt x="27" y="21"/>
                  </a:lnTo>
                  <a:lnTo>
                    <a:pt x="25" y="25"/>
                  </a:lnTo>
                  <a:lnTo>
                    <a:pt x="23" y="29"/>
                  </a:lnTo>
                  <a:lnTo>
                    <a:pt x="15" y="29"/>
                  </a:lnTo>
                  <a:lnTo>
                    <a:pt x="15" y="33"/>
                  </a:lnTo>
                  <a:lnTo>
                    <a:pt x="17" y="37"/>
                  </a:lnTo>
                  <a:lnTo>
                    <a:pt x="21" y="39"/>
                  </a:lnTo>
                  <a:lnTo>
                    <a:pt x="19" y="43"/>
                  </a:lnTo>
                  <a:lnTo>
                    <a:pt x="15" y="43"/>
                  </a:lnTo>
                  <a:lnTo>
                    <a:pt x="13" y="43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11" y="21"/>
                  </a:lnTo>
                  <a:lnTo>
                    <a:pt x="13" y="21"/>
                  </a:lnTo>
                  <a:lnTo>
                    <a:pt x="13" y="19"/>
                  </a:lnTo>
                  <a:lnTo>
                    <a:pt x="13" y="18"/>
                  </a:lnTo>
                  <a:lnTo>
                    <a:pt x="13" y="14"/>
                  </a:lnTo>
                  <a:lnTo>
                    <a:pt x="11" y="12"/>
                  </a:lnTo>
                  <a:lnTo>
                    <a:pt x="7" y="8"/>
                  </a:lnTo>
                  <a:lnTo>
                    <a:pt x="6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" name="Freeform 1463"/>
            <p:cNvSpPr>
              <a:spLocks/>
            </p:cNvSpPr>
            <p:nvPr/>
          </p:nvSpPr>
          <p:spPr bwMode="auto">
            <a:xfrm>
              <a:off x="9205911" y="4518024"/>
              <a:ext cx="33338" cy="42863"/>
            </a:xfrm>
            <a:custGeom>
              <a:avLst/>
              <a:gdLst>
                <a:gd name="T0" fmla="*/ 4 w 21"/>
                <a:gd name="T1" fmla="*/ 0 h 27"/>
                <a:gd name="T2" fmla="*/ 6 w 21"/>
                <a:gd name="T3" fmla="*/ 0 h 27"/>
                <a:gd name="T4" fmla="*/ 6 w 21"/>
                <a:gd name="T5" fmla="*/ 2 h 27"/>
                <a:gd name="T6" fmla="*/ 10 w 21"/>
                <a:gd name="T7" fmla="*/ 2 h 27"/>
                <a:gd name="T8" fmla="*/ 14 w 21"/>
                <a:gd name="T9" fmla="*/ 4 h 27"/>
                <a:gd name="T10" fmla="*/ 18 w 21"/>
                <a:gd name="T11" fmla="*/ 6 h 27"/>
                <a:gd name="T12" fmla="*/ 20 w 21"/>
                <a:gd name="T13" fmla="*/ 7 h 27"/>
                <a:gd name="T14" fmla="*/ 21 w 21"/>
                <a:gd name="T15" fmla="*/ 9 h 27"/>
                <a:gd name="T16" fmla="*/ 20 w 21"/>
                <a:gd name="T17" fmla="*/ 13 h 27"/>
                <a:gd name="T18" fmla="*/ 18 w 21"/>
                <a:gd name="T19" fmla="*/ 17 h 27"/>
                <a:gd name="T20" fmla="*/ 14 w 21"/>
                <a:gd name="T21" fmla="*/ 21 h 27"/>
                <a:gd name="T22" fmla="*/ 10 w 21"/>
                <a:gd name="T23" fmla="*/ 23 h 27"/>
                <a:gd name="T24" fmla="*/ 6 w 21"/>
                <a:gd name="T25" fmla="*/ 25 h 27"/>
                <a:gd name="T26" fmla="*/ 2 w 21"/>
                <a:gd name="T27" fmla="*/ 27 h 27"/>
                <a:gd name="T28" fmla="*/ 2 w 21"/>
                <a:gd name="T29" fmla="*/ 19 h 27"/>
                <a:gd name="T30" fmla="*/ 2 w 21"/>
                <a:gd name="T31" fmla="*/ 13 h 27"/>
                <a:gd name="T32" fmla="*/ 0 w 21"/>
                <a:gd name="T33" fmla="*/ 6 h 27"/>
                <a:gd name="T34" fmla="*/ 0 w 21"/>
                <a:gd name="T35" fmla="*/ 2 h 27"/>
                <a:gd name="T36" fmla="*/ 0 w 21"/>
                <a:gd name="T37" fmla="*/ 0 h 27"/>
                <a:gd name="T38" fmla="*/ 2 w 21"/>
                <a:gd name="T39" fmla="*/ 0 h 27"/>
                <a:gd name="T40" fmla="*/ 4 w 21"/>
                <a:gd name="T4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27">
                  <a:moveTo>
                    <a:pt x="4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10" y="2"/>
                  </a:lnTo>
                  <a:lnTo>
                    <a:pt x="14" y="4"/>
                  </a:lnTo>
                  <a:lnTo>
                    <a:pt x="18" y="6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0" y="13"/>
                  </a:lnTo>
                  <a:lnTo>
                    <a:pt x="18" y="17"/>
                  </a:lnTo>
                  <a:lnTo>
                    <a:pt x="14" y="21"/>
                  </a:lnTo>
                  <a:lnTo>
                    <a:pt x="10" y="23"/>
                  </a:lnTo>
                  <a:lnTo>
                    <a:pt x="6" y="25"/>
                  </a:lnTo>
                  <a:lnTo>
                    <a:pt x="2" y="27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" name="Freeform 1464"/>
            <p:cNvSpPr>
              <a:spLocks/>
            </p:cNvSpPr>
            <p:nvPr/>
          </p:nvSpPr>
          <p:spPr bwMode="auto">
            <a:xfrm>
              <a:off x="9224961" y="4545012"/>
              <a:ext cx="33338" cy="52388"/>
            </a:xfrm>
            <a:custGeom>
              <a:avLst/>
              <a:gdLst>
                <a:gd name="T0" fmla="*/ 15 w 21"/>
                <a:gd name="T1" fmla="*/ 0 h 33"/>
                <a:gd name="T2" fmla="*/ 17 w 21"/>
                <a:gd name="T3" fmla="*/ 2 h 33"/>
                <a:gd name="T4" fmla="*/ 19 w 21"/>
                <a:gd name="T5" fmla="*/ 4 h 33"/>
                <a:gd name="T6" fmla="*/ 21 w 21"/>
                <a:gd name="T7" fmla="*/ 6 h 33"/>
                <a:gd name="T8" fmla="*/ 19 w 21"/>
                <a:gd name="T9" fmla="*/ 10 h 33"/>
                <a:gd name="T10" fmla="*/ 17 w 21"/>
                <a:gd name="T11" fmla="*/ 15 h 33"/>
                <a:gd name="T12" fmla="*/ 15 w 21"/>
                <a:gd name="T13" fmla="*/ 19 h 33"/>
                <a:gd name="T14" fmla="*/ 13 w 21"/>
                <a:gd name="T15" fmla="*/ 23 h 33"/>
                <a:gd name="T16" fmla="*/ 13 w 21"/>
                <a:gd name="T17" fmla="*/ 25 h 33"/>
                <a:gd name="T18" fmla="*/ 15 w 21"/>
                <a:gd name="T19" fmla="*/ 27 h 33"/>
                <a:gd name="T20" fmla="*/ 15 w 21"/>
                <a:gd name="T21" fmla="*/ 29 h 33"/>
                <a:gd name="T22" fmla="*/ 17 w 21"/>
                <a:gd name="T23" fmla="*/ 31 h 33"/>
                <a:gd name="T24" fmla="*/ 15 w 21"/>
                <a:gd name="T25" fmla="*/ 31 h 33"/>
                <a:gd name="T26" fmla="*/ 13 w 21"/>
                <a:gd name="T27" fmla="*/ 33 h 33"/>
                <a:gd name="T28" fmla="*/ 13 w 21"/>
                <a:gd name="T29" fmla="*/ 33 h 33"/>
                <a:gd name="T30" fmla="*/ 11 w 21"/>
                <a:gd name="T31" fmla="*/ 33 h 33"/>
                <a:gd name="T32" fmla="*/ 9 w 21"/>
                <a:gd name="T33" fmla="*/ 31 h 33"/>
                <a:gd name="T34" fmla="*/ 6 w 21"/>
                <a:gd name="T35" fmla="*/ 27 h 33"/>
                <a:gd name="T36" fmla="*/ 4 w 21"/>
                <a:gd name="T37" fmla="*/ 23 h 33"/>
                <a:gd name="T38" fmla="*/ 2 w 21"/>
                <a:gd name="T39" fmla="*/ 21 h 33"/>
                <a:gd name="T40" fmla="*/ 0 w 21"/>
                <a:gd name="T41" fmla="*/ 19 h 33"/>
                <a:gd name="T42" fmla="*/ 2 w 21"/>
                <a:gd name="T43" fmla="*/ 17 h 33"/>
                <a:gd name="T44" fmla="*/ 4 w 21"/>
                <a:gd name="T45" fmla="*/ 15 h 33"/>
                <a:gd name="T46" fmla="*/ 6 w 21"/>
                <a:gd name="T47" fmla="*/ 15 h 33"/>
                <a:gd name="T48" fmla="*/ 6 w 21"/>
                <a:gd name="T49" fmla="*/ 14 h 33"/>
                <a:gd name="T50" fmla="*/ 8 w 21"/>
                <a:gd name="T51" fmla="*/ 10 h 33"/>
                <a:gd name="T52" fmla="*/ 8 w 21"/>
                <a:gd name="T53" fmla="*/ 6 h 33"/>
                <a:gd name="T54" fmla="*/ 9 w 21"/>
                <a:gd name="T55" fmla="*/ 2 h 33"/>
                <a:gd name="T56" fmla="*/ 11 w 21"/>
                <a:gd name="T57" fmla="*/ 0 h 33"/>
                <a:gd name="T58" fmla="*/ 15 w 21"/>
                <a:gd name="T5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" h="33">
                  <a:moveTo>
                    <a:pt x="15" y="0"/>
                  </a:moveTo>
                  <a:lnTo>
                    <a:pt x="17" y="2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19" y="10"/>
                  </a:lnTo>
                  <a:lnTo>
                    <a:pt x="17" y="15"/>
                  </a:lnTo>
                  <a:lnTo>
                    <a:pt x="15" y="19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5" y="27"/>
                  </a:lnTo>
                  <a:lnTo>
                    <a:pt x="15" y="29"/>
                  </a:lnTo>
                  <a:lnTo>
                    <a:pt x="17" y="31"/>
                  </a:lnTo>
                  <a:lnTo>
                    <a:pt x="15" y="31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1" y="33"/>
                  </a:lnTo>
                  <a:lnTo>
                    <a:pt x="9" y="31"/>
                  </a:lnTo>
                  <a:lnTo>
                    <a:pt x="6" y="27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4" y="15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8" y="10"/>
                  </a:lnTo>
                  <a:lnTo>
                    <a:pt x="8" y="6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" name="Freeform 1465"/>
            <p:cNvSpPr>
              <a:spLocks/>
            </p:cNvSpPr>
            <p:nvPr/>
          </p:nvSpPr>
          <p:spPr bwMode="auto">
            <a:xfrm>
              <a:off x="9251949" y="4545012"/>
              <a:ext cx="15875" cy="33338"/>
            </a:xfrm>
            <a:custGeom>
              <a:avLst/>
              <a:gdLst>
                <a:gd name="T0" fmla="*/ 6 w 10"/>
                <a:gd name="T1" fmla="*/ 0 h 21"/>
                <a:gd name="T2" fmla="*/ 10 w 10"/>
                <a:gd name="T3" fmla="*/ 0 h 21"/>
                <a:gd name="T4" fmla="*/ 10 w 10"/>
                <a:gd name="T5" fmla="*/ 6 h 21"/>
                <a:gd name="T6" fmla="*/ 8 w 10"/>
                <a:gd name="T7" fmla="*/ 10 h 21"/>
                <a:gd name="T8" fmla="*/ 6 w 10"/>
                <a:gd name="T9" fmla="*/ 14 h 21"/>
                <a:gd name="T10" fmla="*/ 4 w 10"/>
                <a:gd name="T11" fmla="*/ 17 h 21"/>
                <a:gd name="T12" fmla="*/ 2 w 10"/>
                <a:gd name="T13" fmla="*/ 21 h 21"/>
                <a:gd name="T14" fmla="*/ 2 w 10"/>
                <a:gd name="T15" fmla="*/ 21 h 21"/>
                <a:gd name="T16" fmla="*/ 0 w 10"/>
                <a:gd name="T17" fmla="*/ 21 h 21"/>
                <a:gd name="T18" fmla="*/ 2 w 10"/>
                <a:gd name="T19" fmla="*/ 17 h 21"/>
                <a:gd name="T20" fmla="*/ 4 w 10"/>
                <a:gd name="T21" fmla="*/ 12 h 21"/>
                <a:gd name="T22" fmla="*/ 4 w 10"/>
                <a:gd name="T23" fmla="*/ 8 h 21"/>
                <a:gd name="T24" fmla="*/ 6 w 10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21">
                  <a:moveTo>
                    <a:pt x="6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4" y="17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2" y="17"/>
                  </a:lnTo>
                  <a:lnTo>
                    <a:pt x="4" y="12"/>
                  </a:lnTo>
                  <a:lnTo>
                    <a:pt x="4" y="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2" name="Freeform 1466"/>
            <p:cNvSpPr>
              <a:spLocks/>
            </p:cNvSpPr>
            <p:nvPr/>
          </p:nvSpPr>
          <p:spPr bwMode="auto">
            <a:xfrm>
              <a:off x="9261474" y="4567237"/>
              <a:ext cx="17463" cy="17463"/>
            </a:xfrm>
            <a:custGeom>
              <a:avLst/>
              <a:gdLst>
                <a:gd name="T0" fmla="*/ 4 w 11"/>
                <a:gd name="T1" fmla="*/ 0 h 11"/>
                <a:gd name="T2" fmla="*/ 8 w 11"/>
                <a:gd name="T3" fmla="*/ 1 h 11"/>
                <a:gd name="T4" fmla="*/ 9 w 11"/>
                <a:gd name="T5" fmla="*/ 1 h 11"/>
                <a:gd name="T6" fmla="*/ 11 w 11"/>
                <a:gd name="T7" fmla="*/ 0 h 11"/>
                <a:gd name="T8" fmla="*/ 11 w 11"/>
                <a:gd name="T9" fmla="*/ 5 h 11"/>
                <a:gd name="T10" fmla="*/ 9 w 11"/>
                <a:gd name="T11" fmla="*/ 7 h 11"/>
                <a:gd name="T12" fmla="*/ 6 w 11"/>
                <a:gd name="T13" fmla="*/ 11 h 11"/>
                <a:gd name="T14" fmla="*/ 2 w 11"/>
                <a:gd name="T15" fmla="*/ 11 h 11"/>
                <a:gd name="T16" fmla="*/ 2 w 11"/>
                <a:gd name="T17" fmla="*/ 11 h 11"/>
                <a:gd name="T18" fmla="*/ 0 w 11"/>
                <a:gd name="T19" fmla="*/ 9 h 11"/>
                <a:gd name="T20" fmla="*/ 0 w 11"/>
                <a:gd name="T21" fmla="*/ 9 h 11"/>
                <a:gd name="T22" fmla="*/ 0 w 11"/>
                <a:gd name="T23" fmla="*/ 5 h 11"/>
                <a:gd name="T24" fmla="*/ 2 w 11"/>
                <a:gd name="T25" fmla="*/ 3 h 11"/>
                <a:gd name="T26" fmla="*/ 4 w 11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1">
                  <a:moveTo>
                    <a:pt x="4" y="0"/>
                  </a:moveTo>
                  <a:lnTo>
                    <a:pt x="8" y="1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9" y="7"/>
                  </a:lnTo>
                  <a:lnTo>
                    <a:pt x="6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3" name="Freeform 1467"/>
            <p:cNvSpPr>
              <a:spLocks/>
            </p:cNvSpPr>
            <p:nvPr/>
          </p:nvSpPr>
          <p:spPr bwMode="auto">
            <a:xfrm>
              <a:off x="9239249" y="4498974"/>
              <a:ext cx="22225" cy="22225"/>
            </a:xfrm>
            <a:custGeom>
              <a:avLst/>
              <a:gdLst>
                <a:gd name="T0" fmla="*/ 0 w 14"/>
                <a:gd name="T1" fmla="*/ 0 h 14"/>
                <a:gd name="T2" fmla="*/ 4 w 14"/>
                <a:gd name="T3" fmla="*/ 0 h 14"/>
                <a:gd name="T4" fmla="*/ 6 w 14"/>
                <a:gd name="T5" fmla="*/ 2 h 14"/>
                <a:gd name="T6" fmla="*/ 8 w 14"/>
                <a:gd name="T7" fmla="*/ 4 h 14"/>
                <a:gd name="T8" fmla="*/ 12 w 14"/>
                <a:gd name="T9" fmla="*/ 6 h 14"/>
                <a:gd name="T10" fmla="*/ 14 w 14"/>
                <a:gd name="T11" fmla="*/ 10 h 14"/>
                <a:gd name="T12" fmla="*/ 14 w 14"/>
                <a:gd name="T13" fmla="*/ 14 h 14"/>
                <a:gd name="T14" fmla="*/ 14 w 14"/>
                <a:gd name="T15" fmla="*/ 14 h 14"/>
                <a:gd name="T16" fmla="*/ 12 w 14"/>
                <a:gd name="T17" fmla="*/ 14 h 14"/>
                <a:gd name="T18" fmla="*/ 10 w 14"/>
                <a:gd name="T19" fmla="*/ 12 h 14"/>
                <a:gd name="T20" fmla="*/ 8 w 14"/>
                <a:gd name="T21" fmla="*/ 10 h 14"/>
                <a:gd name="T22" fmla="*/ 8 w 14"/>
                <a:gd name="T23" fmla="*/ 8 h 14"/>
                <a:gd name="T24" fmla="*/ 4 w 14"/>
                <a:gd name="T25" fmla="*/ 8 h 14"/>
                <a:gd name="T26" fmla="*/ 0 w 14"/>
                <a:gd name="T27" fmla="*/ 8 h 14"/>
                <a:gd name="T28" fmla="*/ 0 w 14"/>
                <a:gd name="T29" fmla="*/ 2 h 14"/>
                <a:gd name="T30" fmla="*/ 0 w 14"/>
                <a:gd name="T3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14">
                  <a:moveTo>
                    <a:pt x="0" y="0"/>
                  </a:moveTo>
                  <a:lnTo>
                    <a:pt x="4" y="0"/>
                  </a:lnTo>
                  <a:lnTo>
                    <a:pt x="6" y="2"/>
                  </a:lnTo>
                  <a:lnTo>
                    <a:pt x="8" y="4"/>
                  </a:lnTo>
                  <a:lnTo>
                    <a:pt x="12" y="6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0" y="12"/>
                  </a:lnTo>
                  <a:lnTo>
                    <a:pt x="8" y="10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4" name="Freeform 1468"/>
            <p:cNvSpPr>
              <a:spLocks/>
            </p:cNvSpPr>
            <p:nvPr/>
          </p:nvSpPr>
          <p:spPr bwMode="auto">
            <a:xfrm>
              <a:off x="9163049" y="4471987"/>
              <a:ext cx="34925" cy="33338"/>
            </a:xfrm>
            <a:custGeom>
              <a:avLst/>
              <a:gdLst>
                <a:gd name="T0" fmla="*/ 0 w 22"/>
                <a:gd name="T1" fmla="*/ 0 h 21"/>
                <a:gd name="T2" fmla="*/ 6 w 22"/>
                <a:gd name="T3" fmla="*/ 0 h 21"/>
                <a:gd name="T4" fmla="*/ 10 w 22"/>
                <a:gd name="T5" fmla="*/ 2 h 21"/>
                <a:gd name="T6" fmla="*/ 14 w 22"/>
                <a:gd name="T7" fmla="*/ 4 h 21"/>
                <a:gd name="T8" fmla="*/ 16 w 22"/>
                <a:gd name="T9" fmla="*/ 4 h 21"/>
                <a:gd name="T10" fmla="*/ 20 w 22"/>
                <a:gd name="T11" fmla="*/ 6 h 21"/>
                <a:gd name="T12" fmla="*/ 20 w 22"/>
                <a:gd name="T13" fmla="*/ 10 h 21"/>
                <a:gd name="T14" fmla="*/ 22 w 22"/>
                <a:gd name="T15" fmla="*/ 13 h 21"/>
                <a:gd name="T16" fmla="*/ 20 w 22"/>
                <a:gd name="T17" fmla="*/ 17 h 21"/>
                <a:gd name="T18" fmla="*/ 18 w 22"/>
                <a:gd name="T19" fmla="*/ 19 h 21"/>
                <a:gd name="T20" fmla="*/ 16 w 22"/>
                <a:gd name="T21" fmla="*/ 21 h 21"/>
                <a:gd name="T22" fmla="*/ 14 w 22"/>
                <a:gd name="T23" fmla="*/ 19 h 21"/>
                <a:gd name="T24" fmla="*/ 12 w 22"/>
                <a:gd name="T25" fmla="*/ 17 h 21"/>
                <a:gd name="T26" fmla="*/ 10 w 22"/>
                <a:gd name="T27" fmla="*/ 13 h 21"/>
                <a:gd name="T28" fmla="*/ 6 w 22"/>
                <a:gd name="T29" fmla="*/ 10 h 21"/>
                <a:gd name="T30" fmla="*/ 4 w 22"/>
                <a:gd name="T31" fmla="*/ 6 h 21"/>
                <a:gd name="T32" fmla="*/ 2 w 22"/>
                <a:gd name="T33" fmla="*/ 2 h 21"/>
                <a:gd name="T34" fmla="*/ 0 w 22"/>
                <a:gd name="T35" fmla="*/ 0 h 21"/>
                <a:gd name="T36" fmla="*/ 0 w 22"/>
                <a:gd name="T3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" h="21">
                  <a:moveTo>
                    <a:pt x="0" y="0"/>
                  </a:moveTo>
                  <a:lnTo>
                    <a:pt x="6" y="0"/>
                  </a:lnTo>
                  <a:lnTo>
                    <a:pt x="10" y="2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20" y="6"/>
                  </a:lnTo>
                  <a:lnTo>
                    <a:pt x="20" y="10"/>
                  </a:lnTo>
                  <a:lnTo>
                    <a:pt x="22" y="13"/>
                  </a:lnTo>
                  <a:lnTo>
                    <a:pt x="20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19"/>
                  </a:lnTo>
                  <a:lnTo>
                    <a:pt x="12" y="17"/>
                  </a:lnTo>
                  <a:lnTo>
                    <a:pt x="10" y="13"/>
                  </a:lnTo>
                  <a:lnTo>
                    <a:pt x="6" y="10"/>
                  </a:ln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" name="Freeform 1469"/>
            <p:cNvSpPr>
              <a:spLocks/>
            </p:cNvSpPr>
            <p:nvPr/>
          </p:nvSpPr>
          <p:spPr bwMode="auto">
            <a:xfrm>
              <a:off x="9197974" y="4475162"/>
              <a:ext cx="7938" cy="3175"/>
            </a:xfrm>
            <a:custGeom>
              <a:avLst/>
              <a:gdLst>
                <a:gd name="T0" fmla="*/ 5 w 5"/>
                <a:gd name="T1" fmla="*/ 0 h 2"/>
                <a:gd name="T2" fmla="*/ 5 w 5"/>
                <a:gd name="T3" fmla="*/ 2 h 2"/>
                <a:gd name="T4" fmla="*/ 3 w 5"/>
                <a:gd name="T5" fmla="*/ 2 h 2"/>
                <a:gd name="T6" fmla="*/ 1 w 5"/>
                <a:gd name="T7" fmla="*/ 2 h 2"/>
                <a:gd name="T8" fmla="*/ 0 w 5"/>
                <a:gd name="T9" fmla="*/ 2 h 2"/>
                <a:gd name="T10" fmla="*/ 1 w 5"/>
                <a:gd name="T11" fmla="*/ 0 h 2"/>
                <a:gd name="T12" fmla="*/ 5 w 5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" name="Freeform 1470"/>
            <p:cNvSpPr>
              <a:spLocks/>
            </p:cNvSpPr>
            <p:nvPr/>
          </p:nvSpPr>
          <p:spPr bwMode="auto">
            <a:xfrm>
              <a:off x="9151936" y="4117974"/>
              <a:ext cx="46038" cy="88900"/>
            </a:xfrm>
            <a:custGeom>
              <a:avLst/>
              <a:gdLst>
                <a:gd name="T0" fmla="*/ 21 w 29"/>
                <a:gd name="T1" fmla="*/ 0 h 56"/>
                <a:gd name="T2" fmla="*/ 27 w 29"/>
                <a:gd name="T3" fmla="*/ 4 h 56"/>
                <a:gd name="T4" fmla="*/ 29 w 29"/>
                <a:gd name="T5" fmla="*/ 16 h 56"/>
                <a:gd name="T6" fmla="*/ 27 w 29"/>
                <a:gd name="T7" fmla="*/ 29 h 56"/>
                <a:gd name="T8" fmla="*/ 21 w 29"/>
                <a:gd name="T9" fmla="*/ 41 h 56"/>
                <a:gd name="T10" fmla="*/ 15 w 29"/>
                <a:gd name="T11" fmla="*/ 52 h 56"/>
                <a:gd name="T12" fmla="*/ 9 w 29"/>
                <a:gd name="T13" fmla="*/ 56 h 56"/>
                <a:gd name="T14" fmla="*/ 4 w 29"/>
                <a:gd name="T15" fmla="*/ 56 h 56"/>
                <a:gd name="T16" fmla="*/ 2 w 29"/>
                <a:gd name="T17" fmla="*/ 54 h 56"/>
                <a:gd name="T18" fmla="*/ 0 w 29"/>
                <a:gd name="T19" fmla="*/ 50 h 56"/>
                <a:gd name="T20" fmla="*/ 0 w 29"/>
                <a:gd name="T21" fmla="*/ 46 h 56"/>
                <a:gd name="T22" fmla="*/ 0 w 29"/>
                <a:gd name="T23" fmla="*/ 43 h 56"/>
                <a:gd name="T24" fmla="*/ 0 w 29"/>
                <a:gd name="T25" fmla="*/ 39 h 56"/>
                <a:gd name="T26" fmla="*/ 2 w 29"/>
                <a:gd name="T27" fmla="*/ 27 h 56"/>
                <a:gd name="T28" fmla="*/ 7 w 29"/>
                <a:gd name="T29" fmla="*/ 14 h 56"/>
                <a:gd name="T30" fmla="*/ 15 w 29"/>
                <a:gd name="T31" fmla="*/ 4 h 56"/>
                <a:gd name="T32" fmla="*/ 21 w 29"/>
                <a:gd name="T3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56">
                  <a:moveTo>
                    <a:pt x="21" y="0"/>
                  </a:moveTo>
                  <a:lnTo>
                    <a:pt x="27" y="4"/>
                  </a:lnTo>
                  <a:lnTo>
                    <a:pt x="29" y="16"/>
                  </a:lnTo>
                  <a:lnTo>
                    <a:pt x="27" y="29"/>
                  </a:lnTo>
                  <a:lnTo>
                    <a:pt x="21" y="41"/>
                  </a:lnTo>
                  <a:lnTo>
                    <a:pt x="15" y="52"/>
                  </a:lnTo>
                  <a:lnTo>
                    <a:pt x="9" y="56"/>
                  </a:lnTo>
                  <a:lnTo>
                    <a:pt x="4" y="56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2" y="27"/>
                  </a:lnTo>
                  <a:lnTo>
                    <a:pt x="7" y="14"/>
                  </a:lnTo>
                  <a:lnTo>
                    <a:pt x="15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" name="Freeform 1471"/>
            <p:cNvSpPr>
              <a:spLocks/>
            </p:cNvSpPr>
            <p:nvPr/>
          </p:nvSpPr>
          <p:spPr bwMode="auto">
            <a:xfrm>
              <a:off x="8824911" y="4273549"/>
              <a:ext cx="69850" cy="58738"/>
            </a:xfrm>
            <a:custGeom>
              <a:avLst/>
              <a:gdLst>
                <a:gd name="T0" fmla="*/ 37 w 44"/>
                <a:gd name="T1" fmla="*/ 0 h 37"/>
                <a:gd name="T2" fmla="*/ 39 w 44"/>
                <a:gd name="T3" fmla="*/ 0 h 37"/>
                <a:gd name="T4" fmla="*/ 41 w 44"/>
                <a:gd name="T5" fmla="*/ 2 h 37"/>
                <a:gd name="T6" fmla="*/ 43 w 44"/>
                <a:gd name="T7" fmla="*/ 6 h 37"/>
                <a:gd name="T8" fmla="*/ 44 w 44"/>
                <a:gd name="T9" fmla="*/ 8 h 37"/>
                <a:gd name="T10" fmla="*/ 43 w 44"/>
                <a:gd name="T11" fmla="*/ 14 h 37"/>
                <a:gd name="T12" fmla="*/ 39 w 44"/>
                <a:gd name="T13" fmla="*/ 18 h 37"/>
                <a:gd name="T14" fmla="*/ 35 w 44"/>
                <a:gd name="T15" fmla="*/ 23 h 37"/>
                <a:gd name="T16" fmla="*/ 31 w 44"/>
                <a:gd name="T17" fmla="*/ 29 h 37"/>
                <a:gd name="T18" fmla="*/ 25 w 44"/>
                <a:gd name="T19" fmla="*/ 33 h 37"/>
                <a:gd name="T20" fmla="*/ 20 w 44"/>
                <a:gd name="T21" fmla="*/ 35 h 37"/>
                <a:gd name="T22" fmla="*/ 16 w 44"/>
                <a:gd name="T23" fmla="*/ 37 h 37"/>
                <a:gd name="T24" fmla="*/ 10 w 44"/>
                <a:gd name="T25" fmla="*/ 37 h 37"/>
                <a:gd name="T26" fmla="*/ 6 w 44"/>
                <a:gd name="T27" fmla="*/ 33 h 37"/>
                <a:gd name="T28" fmla="*/ 2 w 44"/>
                <a:gd name="T29" fmla="*/ 29 h 37"/>
                <a:gd name="T30" fmla="*/ 2 w 44"/>
                <a:gd name="T31" fmla="*/ 25 h 37"/>
                <a:gd name="T32" fmla="*/ 2 w 44"/>
                <a:gd name="T33" fmla="*/ 23 h 37"/>
                <a:gd name="T34" fmla="*/ 0 w 44"/>
                <a:gd name="T35" fmla="*/ 19 h 37"/>
                <a:gd name="T36" fmla="*/ 0 w 44"/>
                <a:gd name="T37" fmla="*/ 18 h 37"/>
                <a:gd name="T38" fmla="*/ 0 w 44"/>
                <a:gd name="T39" fmla="*/ 18 h 37"/>
                <a:gd name="T40" fmla="*/ 0 w 44"/>
                <a:gd name="T41" fmla="*/ 16 h 37"/>
                <a:gd name="T42" fmla="*/ 2 w 44"/>
                <a:gd name="T43" fmla="*/ 16 h 37"/>
                <a:gd name="T44" fmla="*/ 8 w 44"/>
                <a:gd name="T45" fmla="*/ 12 h 37"/>
                <a:gd name="T46" fmla="*/ 18 w 44"/>
                <a:gd name="T47" fmla="*/ 8 h 37"/>
                <a:gd name="T48" fmla="*/ 27 w 44"/>
                <a:gd name="T49" fmla="*/ 2 h 37"/>
                <a:gd name="T50" fmla="*/ 37 w 44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" h="37">
                  <a:moveTo>
                    <a:pt x="37" y="0"/>
                  </a:moveTo>
                  <a:lnTo>
                    <a:pt x="39" y="0"/>
                  </a:lnTo>
                  <a:lnTo>
                    <a:pt x="41" y="2"/>
                  </a:lnTo>
                  <a:lnTo>
                    <a:pt x="43" y="6"/>
                  </a:lnTo>
                  <a:lnTo>
                    <a:pt x="44" y="8"/>
                  </a:lnTo>
                  <a:lnTo>
                    <a:pt x="43" y="14"/>
                  </a:lnTo>
                  <a:lnTo>
                    <a:pt x="39" y="18"/>
                  </a:lnTo>
                  <a:lnTo>
                    <a:pt x="35" y="23"/>
                  </a:lnTo>
                  <a:lnTo>
                    <a:pt x="31" y="29"/>
                  </a:lnTo>
                  <a:lnTo>
                    <a:pt x="25" y="33"/>
                  </a:lnTo>
                  <a:lnTo>
                    <a:pt x="20" y="35"/>
                  </a:lnTo>
                  <a:lnTo>
                    <a:pt x="16" y="37"/>
                  </a:lnTo>
                  <a:lnTo>
                    <a:pt x="10" y="37"/>
                  </a:lnTo>
                  <a:lnTo>
                    <a:pt x="6" y="33"/>
                  </a:lnTo>
                  <a:lnTo>
                    <a:pt x="2" y="29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8" y="12"/>
                  </a:lnTo>
                  <a:lnTo>
                    <a:pt x="18" y="8"/>
                  </a:lnTo>
                  <a:lnTo>
                    <a:pt x="2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" name="Freeform 1472"/>
            <p:cNvSpPr>
              <a:spLocks/>
            </p:cNvSpPr>
            <p:nvPr/>
          </p:nvSpPr>
          <p:spPr bwMode="auto">
            <a:xfrm>
              <a:off x="8734424" y="4889499"/>
              <a:ext cx="46038" cy="46038"/>
            </a:xfrm>
            <a:custGeom>
              <a:avLst/>
              <a:gdLst>
                <a:gd name="T0" fmla="*/ 13 w 29"/>
                <a:gd name="T1" fmla="*/ 0 h 29"/>
                <a:gd name="T2" fmla="*/ 15 w 29"/>
                <a:gd name="T3" fmla="*/ 6 h 29"/>
                <a:gd name="T4" fmla="*/ 17 w 29"/>
                <a:gd name="T5" fmla="*/ 11 h 29"/>
                <a:gd name="T6" fmla="*/ 19 w 29"/>
                <a:gd name="T7" fmla="*/ 15 h 29"/>
                <a:gd name="T8" fmla="*/ 21 w 29"/>
                <a:gd name="T9" fmla="*/ 19 h 29"/>
                <a:gd name="T10" fmla="*/ 25 w 29"/>
                <a:gd name="T11" fmla="*/ 21 h 29"/>
                <a:gd name="T12" fmla="*/ 29 w 29"/>
                <a:gd name="T13" fmla="*/ 23 h 29"/>
                <a:gd name="T14" fmla="*/ 29 w 29"/>
                <a:gd name="T15" fmla="*/ 23 h 29"/>
                <a:gd name="T16" fmla="*/ 29 w 29"/>
                <a:gd name="T17" fmla="*/ 25 h 29"/>
                <a:gd name="T18" fmla="*/ 29 w 29"/>
                <a:gd name="T19" fmla="*/ 27 h 29"/>
                <a:gd name="T20" fmla="*/ 29 w 29"/>
                <a:gd name="T21" fmla="*/ 29 h 29"/>
                <a:gd name="T22" fmla="*/ 25 w 29"/>
                <a:gd name="T23" fmla="*/ 29 h 29"/>
                <a:gd name="T24" fmla="*/ 23 w 29"/>
                <a:gd name="T25" fmla="*/ 29 h 29"/>
                <a:gd name="T26" fmla="*/ 21 w 29"/>
                <a:gd name="T27" fmla="*/ 27 h 29"/>
                <a:gd name="T28" fmla="*/ 19 w 29"/>
                <a:gd name="T29" fmla="*/ 25 h 29"/>
                <a:gd name="T30" fmla="*/ 17 w 29"/>
                <a:gd name="T31" fmla="*/ 25 h 29"/>
                <a:gd name="T32" fmla="*/ 15 w 29"/>
                <a:gd name="T33" fmla="*/ 23 h 29"/>
                <a:gd name="T34" fmla="*/ 13 w 29"/>
                <a:gd name="T35" fmla="*/ 21 h 29"/>
                <a:gd name="T36" fmla="*/ 13 w 29"/>
                <a:gd name="T37" fmla="*/ 17 h 29"/>
                <a:gd name="T38" fmla="*/ 11 w 29"/>
                <a:gd name="T39" fmla="*/ 15 h 29"/>
                <a:gd name="T40" fmla="*/ 11 w 29"/>
                <a:gd name="T41" fmla="*/ 13 h 29"/>
                <a:gd name="T42" fmla="*/ 7 w 29"/>
                <a:gd name="T43" fmla="*/ 13 h 29"/>
                <a:gd name="T44" fmla="*/ 5 w 29"/>
                <a:gd name="T45" fmla="*/ 11 h 29"/>
                <a:gd name="T46" fmla="*/ 2 w 29"/>
                <a:gd name="T47" fmla="*/ 11 h 29"/>
                <a:gd name="T48" fmla="*/ 0 w 29"/>
                <a:gd name="T49" fmla="*/ 11 h 29"/>
                <a:gd name="T50" fmla="*/ 0 w 29"/>
                <a:gd name="T51" fmla="*/ 10 h 29"/>
                <a:gd name="T52" fmla="*/ 2 w 29"/>
                <a:gd name="T53" fmla="*/ 6 h 29"/>
                <a:gd name="T54" fmla="*/ 5 w 29"/>
                <a:gd name="T55" fmla="*/ 4 h 29"/>
                <a:gd name="T56" fmla="*/ 9 w 29"/>
                <a:gd name="T57" fmla="*/ 2 h 29"/>
                <a:gd name="T58" fmla="*/ 13 w 29"/>
                <a:gd name="T5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29">
                  <a:moveTo>
                    <a:pt x="13" y="0"/>
                  </a:moveTo>
                  <a:lnTo>
                    <a:pt x="15" y="6"/>
                  </a:lnTo>
                  <a:lnTo>
                    <a:pt x="17" y="11"/>
                  </a:lnTo>
                  <a:lnTo>
                    <a:pt x="19" y="15"/>
                  </a:lnTo>
                  <a:lnTo>
                    <a:pt x="21" y="19"/>
                  </a:lnTo>
                  <a:lnTo>
                    <a:pt x="25" y="21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29" y="25"/>
                  </a:lnTo>
                  <a:lnTo>
                    <a:pt x="29" y="27"/>
                  </a:lnTo>
                  <a:lnTo>
                    <a:pt x="29" y="29"/>
                  </a:lnTo>
                  <a:lnTo>
                    <a:pt x="25" y="29"/>
                  </a:lnTo>
                  <a:lnTo>
                    <a:pt x="23" y="29"/>
                  </a:lnTo>
                  <a:lnTo>
                    <a:pt x="21" y="27"/>
                  </a:lnTo>
                  <a:lnTo>
                    <a:pt x="19" y="25"/>
                  </a:lnTo>
                  <a:lnTo>
                    <a:pt x="17" y="25"/>
                  </a:lnTo>
                  <a:lnTo>
                    <a:pt x="15" y="23"/>
                  </a:lnTo>
                  <a:lnTo>
                    <a:pt x="13" y="21"/>
                  </a:lnTo>
                  <a:lnTo>
                    <a:pt x="13" y="17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7" y="13"/>
                  </a:lnTo>
                  <a:lnTo>
                    <a:pt x="5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6"/>
                  </a:lnTo>
                  <a:lnTo>
                    <a:pt x="5" y="4"/>
                  </a:lnTo>
                  <a:lnTo>
                    <a:pt x="9" y="2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9" name="Freeform 1473"/>
            <p:cNvSpPr>
              <a:spLocks/>
            </p:cNvSpPr>
            <p:nvPr/>
          </p:nvSpPr>
          <p:spPr bwMode="auto">
            <a:xfrm>
              <a:off x="8801099" y="4926012"/>
              <a:ext cx="20638" cy="15875"/>
            </a:xfrm>
            <a:custGeom>
              <a:avLst/>
              <a:gdLst>
                <a:gd name="T0" fmla="*/ 0 w 13"/>
                <a:gd name="T1" fmla="*/ 0 h 10"/>
                <a:gd name="T2" fmla="*/ 10 w 13"/>
                <a:gd name="T3" fmla="*/ 0 h 10"/>
                <a:gd name="T4" fmla="*/ 11 w 13"/>
                <a:gd name="T5" fmla="*/ 2 h 10"/>
                <a:gd name="T6" fmla="*/ 13 w 13"/>
                <a:gd name="T7" fmla="*/ 2 h 10"/>
                <a:gd name="T8" fmla="*/ 11 w 13"/>
                <a:gd name="T9" fmla="*/ 6 h 10"/>
                <a:gd name="T10" fmla="*/ 10 w 13"/>
                <a:gd name="T11" fmla="*/ 8 h 10"/>
                <a:gd name="T12" fmla="*/ 6 w 13"/>
                <a:gd name="T13" fmla="*/ 10 h 10"/>
                <a:gd name="T14" fmla="*/ 4 w 13"/>
                <a:gd name="T15" fmla="*/ 8 h 10"/>
                <a:gd name="T16" fmla="*/ 0 w 13"/>
                <a:gd name="T17" fmla="*/ 4 h 10"/>
                <a:gd name="T18" fmla="*/ 0 w 13"/>
                <a:gd name="T19" fmla="*/ 2 h 10"/>
                <a:gd name="T20" fmla="*/ 0 w 13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lnTo>
                    <a:pt x="10" y="0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1" y="6"/>
                  </a:lnTo>
                  <a:lnTo>
                    <a:pt x="10" y="8"/>
                  </a:lnTo>
                  <a:lnTo>
                    <a:pt x="6" y="10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0" name="Freeform 1474"/>
            <p:cNvSpPr>
              <a:spLocks/>
            </p:cNvSpPr>
            <p:nvPr/>
          </p:nvSpPr>
          <p:spPr bwMode="auto">
            <a:xfrm>
              <a:off x="8551861" y="4883149"/>
              <a:ext cx="17463" cy="23813"/>
            </a:xfrm>
            <a:custGeom>
              <a:avLst/>
              <a:gdLst>
                <a:gd name="T0" fmla="*/ 0 w 11"/>
                <a:gd name="T1" fmla="*/ 0 h 15"/>
                <a:gd name="T2" fmla="*/ 5 w 11"/>
                <a:gd name="T3" fmla="*/ 0 h 15"/>
                <a:gd name="T4" fmla="*/ 5 w 11"/>
                <a:gd name="T5" fmla="*/ 0 h 15"/>
                <a:gd name="T6" fmla="*/ 7 w 11"/>
                <a:gd name="T7" fmla="*/ 4 h 15"/>
                <a:gd name="T8" fmla="*/ 9 w 11"/>
                <a:gd name="T9" fmla="*/ 8 h 15"/>
                <a:gd name="T10" fmla="*/ 11 w 11"/>
                <a:gd name="T11" fmla="*/ 12 h 15"/>
                <a:gd name="T12" fmla="*/ 11 w 11"/>
                <a:gd name="T13" fmla="*/ 15 h 15"/>
                <a:gd name="T14" fmla="*/ 7 w 11"/>
                <a:gd name="T15" fmla="*/ 14 h 15"/>
                <a:gd name="T16" fmla="*/ 5 w 11"/>
                <a:gd name="T17" fmla="*/ 12 h 15"/>
                <a:gd name="T18" fmla="*/ 1 w 11"/>
                <a:gd name="T19" fmla="*/ 8 h 15"/>
                <a:gd name="T20" fmla="*/ 0 w 11"/>
                <a:gd name="T21" fmla="*/ 4 h 15"/>
                <a:gd name="T22" fmla="*/ 0 w 11"/>
                <a:gd name="T23" fmla="*/ 0 h 15"/>
                <a:gd name="T24" fmla="*/ 0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0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7" y="4"/>
                  </a:lnTo>
                  <a:lnTo>
                    <a:pt x="9" y="8"/>
                  </a:lnTo>
                  <a:lnTo>
                    <a:pt x="11" y="12"/>
                  </a:lnTo>
                  <a:lnTo>
                    <a:pt x="11" y="15"/>
                  </a:lnTo>
                  <a:lnTo>
                    <a:pt x="7" y="14"/>
                  </a:lnTo>
                  <a:lnTo>
                    <a:pt x="5" y="12"/>
                  </a:lnTo>
                  <a:lnTo>
                    <a:pt x="1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1" name="Freeform 1475"/>
            <p:cNvSpPr>
              <a:spLocks/>
            </p:cNvSpPr>
            <p:nvPr/>
          </p:nvSpPr>
          <p:spPr bwMode="auto">
            <a:xfrm>
              <a:off x="8516936" y="4819649"/>
              <a:ext cx="22225" cy="20638"/>
            </a:xfrm>
            <a:custGeom>
              <a:avLst/>
              <a:gdLst>
                <a:gd name="T0" fmla="*/ 4 w 14"/>
                <a:gd name="T1" fmla="*/ 0 h 13"/>
                <a:gd name="T2" fmla="*/ 6 w 14"/>
                <a:gd name="T3" fmla="*/ 0 h 13"/>
                <a:gd name="T4" fmla="*/ 8 w 14"/>
                <a:gd name="T5" fmla="*/ 4 h 13"/>
                <a:gd name="T6" fmla="*/ 10 w 14"/>
                <a:gd name="T7" fmla="*/ 6 h 13"/>
                <a:gd name="T8" fmla="*/ 12 w 14"/>
                <a:gd name="T9" fmla="*/ 9 h 13"/>
                <a:gd name="T10" fmla="*/ 14 w 14"/>
                <a:gd name="T11" fmla="*/ 11 h 13"/>
                <a:gd name="T12" fmla="*/ 14 w 14"/>
                <a:gd name="T13" fmla="*/ 13 h 13"/>
                <a:gd name="T14" fmla="*/ 12 w 14"/>
                <a:gd name="T15" fmla="*/ 13 h 13"/>
                <a:gd name="T16" fmla="*/ 10 w 14"/>
                <a:gd name="T17" fmla="*/ 13 h 13"/>
                <a:gd name="T18" fmla="*/ 8 w 14"/>
                <a:gd name="T19" fmla="*/ 11 h 13"/>
                <a:gd name="T20" fmla="*/ 4 w 14"/>
                <a:gd name="T21" fmla="*/ 8 h 13"/>
                <a:gd name="T22" fmla="*/ 2 w 14"/>
                <a:gd name="T23" fmla="*/ 4 h 13"/>
                <a:gd name="T24" fmla="*/ 2 w 14"/>
                <a:gd name="T25" fmla="*/ 0 h 13"/>
                <a:gd name="T26" fmla="*/ 0 w 14"/>
                <a:gd name="T27" fmla="*/ 0 h 13"/>
                <a:gd name="T28" fmla="*/ 4 w 14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3">
                  <a:moveTo>
                    <a:pt x="4" y="0"/>
                  </a:moveTo>
                  <a:lnTo>
                    <a:pt x="6" y="0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0" y="13"/>
                  </a:lnTo>
                  <a:lnTo>
                    <a:pt x="8" y="11"/>
                  </a:lnTo>
                  <a:lnTo>
                    <a:pt x="4" y="8"/>
                  </a:lnTo>
                  <a:lnTo>
                    <a:pt x="2" y="4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2" name="Freeform 1476"/>
            <p:cNvSpPr>
              <a:spLocks/>
            </p:cNvSpPr>
            <p:nvPr/>
          </p:nvSpPr>
          <p:spPr bwMode="auto">
            <a:xfrm>
              <a:off x="9420224" y="3852862"/>
              <a:ext cx="66675" cy="85725"/>
            </a:xfrm>
            <a:custGeom>
              <a:avLst/>
              <a:gdLst>
                <a:gd name="T0" fmla="*/ 19 w 42"/>
                <a:gd name="T1" fmla="*/ 0 h 54"/>
                <a:gd name="T2" fmla="*/ 23 w 42"/>
                <a:gd name="T3" fmla="*/ 2 h 54"/>
                <a:gd name="T4" fmla="*/ 27 w 42"/>
                <a:gd name="T5" fmla="*/ 4 h 54"/>
                <a:gd name="T6" fmla="*/ 30 w 42"/>
                <a:gd name="T7" fmla="*/ 6 h 54"/>
                <a:gd name="T8" fmla="*/ 36 w 42"/>
                <a:gd name="T9" fmla="*/ 6 h 54"/>
                <a:gd name="T10" fmla="*/ 36 w 42"/>
                <a:gd name="T11" fmla="*/ 8 h 54"/>
                <a:gd name="T12" fmla="*/ 36 w 42"/>
                <a:gd name="T13" fmla="*/ 10 h 54"/>
                <a:gd name="T14" fmla="*/ 36 w 42"/>
                <a:gd name="T15" fmla="*/ 12 h 54"/>
                <a:gd name="T16" fmla="*/ 36 w 42"/>
                <a:gd name="T17" fmla="*/ 12 h 54"/>
                <a:gd name="T18" fmla="*/ 42 w 42"/>
                <a:gd name="T19" fmla="*/ 18 h 54"/>
                <a:gd name="T20" fmla="*/ 42 w 42"/>
                <a:gd name="T21" fmla="*/ 20 h 54"/>
                <a:gd name="T22" fmla="*/ 42 w 42"/>
                <a:gd name="T23" fmla="*/ 21 h 54"/>
                <a:gd name="T24" fmla="*/ 42 w 42"/>
                <a:gd name="T25" fmla="*/ 23 h 54"/>
                <a:gd name="T26" fmla="*/ 40 w 42"/>
                <a:gd name="T27" fmla="*/ 23 h 54"/>
                <a:gd name="T28" fmla="*/ 38 w 42"/>
                <a:gd name="T29" fmla="*/ 23 h 54"/>
                <a:gd name="T30" fmla="*/ 36 w 42"/>
                <a:gd name="T31" fmla="*/ 23 h 54"/>
                <a:gd name="T32" fmla="*/ 34 w 42"/>
                <a:gd name="T33" fmla="*/ 29 h 54"/>
                <a:gd name="T34" fmla="*/ 32 w 42"/>
                <a:gd name="T35" fmla="*/ 37 h 54"/>
                <a:gd name="T36" fmla="*/ 30 w 42"/>
                <a:gd name="T37" fmla="*/ 43 h 54"/>
                <a:gd name="T38" fmla="*/ 27 w 42"/>
                <a:gd name="T39" fmla="*/ 48 h 54"/>
                <a:gd name="T40" fmla="*/ 25 w 42"/>
                <a:gd name="T41" fmla="*/ 52 h 54"/>
                <a:gd name="T42" fmla="*/ 19 w 42"/>
                <a:gd name="T43" fmla="*/ 54 h 54"/>
                <a:gd name="T44" fmla="*/ 19 w 42"/>
                <a:gd name="T45" fmla="*/ 52 h 54"/>
                <a:gd name="T46" fmla="*/ 17 w 42"/>
                <a:gd name="T47" fmla="*/ 50 h 54"/>
                <a:gd name="T48" fmla="*/ 17 w 42"/>
                <a:gd name="T49" fmla="*/ 48 h 54"/>
                <a:gd name="T50" fmla="*/ 17 w 42"/>
                <a:gd name="T51" fmla="*/ 52 h 54"/>
                <a:gd name="T52" fmla="*/ 15 w 42"/>
                <a:gd name="T53" fmla="*/ 52 h 54"/>
                <a:gd name="T54" fmla="*/ 13 w 42"/>
                <a:gd name="T55" fmla="*/ 50 h 54"/>
                <a:gd name="T56" fmla="*/ 11 w 42"/>
                <a:gd name="T57" fmla="*/ 46 h 54"/>
                <a:gd name="T58" fmla="*/ 9 w 42"/>
                <a:gd name="T59" fmla="*/ 45 h 54"/>
                <a:gd name="T60" fmla="*/ 9 w 42"/>
                <a:gd name="T61" fmla="*/ 43 h 54"/>
                <a:gd name="T62" fmla="*/ 9 w 42"/>
                <a:gd name="T63" fmla="*/ 41 h 54"/>
                <a:gd name="T64" fmla="*/ 11 w 42"/>
                <a:gd name="T65" fmla="*/ 39 h 54"/>
                <a:gd name="T66" fmla="*/ 13 w 42"/>
                <a:gd name="T67" fmla="*/ 37 h 54"/>
                <a:gd name="T68" fmla="*/ 15 w 42"/>
                <a:gd name="T69" fmla="*/ 35 h 54"/>
                <a:gd name="T70" fmla="*/ 17 w 42"/>
                <a:gd name="T71" fmla="*/ 33 h 54"/>
                <a:gd name="T72" fmla="*/ 17 w 42"/>
                <a:gd name="T73" fmla="*/ 33 h 54"/>
                <a:gd name="T74" fmla="*/ 19 w 42"/>
                <a:gd name="T75" fmla="*/ 23 h 54"/>
                <a:gd name="T76" fmla="*/ 17 w 42"/>
                <a:gd name="T77" fmla="*/ 21 h 54"/>
                <a:gd name="T78" fmla="*/ 15 w 42"/>
                <a:gd name="T79" fmla="*/ 20 h 54"/>
                <a:gd name="T80" fmla="*/ 13 w 42"/>
                <a:gd name="T81" fmla="*/ 16 h 54"/>
                <a:gd name="T82" fmla="*/ 13 w 42"/>
                <a:gd name="T83" fmla="*/ 18 h 54"/>
                <a:gd name="T84" fmla="*/ 13 w 42"/>
                <a:gd name="T85" fmla="*/ 21 h 54"/>
                <a:gd name="T86" fmla="*/ 11 w 42"/>
                <a:gd name="T87" fmla="*/ 21 h 54"/>
                <a:gd name="T88" fmla="*/ 9 w 42"/>
                <a:gd name="T89" fmla="*/ 23 h 54"/>
                <a:gd name="T90" fmla="*/ 7 w 42"/>
                <a:gd name="T91" fmla="*/ 23 h 54"/>
                <a:gd name="T92" fmla="*/ 4 w 42"/>
                <a:gd name="T93" fmla="*/ 23 h 54"/>
                <a:gd name="T94" fmla="*/ 2 w 42"/>
                <a:gd name="T95" fmla="*/ 20 h 54"/>
                <a:gd name="T96" fmla="*/ 0 w 42"/>
                <a:gd name="T97" fmla="*/ 18 h 54"/>
                <a:gd name="T98" fmla="*/ 2 w 42"/>
                <a:gd name="T99" fmla="*/ 14 h 54"/>
                <a:gd name="T100" fmla="*/ 4 w 42"/>
                <a:gd name="T101" fmla="*/ 12 h 54"/>
                <a:gd name="T102" fmla="*/ 7 w 42"/>
                <a:gd name="T103" fmla="*/ 10 h 54"/>
                <a:gd name="T104" fmla="*/ 11 w 42"/>
                <a:gd name="T105" fmla="*/ 6 h 54"/>
                <a:gd name="T106" fmla="*/ 15 w 42"/>
                <a:gd name="T107" fmla="*/ 4 h 54"/>
                <a:gd name="T108" fmla="*/ 19 w 42"/>
                <a:gd name="T109" fmla="*/ 2 h 54"/>
                <a:gd name="T110" fmla="*/ 19 w 42"/>
                <a:gd name="T1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2" h="54">
                  <a:moveTo>
                    <a:pt x="19" y="0"/>
                  </a:moveTo>
                  <a:lnTo>
                    <a:pt x="23" y="2"/>
                  </a:lnTo>
                  <a:lnTo>
                    <a:pt x="27" y="4"/>
                  </a:lnTo>
                  <a:lnTo>
                    <a:pt x="30" y="6"/>
                  </a:lnTo>
                  <a:lnTo>
                    <a:pt x="36" y="6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2" y="21"/>
                  </a:lnTo>
                  <a:lnTo>
                    <a:pt x="42" y="23"/>
                  </a:lnTo>
                  <a:lnTo>
                    <a:pt x="40" y="23"/>
                  </a:lnTo>
                  <a:lnTo>
                    <a:pt x="38" y="23"/>
                  </a:lnTo>
                  <a:lnTo>
                    <a:pt x="36" y="23"/>
                  </a:lnTo>
                  <a:lnTo>
                    <a:pt x="34" y="29"/>
                  </a:lnTo>
                  <a:lnTo>
                    <a:pt x="32" y="37"/>
                  </a:lnTo>
                  <a:lnTo>
                    <a:pt x="30" y="43"/>
                  </a:lnTo>
                  <a:lnTo>
                    <a:pt x="27" y="48"/>
                  </a:lnTo>
                  <a:lnTo>
                    <a:pt x="25" y="52"/>
                  </a:lnTo>
                  <a:lnTo>
                    <a:pt x="19" y="54"/>
                  </a:lnTo>
                  <a:lnTo>
                    <a:pt x="19" y="52"/>
                  </a:lnTo>
                  <a:lnTo>
                    <a:pt x="17" y="50"/>
                  </a:lnTo>
                  <a:lnTo>
                    <a:pt x="17" y="48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3" y="50"/>
                  </a:lnTo>
                  <a:lnTo>
                    <a:pt x="11" y="46"/>
                  </a:lnTo>
                  <a:lnTo>
                    <a:pt x="9" y="45"/>
                  </a:lnTo>
                  <a:lnTo>
                    <a:pt x="9" y="43"/>
                  </a:lnTo>
                  <a:lnTo>
                    <a:pt x="9" y="41"/>
                  </a:lnTo>
                  <a:lnTo>
                    <a:pt x="11" y="39"/>
                  </a:lnTo>
                  <a:lnTo>
                    <a:pt x="13" y="37"/>
                  </a:lnTo>
                  <a:lnTo>
                    <a:pt x="15" y="35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9" y="23"/>
                  </a:lnTo>
                  <a:lnTo>
                    <a:pt x="17" y="21"/>
                  </a:lnTo>
                  <a:lnTo>
                    <a:pt x="15" y="20"/>
                  </a:lnTo>
                  <a:lnTo>
                    <a:pt x="13" y="16"/>
                  </a:lnTo>
                  <a:lnTo>
                    <a:pt x="13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3"/>
                  </a:lnTo>
                  <a:lnTo>
                    <a:pt x="7" y="23"/>
                  </a:lnTo>
                  <a:lnTo>
                    <a:pt x="4" y="23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7" y="10"/>
                  </a:lnTo>
                  <a:lnTo>
                    <a:pt x="11" y="6"/>
                  </a:lnTo>
                  <a:lnTo>
                    <a:pt x="15" y="4"/>
                  </a:lnTo>
                  <a:lnTo>
                    <a:pt x="19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3" name="Freeform 1477"/>
            <p:cNvSpPr>
              <a:spLocks/>
            </p:cNvSpPr>
            <p:nvPr/>
          </p:nvSpPr>
          <p:spPr bwMode="auto">
            <a:xfrm>
              <a:off x="9499599" y="3835399"/>
              <a:ext cx="63500" cy="50800"/>
            </a:xfrm>
            <a:custGeom>
              <a:avLst/>
              <a:gdLst>
                <a:gd name="T0" fmla="*/ 34 w 40"/>
                <a:gd name="T1" fmla="*/ 0 h 32"/>
                <a:gd name="T2" fmla="*/ 38 w 40"/>
                <a:gd name="T3" fmla="*/ 0 h 32"/>
                <a:gd name="T4" fmla="*/ 40 w 40"/>
                <a:gd name="T5" fmla="*/ 4 h 32"/>
                <a:gd name="T6" fmla="*/ 40 w 40"/>
                <a:gd name="T7" fmla="*/ 8 h 32"/>
                <a:gd name="T8" fmla="*/ 40 w 40"/>
                <a:gd name="T9" fmla="*/ 11 h 32"/>
                <a:gd name="T10" fmla="*/ 40 w 40"/>
                <a:gd name="T11" fmla="*/ 15 h 32"/>
                <a:gd name="T12" fmla="*/ 38 w 40"/>
                <a:gd name="T13" fmla="*/ 19 h 32"/>
                <a:gd name="T14" fmla="*/ 36 w 40"/>
                <a:gd name="T15" fmla="*/ 21 h 32"/>
                <a:gd name="T16" fmla="*/ 34 w 40"/>
                <a:gd name="T17" fmla="*/ 21 h 32"/>
                <a:gd name="T18" fmla="*/ 30 w 40"/>
                <a:gd name="T19" fmla="*/ 21 h 32"/>
                <a:gd name="T20" fmla="*/ 28 w 40"/>
                <a:gd name="T21" fmla="*/ 19 h 32"/>
                <a:gd name="T22" fmla="*/ 25 w 40"/>
                <a:gd name="T23" fmla="*/ 19 h 32"/>
                <a:gd name="T24" fmla="*/ 25 w 40"/>
                <a:gd name="T25" fmla="*/ 17 h 32"/>
                <a:gd name="T26" fmla="*/ 21 w 40"/>
                <a:gd name="T27" fmla="*/ 21 h 32"/>
                <a:gd name="T28" fmla="*/ 19 w 40"/>
                <a:gd name="T29" fmla="*/ 25 h 32"/>
                <a:gd name="T30" fmla="*/ 15 w 40"/>
                <a:gd name="T31" fmla="*/ 29 h 32"/>
                <a:gd name="T32" fmla="*/ 11 w 40"/>
                <a:gd name="T33" fmla="*/ 32 h 32"/>
                <a:gd name="T34" fmla="*/ 7 w 40"/>
                <a:gd name="T35" fmla="*/ 32 h 32"/>
                <a:gd name="T36" fmla="*/ 5 w 40"/>
                <a:gd name="T37" fmla="*/ 32 h 32"/>
                <a:gd name="T38" fmla="*/ 5 w 40"/>
                <a:gd name="T39" fmla="*/ 29 h 32"/>
                <a:gd name="T40" fmla="*/ 3 w 40"/>
                <a:gd name="T41" fmla="*/ 27 h 32"/>
                <a:gd name="T42" fmla="*/ 3 w 40"/>
                <a:gd name="T43" fmla="*/ 23 h 32"/>
                <a:gd name="T44" fmla="*/ 2 w 40"/>
                <a:gd name="T45" fmla="*/ 21 h 32"/>
                <a:gd name="T46" fmla="*/ 0 w 40"/>
                <a:gd name="T47" fmla="*/ 19 h 32"/>
                <a:gd name="T48" fmla="*/ 0 w 40"/>
                <a:gd name="T49" fmla="*/ 17 h 32"/>
                <a:gd name="T50" fmla="*/ 0 w 40"/>
                <a:gd name="T51" fmla="*/ 15 h 32"/>
                <a:gd name="T52" fmla="*/ 3 w 40"/>
                <a:gd name="T53" fmla="*/ 15 h 32"/>
                <a:gd name="T54" fmla="*/ 5 w 40"/>
                <a:gd name="T55" fmla="*/ 11 h 32"/>
                <a:gd name="T56" fmla="*/ 9 w 40"/>
                <a:gd name="T57" fmla="*/ 9 h 32"/>
                <a:gd name="T58" fmla="*/ 11 w 40"/>
                <a:gd name="T59" fmla="*/ 8 h 32"/>
                <a:gd name="T60" fmla="*/ 11 w 40"/>
                <a:gd name="T61" fmla="*/ 8 h 32"/>
                <a:gd name="T62" fmla="*/ 15 w 40"/>
                <a:gd name="T63" fmla="*/ 8 h 32"/>
                <a:gd name="T64" fmla="*/ 19 w 40"/>
                <a:gd name="T65" fmla="*/ 8 h 32"/>
                <a:gd name="T66" fmla="*/ 21 w 40"/>
                <a:gd name="T67" fmla="*/ 6 h 32"/>
                <a:gd name="T68" fmla="*/ 25 w 40"/>
                <a:gd name="T69" fmla="*/ 4 h 32"/>
                <a:gd name="T70" fmla="*/ 27 w 40"/>
                <a:gd name="T71" fmla="*/ 2 h 32"/>
                <a:gd name="T72" fmla="*/ 30 w 40"/>
                <a:gd name="T73" fmla="*/ 0 h 32"/>
                <a:gd name="T74" fmla="*/ 34 w 40"/>
                <a:gd name="T7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" h="32">
                  <a:moveTo>
                    <a:pt x="34" y="0"/>
                  </a:moveTo>
                  <a:lnTo>
                    <a:pt x="38" y="0"/>
                  </a:lnTo>
                  <a:lnTo>
                    <a:pt x="40" y="4"/>
                  </a:lnTo>
                  <a:lnTo>
                    <a:pt x="40" y="8"/>
                  </a:lnTo>
                  <a:lnTo>
                    <a:pt x="40" y="11"/>
                  </a:lnTo>
                  <a:lnTo>
                    <a:pt x="40" y="15"/>
                  </a:lnTo>
                  <a:lnTo>
                    <a:pt x="38" y="19"/>
                  </a:lnTo>
                  <a:lnTo>
                    <a:pt x="36" y="21"/>
                  </a:lnTo>
                  <a:lnTo>
                    <a:pt x="34" y="21"/>
                  </a:lnTo>
                  <a:lnTo>
                    <a:pt x="30" y="21"/>
                  </a:lnTo>
                  <a:lnTo>
                    <a:pt x="28" y="19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1" y="21"/>
                  </a:lnTo>
                  <a:lnTo>
                    <a:pt x="19" y="25"/>
                  </a:lnTo>
                  <a:lnTo>
                    <a:pt x="15" y="29"/>
                  </a:lnTo>
                  <a:lnTo>
                    <a:pt x="11" y="32"/>
                  </a:lnTo>
                  <a:lnTo>
                    <a:pt x="7" y="32"/>
                  </a:lnTo>
                  <a:lnTo>
                    <a:pt x="5" y="32"/>
                  </a:lnTo>
                  <a:lnTo>
                    <a:pt x="5" y="29"/>
                  </a:lnTo>
                  <a:lnTo>
                    <a:pt x="3" y="2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5" y="11"/>
                  </a:lnTo>
                  <a:lnTo>
                    <a:pt x="9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5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5" y="4"/>
                  </a:lnTo>
                  <a:lnTo>
                    <a:pt x="27" y="2"/>
                  </a:lnTo>
                  <a:lnTo>
                    <a:pt x="3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4" name="Freeform 1478"/>
            <p:cNvSpPr>
              <a:spLocks/>
            </p:cNvSpPr>
            <p:nvPr/>
          </p:nvSpPr>
          <p:spPr bwMode="auto">
            <a:xfrm>
              <a:off x="9456736" y="3609974"/>
              <a:ext cx="315913" cy="255588"/>
            </a:xfrm>
            <a:custGeom>
              <a:avLst/>
              <a:gdLst>
                <a:gd name="T0" fmla="*/ 188 w 199"/>
                <a:gd name="T1" fmla="*/ 0 h 161"/>
                <a:gd name="T2" fmla="*/ 190 w 199"/>
                <a:gd name="T3" fmla="*/ 11 h 161"/>
                <a:gd name="T4" fmla="*/ 194 w 199"/>
                <a:gd name="T5" fmla="*/ 23 h 161"/>
                <a:gd name="T6" fmla="*/ 199 w 199"/>
                <a:gd name="T7" fmla="*/ 36 h 161"/>
                <a:gd name="T8" fmla="*/ 196 w 199"/>
                <a:gd name="T9" fmla="*/ 48 h 161"/>
                <a:gd name="T10" fmla="*/ 192 w 199"/>
                <a:gd name="T11" fmla="*/ 55 h 161"/>
                <a:gd name="T12" fmla="*/ 188 w 199"/>
                <a:gd name="T13" fmla="*/ 61 h 161"/>
                <a:gd name="T14" fmla="*/ 182 w 199"/>
                <a:gd name="T15" fmla="*/ 63 h 161"/>
                <a:gd name="T16" fmla="*/ 180 w 199"/>
                <a:gd name="T17" fmla="*/ 75 h 161"/>
                <a:gd name="T18" fmla="*/ 180 w 199"/>
                <a:gd name="T19" fmla="*/ 88 h 161"/>
                <a:gd name="T20" fmla="*/ 176 w 199"/>
                <a:gd name="T21" fmla="*/ 98 h 161"/>
                <a:gd name="T22" fmla="*/ 174 w 199"/>
                <a:gd name="T23" fmla="*/ 111 h 161"/>
                <a:gd name="T24" fmla="*/ 173 w 199"/>
                <a:gd name="T25" fmla="*/ 121 h 161"/>
                <a:gd name="T26" fmla="*/ 165 w 199"/>
                <a:gd name="T27" fmla="*/ 128 h 161"/>
                <a:gd name="T28" fmla="*/ 161 w 199"/>
                <a:gd name="T29" fmla="*/ 126 h 161"/>
                <a:gd name="T30" fmla="*/ 157 w 199"/>
                <a:gd name="T31" fmla="*/ 125 h 161"/>
                <a:gd name="T32" fmla="*/ 148 w 199"/>
                <a:gd name="T33" fmla="*/ 132 h 161"/>
                <a:gd name="T34" fmla="*/ 144 w 199"/>
                <a:gd name="T35" fmla="*/ 136 h 161"/>
                <a:gd name="T36" fmla="*/ 134 w 199"/>
                <a:gd name="T37" fmla="*/ 136 h 161"/>
                <a:gd name="T38" fmla="*/ 125 w 199"/>
                <a:gd name="T39" fmla="*/ 142 h 161"/>
                <a:gd name="T40" fmla="*/ 113 w 199"/>
                <a:gd name="T41" fmla="*/ 136 h 161"/>
                <a:gd name="T42" fmla="*/ 107 w 199"/>
                <a:gd name="T43" fmla="*/ 130 h 161"/>
                <a:gd name="T44" fmla="*/ 103 w 199"/>
                <a:gd name="T45" fmla="*/ 132 h 161"/>
                <a:gd name="T46" fmla="*/ 103 w 199"/>
                <a:gd name="T47" fmla="*/ 138 h 161"/>
                <a:gd name="T48" fmla="*/ 107 w 199"/>
                <a:gd name="T49" fmla="*/ 144 h 161"/>
                <a:gd name="T50" fmla="*/ 100 w 199"/>
                <a:gd name="T51" fmla="*/ 146 h 161"/>
                <a:gd name="T52" fmla="*/ 90 w 199"/>
                <a:gd name="T53" fmla="*/ 157 h 161"/>
                <a:gd name="T54" fmla="*/ 84 w 199"/>
                <a:gd name="T55" fmla="*/ 159 h 161"/>
                <a:gd name="T56" fmla="*/ 78 w 199"/>
                <a:gd name="T57" fmla="*/ 155 h 161"/>
                <a:gd name="T58" fmla="*/ 80 w 199"/>
                <a:gd name="T59" fmla="*/ 142 h 161"/>
                <a:gd name="T60" fmla="*/ 71 w 199"/>
                <a:gd name="T61" fmla="*/ 136 h 161"/>
                <a:gd name="T62" fmla="*/ 59 w 199"/>
                <a:gd name="T63" fmla="*/ 134 h 161"/>
                <a:gd name="T64" fmla="*/ 55 w 199"/>
                <a:gd name="T65" fmla="*/ 138 h 161"/>
                <a:gd name="T66" fmla="*/ 46 w 199"/>
                <a:gd name="T67" fmla="*/ 140 h 161"/>
                <a:gd name="T68" fmla="*/ 9 w 199"/>
                <a:gd name="T69" fmla="*/ 150 h 161"/>
                <a:gd name="T70" fmla="*/ 2 w 199"/>
                <a:gd name="T71" fmla="*/ 148 h 161"/>
                <a:gd name="T72" fmla="*/ 4 w 199"/>
                <a:gd name="T73" fmla="*/ 144 h 161"/>
                <a:gd name="T74" fmla="*/ 17 w 199"/>
                <a:gd name="T75" fmla="*/ 134 h 161"/>
                <a:gd name="T76" fmla="*/ 44 w 199"/>
                <a:gd name="T77" fmla="*/ 119 h 161"/>
                <a:gd name="T78" fmla="*/ 90 w 199"/>
                <a:gd name="T79" fmla="*/ 115 h 161"/>
                <a:gd name="T80" fmla="*/ 98 w 199"/>
                <a:gd name="T81" fmla="*/ 103 h 161"/>
                <a:gd name="T82" fmla="*/ 103 w 199"/>
                <a:gd name="T83" fmla="*/ 98 h 161"/>
                <a:gd name="T84" fmla="*/ 109 w 199"/>
                <a:gd name="T85" fmla="*/ 88 h 161"/>
                <a:gd name="T86" fmla="*/ 111 w 199"/>
                <a:gd name="T87" fmla="*/ 86 h 161"/>
                <a:gd name="T88" fmla="*/ 113 w 199"/>
                <a:gd name="T89" fmla="*/ 94 h 161"/>
                <a:gd name="T90" fmla="*/ 125 w 199"/>
                <a:gd name="T91" fmla="*/ 88 h 161"/>
                <a:gd name="T92" fmla="*/ 142 w 199"/>
                <a:gd name="T93" fmla="*/ 77 h 161"/>
                <a:gd name="T94" fmla="*/ 165 w 199"/>
                <a:gd name="T95" fmla="*/ 34 h 161"/>
                <a:gd name="T96" fmla="*/ 163 w 199"/>
                <a:gd name="T97" fmla="*/ 29 h 161"/>
                <a:gd name="T98" fmla="*/ 165 w 199"/>
                <a:gd name="T99" fmla="*/ 17 h 161"/>
                <a:gd name="T100" fmla="*/ 173 w 199"/>
                <a:gd name="T101" fmla="*/ 6 h 161"/>
                <a:gd name="T102" fmla="*/ 178 w 199"/>
                <a:gd name="T103" fmla="*/ 6 h 161"/>
                <a:gd name="T104" fmla="*/ 182 w 199"/>
                <a:gd name="T105" fmla="*/ 7 h 161"/>
                <a:gd name="T106" fmla="*/ 182 w 199"/>
                <a:gd name="T107" fmla="*/ 6 h 161"/>
                <a:gd name="T108" fmla="*/ 180 w 199"/>
                <a:gd name="T10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9" h="161">
                  <a:moveTo>
                    <a:pt x="182" y="0"/>
                  </a:moveTo>
                  <a:lnTo>
                    <a:pt x="186" y="0"/>
                  </a:lnTo>
                  <a:lnTo>
                    <a:pt x="188" y="0"/>
                  </a:lnTo>
                  <a:lnTo>
                    <a:pt x="190" y="2"/>
                  </a:lnTo>
                  <a:lnTo>
                    <a:pt x="190" y="6"/>
                  </a:lnTo>
                  <a:lnTo>
                    <a:pt x="190" y="11"/>
                  </a:lnTo>
                  <a:lnTo>
                    <a:pt x="190" y="15"/>
                  </a:lnTo>
                  <a:lnTo>
                    <a:pt x="192" y="19"/>
                  </a:lnTo>
                  <a:lnTo>
                    <a:pt x="194" y="23"/>
                  </a:lnTo>
                  <a:lnTo>
                    <a:pt x="196" y="27"/>
                  </a:lnTo>
                  <a:lnTo>
                    <a:pt x="199" y="32"/>
                  </a:lnTo>
                  <a:lnTo>
                    <a:pt x="199" y="36"/>
                  </a:lnTo>
                  <a:lnTo>
                    <a:pt x="199" y="40"/>
                  </a:lnTo>
                  <a:lnTo>
                    <a:pt x="198" y="44"/>
                  </a:lnTo>
                  <a:lnTo>
                    <a:pt x="196" y="48"/>
                  </a:lnTo>
                  <a:lnTo>
                    <a:pt x="194" y="50"/>
                  </a:lnTo>
                  <a:lnTo>
                    <a:pt x="192" y="52"/>
                  </a:lnTo>
                  <a:lnTo>
                    <a:pt x="192" y="55"/>
                  </a:lnTo>
                  <a:lnTo>
                    <a:pt x="192" y="59"/>
                  </a:lnTo>
                  <a:lnTo>
                    <a:pt x="190" y="61"/>
                  </a:lnTo>
                  <a:lnTo>
                    <a:pt x="188" y="61"/>
                  </a:lnTo>
                  <a:lnTo>
                    <a:pt x="186" y="61"/>
                  </a:lnTo>
                  <a:lnTo>
                    <a:pt x="186" y="61"/>
                  </a:lnTo>
                  <a:lnTo>
                    <a:pt x="182" y="63"/>
                  </a:lnTo>
                  <a:lnTo>
                    <a:pt x="182" y="65"/>
                  </a:lnTo>
                  <a:lnTo>
                    <a:pt x="180" y="71"/>
                  </a:lnTo>
                  <a:lnTo>
                    <a:pt x="180" y="75"/>
                  </a:lnTo>
                  <a:lnTo>
                    <a:pt x="180" y="80"/>
                  </a:lnTo>
                  <a:lnTo>
                    <a:pt x="180" y="84"/>
                  </a:lnTo>
                  <a:lnTo>
                    <a:pt x="180" y="88"/>
                  </a:lnTo>
                  <a:lnTo>
                    <a:pt x="180" y="92"/>
                  </a:lnTo>
                  <a:lnTo>
                    <a:pt x="178" y="96"/>
                  </a:lnTo>
                  <a:lnTo>
                    <a:pt x="176" y="98"/>
                  </a:lnTo>
                  <a:lnTo>
                    <a:pt x="174" y="102"/>
                  </a:lnTo>
                  <a:lnTo>
                    <a:pt x="174" y="105"/>
                  </a:lnTo>
                  <a:lnTo>
                    <a:pt x="174" y="111"/>
                  </a:lnTo>
                  <a:lnTo>
                    <a:pt x="174" y="115"/>
                  </a:lnTo>
                  <a:lnTo>
                    <a:pt x="176" y="119"/>
                  </a:lnTo>
                  <a:lnTo>
                    <a:pt x="173" y="121"/>
                  </a:lnTo>
                  <a:lnTo>
                    <a:pt x="171" y="123"/>
                  </a:lnTo>
                  <a:lnTo>
                    <a:pt x="169" y="126"/>
                  </a:lnTo>
                  <a:lnTo>
                    <a:pt x="165" y="128"/>
                  </a:lnTo>
                  <a:lnTo>
                    <a:pt x="161" y="130"/>
                  </a:lnTo>
                  <a:lnTo>
                    <a:pt x="161" y="128"/>
                  </a:lnTo>
                  <a:lnTo>
                    <a:pt x="161" y="126"/>
                  </a:lnTo>
                  <a:lnTo>
                    <a:pt x="161" y="125"/>
                  </a:lnTo>
                  <a:lnTo>
                    <a:pt x="163" y="121"/>
                  </a:lnTo>
                  <a:lnTo>
                    <a:pt x="157" y="125"/>
                  </a:lnTo>
                  <a:lnTo>
                    <a:pt x="153" y="126"/>
                  </a:lnTo>
                  <a:lnTo>
                    <a:pt x="150" y="128"/>
                  </a:lnTo>
                  <a:lnTo>
                    <a:pt x="148" y="132"/>
                  </a:lnTo>
                  <a:lnTo>
                    <a:pt x="146" y="136"/>
                  </a:lnTo>
                  <a:lnTo>
                    <a:pt x="144" y="136"/>
                  </a:lnTo>
                  <a:lnTo>
                    <a:pt x="144" y="136"/>
                  </a:lnTo>
                  <a:lnTo>
                    <a:pt x="142" y="136"/>
                  </a:lnTo>
                  <a:lnTo>
                    <a:pt x="136" y="136"/>
                  </a:lnTo>
                  <a:lnTo>
                    <a:pt x="134" y="136"/>
                  </a:lnTo>
                  <a:lnTo>
                    <a:pt x="130" y="138"/>
                  </a:lnTo>
                  <a:lnTo>
                    <a:pt x="126" y="140"/>
                  </a:lnTo>
                  <a:lnTo>
                    <a:pt x="125" y="142"/>
                  </a:lnTo>
                  <a:lnTo>
                    <a:pt x="119" y="140"/>
                  </a:lnTo>
                  <a:lnTo>
                    <a:pt x="115" y="138"/>
                  </a:lnTo>
                  <a:lnTo>
                    <a:pt x="113" y="136"/>
                  </a:lnTo>
                  <a:lnTo>
                    <a:pt x="111" y="134"/>
                  </a:lnTo>
                  <a:lnTo>
                    <a:pt x="109" y="132"/>
                  </a:lnTo>
                  <a:lnTo>
                    <a:pt x="107" y="130"/>
                  </a:lnTo>
                  <a:lnTo>
                    <a:pt x="105" y="128"/>
                  </a:lnTo>
                  <a:lnTo>
                    <a:pt x="103" y="130"/>
                  </a:lnTo>
                  <a:lnTo>
                    <a:pt x="103" y="132"/>
                  </a:lnTo>
                  <a:lnTo>
                    <a:pt x="102" y="134"/>
                  </a:lnTo>
                  <a:lnTo>
                    <a:pt x="103" y="136"/>
                  </a:lnTo>
                  <a:lnTo>
                    <a:pt x="103" y="138"/>
                  </a:lnTo>
                  <a:lnTo>
                    <a:pt x="105" y="142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05" y="146"/>
                  </a:lnTo>
                  <a:lnTo>
                    <a:pt x="102" y="146"/>
                  </a:lnTo>
                  <a:lnTo>
                    <a:pt x="100" y="146"/>
                  </a:lnTo>
                  <a:lnTo>
                    <a:pt x="96" y="150"/>
                  </a:lnTo>
                  <a:lnTo>
                    <a:pt x="92" y="153"/>
                  </a:lnTo>
                  <a:lnTo>
                    <a:pt x="90" y="157"/>
                  </a:lnTo>
                  <a:lnTo>
                    <a:pt x="86" y="161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82" y="157"/>
                  </a:lnTo>
                  <a:lnTo>
                    <a:pt x="80" y="155"/>
                  </a:lnTo>
                  <a:lnTo>
                    <a:pt x="78" y="155"/>
                  </a:lnTo>
                  <a:lnTo>
                    <a:pt x="78" y="150"/>
                  </a:lnTo>
                  <a:lnTo>
                    <a:pt x="78" y="146"/>
                  </a:lnTo>
                  <a:lnTo>
                    <a:pt x="80" y="142"/>
                  </a:lnTo>
                  <a:lnTo>
                    <a:pt x="80" y="140"/>
                  </a:lnTo>
                  <a:lnTo>
                    <a:pt x="75" y="136"/>
                  </a:lnTo>
                  <a:lnTo>
                    <a:pt x="71" y="136"/>
                  </a:lnTo>
                  <a:lnTo>
                    <a:pt x="67" y="134"/>
                  </a:lnTo>
                  <a:lnTo>
                    <a:pt x="61" y="134"/>
                  </a:lnTo>
                  <a:lnTo>
                    <a:pt x="59" y="134"/>
                  </a:lnTo>
                  <a:lnTo>
                    <a:pt x="57" y="136"/>
                  </a:lnTo>
                  <a:lnTo>
                    <a:pt x="57" y="136"/>
                  </a:lnTo>
                  <a:lnTo>
                    <a:pt x="55" y="138"/>
                  </a:lnTo>
                  <a:lnTo>
                    <a:pt x="52" y="140"/>
                  </a:lnTo>
                  <a:lnTo>
                    <a:pt x="48" y="140"/>
                  </a:lnTo>
                  <a:lnTo>
                    <a:pt x="46" y="140"/>
                  </a:lnTo>
                  <a:lnTo>
                    <a:pt x="42" y="140"/>
                  </a:lnTo>
                  <a:lnTo>
                    <a:pt x="27" y="146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50"/>
                  </a:lnTo>
                  <a:lnTo>
                    <a:pt x="2" y="148"/>
                  </a:lnTo>
                  <a:lnTo>
                    <a:pt x="0" y="148"/>
                  </a:lnTo>
                  <a:lnTo>
                    <a:pt x="2" y="146"/>
                  </a:lnTo>
                  <a:lnTo>
                    <a:pt x="4" y="144"/>
                  </a:lnTo>
                  <a:lnTo>
                    <a:pt x="6" y="144"/>
                  </a:lnTo>
                  <a:lnTo>
                    <a:pt x="9" y="142"/>
                  </a:lnTo>
                  <a:lnTo>
                    <a:pt x="17" y="134"/>
                  </a:lnTo>
                  <a:lnTo>
                    <a:pt x="25" y="126"/>
                  </a:lnTo>
                  <a:lnTo>
                    <a:pt x="32" y="121"/>
                  </a:lnTo>
                  <a:lnTo>
                    <a:pt x="44" y="119"/>
                  </a:lnTo>
                  <a:lnTo>
                    <a:pt x="82" y="119"/>
                  </a:lnTo>
                  <a:lnTo>
                    <a:pt x="86" y="117"/>
                  </a:lnTo>
                  <a:lnTo>
                    <a:pt x="90" y="115"/>
                  </a:lnTo>
                  <a:lnTo>
                    <a:pt x="92" y="111"/>
                  </a:lnTo>
                  <a:lnTo>
                    <a:pt x="96" y="107"/>
                  </a:lnTo>
                  <a:lnTo>
                    <a:pt x="98" y="103"/>
                  </a:lnTo>
                  <a:lnTo>
                    <a:pt x="100" y="100"/>
                  </a:lnTo>
                  <a:lnTo>
                    <a:pt x="102" y="100"/>
                  </a:lnTo>
                  <a:lnTo>
                    <a:pt x="103" y="98"/>
                  </a:lnTo>
                  <a:lnTo>
                    <a:pt x="105" y="96"/>
                  </a:lnTo>
                  <a:lnTo>
                    <a:pt x="107" y="92"/>
                  </a:lnTo>
                  <a:lnTo>
                    <a:pt x="109" y="88"/>
                  </a:lnTo>
                  <a:lnTo>
                    <a:pt x="111" y="84"/>
                  </a:lnTo>
                  <a:lnTo>
                    <a:pt x="113" y="82"/>
                  </a:lnTo>
                  <a:lnTo>
                    <a:pt x="111" y="86"/>
                  </a:lnTo>
                  <a:lnTo>
                    <a:pt x="109" y="90"/>
                  </a:lnTo>
                  <a:lnTo>
                    <a:pt x="111" y="92"/>
                  </a:lnTo>
                  <a:lnTo>
                    <a:pt x="113" y="94"/>
                  </a:lnTo>
                  <a:lnTo>
                    <a:pt x="117" y="92"/>
                  </a:lnTo>
                  <a:lnTo>
                    <a:pt x="121" y="90"/>
                  </a:lnTo>
                  <a:lnTo>
                    <a:pt x="125" y="88"/>
                  </a:lnTo>
                  <a:lnTo>
                    <a:pt x="126" y="86"/>
                  </a:lnTo>
                  <a:lnTo>
                    <a:pt x="130" y="84"/>
                  </a:lnTo>
                  <a:lnTo>
                    <a:pt x="142" y="77"/>
                  </a:lnTo>
                  <a:lnTo>
                    <a:pt x="153" y="65"/>
                  </a:lnTo>
                  <a:lnTo>
                    <a:pt x="161" y="50"/>
                  </a:lnTo>
                  <a:lnTo>
                    <a:pt x="165" y="34"/>
                  </a:lnTo>
                  <a:lnTo>
                    <a:pt x="165" y="31"/>
                  </a:lnTo>
                  <a:lnTo>
                    <a:pt x="163" y="31"/>
                  </a:lnTo>
                  <a:lnTo>
                    <a:pt x="163" y="29"/>
                  </a:lnTo>
                  <a:lnTo>
                    <a:pt x="163" y="27"/>
                  </a:lnTo>
                  <a:lnTo>
                    <a:pt x="163" y="23"/>
                  </a:lnTo>
                  <a:lnTo>
                    <a:pt x="165" y="17"/>
                  </a:lnTo>
                  <a:lnTo>
                    <a:pt x="167" y="11"/>
                  </a:lnTo>
                  <a:lnTo>
                    <a:pt x="169" y="7"/>
                  </a:lnTo>
                  <a:lnTo>
                    <a:pt x="173" y="6"/>
                  </a:lnTo>
                  <a:lnTo>
                    <a:pt x="176" y="4"/>
                  </a:lnTo>
                  <a:lnTo>
                    <a:pt x="176" y="4"/>
                  </a:lnTo>
                  <a:lnTo>
                    <a:pt x="178" y="6"/>
                  </a:lnTo>
                  <a:lnTo>
                    <a:pt x="178" y="7"/>
                  </a:lnTo>
                  <a:lnTo>
                    <a:pt x="180" y="7"/>
                  </a:lnTo>
                  <a:lnTo>
                    <a:pt x="182" y="7"/>
                  </a:lnTo>
                  <a:lnTo>
                    <a:pt x="184" y="6"/>
                  </a:lnTo>
                  <a:lnTo>
                    <a:pt x="184" y="6"/>
                  </a:lnTo>
                  <a:lnTo>
                    <a:pt x="182" y="6"/>
                  </a:lnTo>
                  <a:lnTo>
                    <a:pt x="182" y="4"/>
                  </a:lnTo>
                  <a:lnTo>
                    <a:pt x="180" y="2"/>
                  </a:lnTo>
                  <a:lnTo>
                    <a:pt x="180" y="0"/>
                  </a:lnTo>
                  <a:lnTo>
                    <a:pt x="1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5" name="Freeform 1479"/>
            <p:cNvSpPr>
              <a:spLocks/>
            </p:cNvSpPr>
            <p:nvPr/>
          </p:nvSpPr>
          <p:spPr bwMode="auto">
            <a:xfrm>
              <a:off x="9712324" y="3467099"/>
              <a:ext cx="161925" cy="133350"/>
            </a:xfrm>
            <a:custGeom>
              <a:avLst/>
              <a:gdLst>
                <a:gd name="T0" fmla="*/ 48 w 102"/>
                <a:gd name="T1" fmla="*/ 9 h 84"/>
                <a:gd name="T2" fmla="*/ 69 w 102"/>
                <a:gd name="T3" fmla="*/ 28 h 84"/>
                <a:gd name="T4" fmla="*/ 88 w 102"/>
                <a:gd name="T5" fmla="*/ 30 h 84"/>
                <a:gd name="T6" fmla="*/ 94 w 102"/>
                <a:gd name="T7" fmla="*/ 28 h 84"/>
                <a:gd name="T8" fmla="*/ 96 w 102"/>
                <a:gd name="T9" fmla="*/ 32 h 84"/>
                <a:gd name="T10" fmla="*/ 94 w 102"/>
                <a:gd name="T11" fmla="*/ 38 h 84"/>
                <a:gd name="T12" fmla="*/ 98 w 102"/>
                <a:gd name="T13" fmla="*/ 44 h 84"/>
                <a:gd name="T14" fmla="*/ 98 w 102"/>
                <a:gd name="T15" fmla="*/ 48 h 84"/>
                <a:gd name="T16" fmla="*/ 88 w 102"/>
                <a:gd name="T17" fmla="*/ 51 h 84"/>
                <a:gd name="T18" fmla="*/ 77 w 102"/>
                <a:gd name="T19" fmla="*/ 51 h 84"/>
                <a:gd name="T20" fmla="*/ 67 w 102"/>
                <a:gd name="T21" fmla="*/ 59 h 84"/>
                <a:gd name="T22" fmla="*/ 61 w 102"/>
                <a:gd name="T23" fmla="*/ 69 h 84"/>
                <a:gd name="T24" fmla="*/ 54 w 102"/>
                <a:gd name="T25" fmla="*/ 69 h 84"/>
                <a:gd name="T26" fmla="*/ 40 w 102"/>
                <a:gd name="T27" fmla="*/ 63 h 84"/>
                <a:gd name="T28" fmla="*/ 31 w 102"/>
                <a:gd name="T29" fmla="*/ 59 h 84"/>
                <a:gd name="T30" fmla="*/ 29 w 102"/>
                <a:gd name="T31" fmla="*/ 63 h 84"/>
                <a:gd name="T32" fmla="*/ 21 w 102"/>
                <a:gd name="T33" fmla="*/ 63 h 84"/>
                <a:gd name="T34" fmla="*/ 15 w 102"/>
                <a:gd name="T35" fmla="*/ 61 h 84"/>
                <a:gd name="T36" fmla="*/ 12 w 102"/>
                <a:gd name="T37" fmla="*/ 65 h 84"/>
                <a:gd name="T38" fmla="*/ 12 w 102"/>
                <a:gd name="T39" fmla="*/ 71 h 84"/>
                <a:gd name="T40" fmla="*/ 15 w 102"/>
                <a:gd name="T41" fmla="*/ 73 h 84"/>
                <a:gd name="T42" fmla="*/ 19 w 102"/>
                <a:gd name="T43" fmla="*/ 74 h 84"/>
                <a:gd name="T44" fmla="*/ 19 w 102"/>
                <a:gd name="T45" fmla="*/ 78 h 84"/>
                <a:gd name="T46" fmla="*/ 13 w 102"/>
                <a:gd name="T47" fmla="*/ 80 h 84"/>
                <a:gd name="T48" fmla="*/ 8 w 102"/>
                <a:gd name="T49" fmla="*/ 84 h 84"/>
                <a:gd name="T50" fmla="*/ 2 w 102"/>
                <a:gd name="T51" fmla="*/ 80 h 84"/>
                <a:gd name="T52" fmla="*/ 2 w 102"/>
                <a:gd name="T53" fmla="*/ 74 h 84"/>
                <a:gd name="T54" fmla="*/ 2 w 102"/>
                <a:gd name="T55" fmla="*/ 69 h 84"/>
                <a:gd name="T56" fmla="*/ 0 w 102"/>
                <a:gd name="T57" fmla="*/ 65 h 84"/>
                <a:gd name="T58" fmla="*/ 4 w 102"/>
                <a:gd name="T59" fmla="*/ 57 h 84"/>
                <a:gd name="T60" fmla="*/ 13 w 102"/>
                <a:gd name="T61" fmla="*/ 49 h 84"/>
                <a:gd name="T62" fmla="*/ 13 w 102"/>
                <a:gd name="T63" fmla="*/ 46 h 84"/>
                <a:gd name="T64" fmla="*/ 17 w 102"/>
                <a:gd name="T65" fmla="*/ 48 h 84"/>
                <a:gd name="T66" fmla="*/ 27 w 102"/>
                <a:gd name="T67" fmla="*/ 44 h 84"/>
                <a:gd name="T68" fmla="*/ 35 w 102"/>
                <a:gd name="T69" fmla="*/ 23 h 84"/>
                <a:gd name="T70" fmla="*/ 35 w 102"/>
                <a:gd name="T71" fmla="*/ 13 h 84"/>
                <a:gd name="T72" fmla="*/ 33 w 102"/>
                <a:gd name="T73" fmla="*/ 9 h 84"/>
                <a:gd name="T74" fmla="*/ 35 w 102"/>
                <a:gd name="T75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2" h="84">
                  <a:moveTo>
                    <a:pt x="37" y="0"/>
                  </a:moveTo>
                  <a:lnTo>
                    <a:pt x="48" y="9"/>
                  </a:lnTo>
                  <a:lnTo>
                    <a:pt x="58" y="21"/>
                  </a:lnTo>
                  <a:lnTo>
                    <a:pt x="69" y="28"/>
                  </a:lnTo>
                  <a:lnTo>
                    <a:pt x="85" y="32"/>
                  </a:lnTo>
                  <a:lnTo>
                    <a:pt x="88" y="30"/>
                  </a:lnTo>
                  <a:lnTo>
                    <a:pt x="92" y="30"/>
                  </a:lnTo>
                  <a:lnTo>
                    <a:pt x="94" y="28"/>
                  </a:lnTo>
                  <a:lnTo>
                    <a:pt x="98" y="30"/>
                  </a:lnTo>
                  <a:lnTo>
                    <a:pt x="96" y="32"/>
                  </a:lnTo>
                  <a:lnTo>
                    <a:pt x="94" y="34"/>
                  </a:lnTo>
                  <a:lnTo>
                    <a:pt x="94" y="38"/>
                  </a:lnTo>
                  <a:lnTo>
                    <a:pt x="96" y="42"/>
                  </a:lnTo>
                  <a:lnTo>
                    <a:pt x="98" y="44"/>
                  </a:lnTo>
                  <a:lnTo>
                    <a:pt x="102" y="46"/>
                  </a:lnTo>
                  <a:lnTo>
                    <a:pt x="98" y="48"/>
                  </a:lnTo>
                  <a:lnTo>
                    <a:pt x="94" y="49"/>
                  </a:lnTo>
                  <a:lnTo>
                    <a:pt x="88" y="51"/>
                  </a:lnTo>
                  <a:lnTo>
                    <a:pt x="83" y="51"/>
                  </a:lnTo>
                  <a:lnTo>
                    <a:pt x="77" y="51"/>
                  </a:lnTo>
                  <a:lnTo>
                    <a:pt x="71" y="55"/>
                  </a:lnTo>
                  <a:lnTo>
                    <a:pt x="67" y="59"/>
                  </a:lnTo>
                  <a:lnTo>
                    <a:pt x="65" y="65"/>
                  </a:lnTo>
                  <a:lnTo>
                    <a:pt x="61" y="69"/>
                  </a:lnTo>
                  <a:lnTo>
                    <a:pt x="60" y="73"/>
                  </a:lnTo>
                  <a:lnTo>
                    <a:pt x="54" y="69"/>
                  </a:lnTo>
                  <a:lnTo>
                    <a:pt x="46" y="67"/>
                  </a:lnTo>
                  <a:lnTo>
                    <a:pt x="40" y="63"/>
                  </a:lnTo>
                  <a:lnTo>
                    <a:pt x="33" y="59"/>
                  </a:lnTo>
                  <a:lnTo>
                    <a:pt x="31" y="59"/>
                  </a:lnTo>
                  <a:lnTo>
                    <a:pt x="29" y="61"/>
                  </a:lnTo>
                  <a:lnTo>
                    <a:pt x="29" y="63"/>
                  </a:lnTo>
                  <a:lnTo>
                    <a:pt x="25" y="63"/>
                  </a:lnTo>
                  <a:lnTo>
                    <a:pt x="21" y="63"/>
                  </a:lnTo>
                  <a:lnTo>
                    <a:pt x="17" y="61"/>
                  </a:lnTo>
                  <a:lnTo>
                    <a:pt x="15" y="61"/>
                  </a:lnTo>
                  <a:lnTo>
                    <a:pt x="12" y="63"/>
                  </a:lnTo>
                  <a:lnTo>
                    <a:pt x="12" y="65"/>
                  </a:lnTo>
                  <a:lnTo>
                    <a:pt x="10" y="67"/>
                  </a:lnTo>
                  <a:lnTo>
                    <a:pt x="12" y="71"/>
                  </a:lnTo>
                  <a:lnTo>
                    <a:pt x="13" y="73"/>
                  </a:lnTo>
                  <a:lnTo>
                    <a:pt x="15" y="73"/>
                  </a:lnTo>
                  <a:lnTo>
                    <a:pt x="17" y="74"/>
                  </a:lnTo>
                  <a:lnTo>
                    <a:pt x="19" y="74"/>
                  </a:lnTo>
                  <a:lnTo>
                    <a:pt x="21" y="76"/>
                  </a:lnTo>
                  <a:lnTo>
                    <a:pt x="19" y="78"/>
                  </a:lnTo>
                  <a:lnTo>
                    <a:pt x="15" y="80"/>
                  </a:lnTo>
                  <a:lnTo>
                    <a:pt x="13" y="80"/>
                  </a:lnTo>
                  <a:lnTo>
                    <a:pt x="10" y="82"/>
                  </a:lnTo>
                  <a:lnTo>
                    <a:pt x="8" y="84"/>
                  </a:lnTo>
                  <a:lnTo>
                    <a:pt x="2" y="84"/>
                  </a:lnTo>
                  <a:lnTo>
                    <a:pt x="2" y="80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2" y="73"/>
                  </a:lnTo>
                  <a:lnTo>
                    <a:pt x="2" y="69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2" y="61"/>
                  </a:lnTo>
                  <a:lnTo>
                    <a:pt x="4" y="57"/>
                  </a:lnTo>
                  <a:lnTo>
                    <a:pt x="10" y="53"/>
                  </a:lnTo>
                  <a:lnTo>
                    <a:pt x="13" y="49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5" y="48"/>
                  </a:lnTo>
                  <a:lnTo>
                    <a:pt x="17" y="48"/>
                  </a:lnTo>
                  <a:lnTo>
                    <a:pt x="21" y="48"/>
                  </a:lnTo>
                  <a:lnTo>
                    <a:pt x="27" y="44"/>
                  </a:lnTo>
                  <a:lnTo>
                    <a:pt x="33" y="34"/>
                  </a:lnTo>
                  <a:lnTo>
                    <a:pt x="35" y="23"/>
                  </a:lnTo>
                  <a:lnTo>
                    <a:pt x="37" y="15"/>
                  </a:lnTo>
                  <a:lnTo>
                    <a:pt x="35" y="13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3" y="5"/>
                  </a:lnTo>
                  <a:lnTo>
                    <a:pt x="35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6" name="Freeform 1480"/>
            <p:cNvSpPr>
              <a:spLocks/>
            </p:cNvSpPr>
            <p:nvPr/>
          </p:nvSpPr>
          <p:spPr bwMode="auto">
            <a:xfrm>
              <a:off x="9891711" y="3500437"/>
              <a:ext cx="3175" cy="317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2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7" name="Freeform 1481"/>
            <p:cNvSpPr>
              <a:spLocks/>
            </p:cNvSpPr>
            <p:nvPr/>
          </p:nvSpPr>
          <p:spPr bwMode="auto">
            <a:xfrm>
              <a:off x="9871074" y="3503612"/>
              <a:ext cx="26988" cy="20638"/>
            </a:xfrm>
            <a:custGeom>
              <a:avLst/>
              <a:gdLst>
                <a:gd name="T0" fmla="*/ 15 w 17"/>
                <a:gd name="T1" fmla="*/ 0 h 13"/>
                <a:gd name="T2" fmla="*/ 17 w 17"/>
                <a:gd name="T3" fmla="*/ 2 h 13"/>
                <a:gd name="T4" fmla="*/ 15 w 17"/>
                <a:gd name="T5" fmla="*/ 3 h 13"/>
                <a:gd name="T6" fmla="*/ 11 w 17"/>
                <a:gd name="T7" fmla="*/ 7 h 13"/>
                <a:gd name="T8" fmla="*/ 8 w 17"/>
                <a:gd name="T9" fmla="*/ 11 h 13"/>
                <a:gd name="T10" fmla="*/ 4 w 17"/>
                <a:gd name="T11" fmla="*/ 13 h 13"/>
                <a:gd name="T12" fmla="*/ 2 w 17"/>
                <a:gd name="T13" fmla="*/ 13 h 13"/>
                <a:gd name="T14" fmla="*/ 0 w 17"/>
                <a:gd name="T15" fmla="*/ 13 h 13"/>
                <a:gd name="T16" fmla="*/ 0 w 17"/>
                <a:gd name="T17" fmla="*/ 11 h 13"/>
                <a:gd name="T18" fmla="*/ 0 w 17"/>
                <a:gd name="T19" fmla="*/ 9 h 13"/>
                <a:gd name="T20" fmla="*/ 2 w 17"/>
                <a:gd name="T21" fmla="*/ 9 h 13"/>
                <a:gd name="T22" fmla="*/ 4 w 17"/>
                <a:gd name="T23" fmla="*/ 5 h 13"/>
                <a:gd name="T24" fmla="*/ 8 w 17"/>
                <a:gd name="T25" fmla="*/ 3 h 13"/>
                <a:gd name="T26" fmla="*/ 11 w 17"/>
                <a:gd name="T27" fmla="*/ 0 h 13"/>
                <a:gd name="T28" fmla="*/ 15 w 17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13">
                  <a:moveTo>
                    <a:pt x="15" y="0"/>
                  </a:moveTo>
                  <a:lnTo>
                    <a:pt x="17" y="2"/>
                  </a:lnTo>
                  <a:lnTo>
                    <a:pt x="15" y="3"/>
                  </a:lnTo>
                  <a:lnTo>
                    <a:pt x="11" y="7"/>
                  </a:lnTo>
                  <a:lnTo>
                    <a:pt x="8" y="11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5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8" name="Freeform 1482"/>
            <p:cNvSpPr>
              <a:spLocks/>
            </p:cNvSpPr>
            <p:nvPr/>
          </p:nvSpPr>
          <p:spPr bwMode="auto">
            <a:xfrm>
              <a:off x="9923461" y="3467099"/>
              <a:ext cx="41275" cy="23813"/>
            </a:xfrm>
            <a:custGeom>
              <a:avLst/>
              <a:gdLst>
                <a:gd name="T0" fmla="*/ 15 w 26"/>
                <a:gd name="T1" fmla="*/ 0 h 15"/>
                <a:gd name="T2" fmla="*/ 19 w 26"/>
                <a:gd name="T3" fmla="*/ 0 h 15"/>
                <a:gd name="T4" fmla="*/ 23 w 26"/>
                <a:gd name="T5" fmla="*/ 0 h 15"/>
                <a:gd name="T6" fmla="*/ 26 w 26"/>
                <a:gd name="T7" fmla="*/ 0 h 15"/>
                <a:gd name="T8" fmla="*/ 26 w 26"/>
                <a:gd name="T9" fmla="*/ 3 h 15"/>
                <a:gd name="T10" fmla="*/ 21 w 26"/>
                <a:gd name="T11" fmla="*/ 3 h 15"/>
                <a:gd name="T12" fmla="*/ 17 w 26"/>
                <a:gd name="T13" fmla="*/ 5 h 15"/>
                <a:gd name="T14" fmla="*/ 13 w 26"/>
                <a:gd name="T15" fmla="*/ 7 h 15"/>
                <a:gd name="T16" fmla="*/ 9 w 26"/>
                <a:gd name="T17" fmla="*/ 11 h 15"/>
                <a:gd name="T18" fmla="*/ 7 w 26"/>
                <a:gd name="T19" fmla="*/ 13 h 15"/>
                <a:gd name="T20" fmla="*/ 3 w 26"/>
                <a:gd name="T21" fmla="*/ 15 h 15"/>
                <a:gd name="T22" fmla="*/ 0 w 26"/>
                <a:gd name="T23" fmla="*/ 15 h 15"/>
                <a:gd name="T24" fmla="*/ 0 w 26"/>
                <a:gd name="T25" fmla="*/ 13 h 15"/>
                <a:gd name="T26" fmla="*/ 0 w 26"/>
                <a:gd name="T27" fmla="*/ 11 h 15"/>
                <a:gd name="T28" fmla="*/ 1 w 26"/>
                <a:gd name="T29" fmla="*/ 9 h 15"/>
                <a:gd name="T30" fmla="*/ 3 w 26"/>
                <a:gd name="T31" fmla="*/ 5 h 15"/>
                <a:gd name="T32" fmla="*/ 7 w 26"/>
                <a:gd name="T33" fmla="*/ 2 h 15"/>
                <a:gd name="T34" fmla="*/ 11 w 26"/>
                <a:gd name="T35" fmla="*/ 0 h 15"/>
                <a:gd name="T36" fmla="*/ 15 w 26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15">
                  <a:moveTo>
                    <a:pt x="15" y="0"/>
                  </a:moveTo>
                  <a:lnTo>
                    <a:pt x="19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9" y="11"/>
                  </a:lnTo>
                  <a:lnTo>
                    <a:pt x="7" y="13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9" name="Freeform 1483"/>
            <p:cNvSpPr>
              <a:spLocks/>
            </p:cNvSpPr>
            <p:nvPr/>
          </p:nvSpPr>
          <p:spPr bwMode="auto">
            <a:xfrm>
              <a:off x="9993311" y="3435349"/>
              <a:ext cx="17463" cy="22225"/>
            </a:xfrm>
            <a:custGeom>
              <a:avLst/>
              <a:gdLst>
                <a:gd name="T0" fmla="*/ 11 w 11"/>
                <a:gd name="T1" fmla="*/ 0 h 14"/>
                <a:gd name="T2" fmla="*/ 9 w 11"/>
                <a:gd name="T3" fmla="*/ 4 h 14"/>
                <a:gd name="T4" fmla="*/ 7 w 11"/>
                <a:gd name="T5" fmla="*/ 8 h 14"/>
                <a:gd name="T6" fmla="*/ 4 w 11"/>
                <a:gd name="T7" fmla="*/ 12 h 14"/>
                <a:gd name="T8" fmla="*/ 0 w 11"/>
                <a:gd name="T9" fmla="*/ 14 h 14"/>
                <a:gd name="T10" fmla="*/ 0 w 11"/>
                <a:gd name="T11" fmla="*/ 10 h 14"/>
                <a:gd name="T12" fmla="*/ 0 w 11"/>
                <a:gd name="T13" fmla="*/ 8 h 14"/>
                <a:gd name="T14" fmla="*/ 0 w 11"/>
                <a:gd name="T15" fmla="*/ 6 h 14"/>
                <a:gd name="T16" fmla="*/ 2 w 11"/>
                <a:gd name="T17" fmla="*/ 4 h 14"/>
                <a:gd name="T18" fmla="*/ 4 w 11"/>
                <a:gd name="T19" fmla="*/ 2 h 14"/>
                <a:gd name="T20" fmla="*/ 5 w 11"/>
                <a:gd name="T21" fmla="*/ 0 h 14"/>
                <a:gd name="T22" fmla="*/ 9 w 11"/>
                <a:gd name="T23" fmla="*/ 0 h 14"/>
                <a:gd name="T24" fmla="*/ 11 w 11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4">
                  <a:moveTo>
                    <a:pt x="11" y="0"/>
                  </a:moveTo>
                  <a:lnTo>
                    <a:pt x="9" y="4"/>
                  </a:lnTo>
                  <a:lnTo>
                    <a:pt x="7" y="8"/>
                  </a:lnTo>
                  <a:lnTo>
                    <a:pt x="4" y="12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2"/>
                  </a:lnTo>
                  <a:lnTo>
                    <a:pt x="5" y="0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0" name="Freeform 1484"/>
            <p:cNvSpPr>
              <a:spLocks/>
            </p:cNvSpPr>
            <p:nvPr/>
          </p:nvSpPr>
          <p:spPr bwMode="auto">
            <a:xfrm>
              <a:off x="9764711" y="3133724"/>
              <a:ext cx="79375" cy="311150"/>
            </a:xfrm>
            <a:custGeom>
              <a:avLst/>
              <a:gdLst>
                <a:gd name="T0" fmla="*/ 15 w 50"/>
                <a:gd name="T1" fmla="*/ 0 h 196"/>
                <a:gd name="T2" fmla="*/ 19 w 50"/>
                <a:gd name="T3" fmla="*/ 0 h 196"/>
                <a:gd name="T4" fmla="*/ 23 w 50"/>
                <a:gd name="T5" fmla="*/ 21 h 196"/>
                <a:gd name="T6" fmla="*/ 27 w 50"/>
                <a:gd name="T7" fmla="*/ 35 h 196"/>
                <a:gd name="T8" fmla="*/ 27 w 50"/>
                <a:gd name="T9" fmla="*/ 46 h 196"/>
                <a:gd name="T10" fmla="*/ 25 w 50"/>
                <a:gd name="T11" fmla="*/ 68 h 196"/>
                <a:gd name="T12" fmla="*/ 28 w 50"/>
                <a:gd name="T13" fmla="*/ 77 h 196"/>
                <a:gd name="T14" fmla="*/ 30 w 50"/>
                <a:gd name="T15" fmla="*/ 85 h 196"/>
                <a:gd name="T16" fmla="*/ 50 w 50"/>
                <a:gd name="T17" fmla="*/ 127 h 196"/>
                <a:gd name="T18" fmla="*/ 42 w 50"/>
                <a:gd name="T19" fmla="*/ 121 h 196"/>
                <a:gd name="T20" fmla="*/ 27 w 50"/>
                <a:gd name="T21" fmla="*/ 123 h 196"/>
                <a:gd name="T22" fmla="*/ 19 w 50"/>
                <a:gd name="T23" fmla="*/ 144 h 196"/>
                <a:gd name="T24" fmla="*/ 21 w 50"/>
                <a:gd name="T25" fmla="*/ 167 h 196"/>
                <a:gd name="T26" fmla="*/ 36 w 50"/>
                <a:gd name="T27" fmla="*/ 188 h 196"/>
                <a:gd name="T28" fmla="*/ 34 w 50"/>
                <a:gd name="T29" fmla="*/ 188 h 196"/>
                <a:gd name="T30" fmla="*/ 30 w 50"/>
                <a:gd name="T31" fmla="*/ 187 h 196"/>
                <a:gd name="T32" fmla="*/ 28 w 50"/>
                <a:gd name="T33" fmla="*/ 181 h 196"/>
                <a:gd name="T34" fmla="*/ 19 w 50"/>
                <a:gd name="T35" fmla="*/ 183 h 196"/>
                <a:gd name="T36" fmla="*/ 15 w 50"/>
                <a:gd name="T37" fmla="*/ 188 h 196"/>
                <a:gd name="T38" fmla="*/ 11 w 50"/>
                <a:gd name="T39" fmla="*/ 194 h 196"/>
                <a:gd name="T40" fmla="*/ 7 w 50"/>
                <a:gd name="T41" fmla="*/ 194 h 196"/>
                <a:gd name="T42" fmla="*/ 5 w 50"/>
                <a:gd name="T43" fmla="*/ 190 h 196"/>
                <a:gd name="T44" fmla="*/ 7 w 50"/>
                <a:gd name="T45" fmla="*/ 183 h 196"/>
                <a:gd name="T46" fmla="*/ 9 w 50"/>
                <a:gd name="T47" fmla="*/ 177 h 196"/>
                <a:gd name="T48" fmla="*/ 9 w 50"/>
                <a:gd name="T49" fmla="*/ 158 h 196"/>
                <a:gd name="T50" fmla="*/ 9 w 50"/>
                <a:gd name="T51" fmla="*/ 146 h 196"/>
                <a:gd name="T52" fmla="*/ 7 w 50"/>
                <a:gd name="T53" fmla="*/ 139 h 196"/>
                <a:gd name="T54" fmla="*/ 5 w 50"/>
                <a:gd name="T55" fmla="*/ 133 h 196"/>
                <a:gd name="T56" fmla="*/ 7 w 50"/>
                <a:gd name="T57" fmla="*/ 121 h 196"/>
                <a:gd name="T58" fmla="*/ 9 w 50"/>
                <a:gd name="T59" fmla="*/ 114 h 196"/>
                <a:gd name="T60" fmla="*/ 7 w 50"/>
                <a:gd name="T61" fmla="*/ 71 h 196"/>
                <a:gd name="T62" fmla="*/ 2 w 50"/>
                <a:gd name="T63" fmla="*/ 64 h 196"/>
                <a:gd name="T64" fmla="*/ 0 w 50"/>
                <a:gd name="T65" fmla="*/ 54 h 196"/>
                <a:gd name="T66" fmla="*/ 4 w 50"/>
                <a:gd name="T67" fmla="*/ 29 h 196"/>
                <a:gd name="T68" fmla="*/ 13 w 50"/>
                <a:gd name="T69" fmla="*/ 20 h 196"/>
                <a:gd name="T70" fmla="*/ 15 w 50"/>
                <a:gd name="T71" fmla="*/ 1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196">
                  <a:moveTo>
                    <a:pt x="15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12"/>
                  </a:lnTo>
                  <a:lnTo>
                    <a:pt x="23" y="21"/>
                  </a:lnTo>
                  <a:lnTo>
                    <a:pt x="25" y="29"/>
                  </a:lnTo>
                  <a:lnTo>
                    <a:pt x="27" y="35"/>
                  </a:lnTo>
                  <a:lnTo>
                    <a:pt x="27" y="41"/>
                  </a:lnTo>
                  <a:lnTo>
                    <a:pt x="27" y="46"/>
                  </a:lnTo>
                  <a:lnTo>
                    <a:pt x="25" y="54"/>
                  </a:lnTo>
                  <a:lnTo>
                    <a:pt x="25" y="68"/>
                  </a:lnTo>
                  <a:lnTo>
                    <a:pt x="27" y="73"/>
                  </a:lnTo>
                  <a:lnTo>
                    <a:pt x="28" y="77"/>
                  </a:lnTo>
                  <a:lnTo>
                    <a:pt x="30" y="81"/>
                  </a:lnTo>
                  <a:lnTo>
                    <a:pt x="30" y="85"/>
                  </a:lnTo>
                  <a:lnTo>
                    <a:pt x="40" y="106"/>
                  </a:lnTo>
                  <a:lnTo>
                    <a:pt x="50" y="127"/>
                  </a:lnTo>
                  <a:lnTo>
                    <a:pt x="46" y="123"/>
                  </a:lnTo>
                  <a:lnTo>
                    <a:pt x="42" y="121"/>
                  </a:lnTo>
                  <a:lnTo>
                    <a:pt x="36" y="119"/>
                  </a:lnTo>
                  <a:lnTo>
                    <a:pt x="27" y="123"/>
                  </a:lnTo>
                  <a:lnTo>
                    <a:pt x="21" y="131"/>
                  </a:lnTo>
                  <a:lnTo>
                    <a:pt x="19" y="144"/>
                  </a:lnTo>
                  <a:lnTo>
                    <a:pt x="17" y="156"/>
                  </a:lnTo>
                  <a:lnTo>
                    <a:pt x="21" y="167"/>
                  </a:lnTo>
                  <a:lnTo>
                    <a:pt x="28" y="177"/>
                  </a:lnTo>
                  <a:lnTo>
                    <a:pt x="36" y="188"/>
                  </a:lnTo>
                  <a:lnTo>
                    <a:pt x="34" y="188"/>
                  </a:lnTo>
                  <a:lnTo>
                    <a:pt x="34" y="188"/>
                  </a:lnTo>
                  <a:lnTo>
                    <a:pt x="32" y="188"/>
                  </a:lnTo>
                  <a:lnTo>
                    <a:pt x="30" y="187"/>
                  </a:lnTo>
                  <a:lnTo>
                    <a:pt x="28" y="185"/>
                  </a:lnTo>
                  <a:lnTo>
                    <a:pt x="28" y="181"/>
                  </a:lnTo>
                  <a:lnTo>
                    <a:pt x="21" y="181"/>
                  </a:lnTo>
                  <a:lnTo>
                    <a:pt x="19" y="183"/>
                  </a:lnTo>
                  <a:lnTo>
                    <a:pt x="15" y="185"/>
                  </a:lnTo>
                  <a:lnTo>
                    <a:pt x="15" y="188"/>
                  </a:lnTo>
                  <a:lnTo>
                    <a:pt x="13" y="192"/>
                  </a:lnTo>
                  <a:lnTo>
                    <a:pt x="11" y="194"/>
                  </a:lnTo>
                  <a:lnTo>
                    <a:pt x="9" y="196"/>
                  </a:lnTo>
                  <a:lnTo>
                    <a:pt x="7" y="194"/>
                  </a:lnTo>
                  <a:lnTo>
                    <a:pt x="5" y="192"/>
                  </a:lnTo>
                  <a:lnTo>
                    <a:pt x="5" y="190"/>
                  </a:lnTo>
                  <a:lnTo>
                    <a:pt x="7" y="187"/>
                  </a:lnTo>
                  <a:lnTo>
                    <a:pt x="7" y="183"/>
                  </a:lnTo>
                  <a:lnTo>
                    <a:pt x="7" y="179"/>
                  </a:lnTo>
                  <a:lnTo>
                    <a:pt x="9" y="177"/>
                  </a:lnTo>
                  <a:lnTo>
                    <a:pt x="9" y="167"/>
                  </a:lnTo>
                  <a:lnTo>
                    <a:pt x="9" y="158"/>
                  </a:lnTo>
                  <a:lnTo>
                    <a:pt x="9" y="150"/>
                  </a:lnTo>
                  <a:lnTo>
                    <a:pt x="9" y="146"/>
                  </a:lnTo>
                  <a:lnTo>
                    <a:pt x="7" y="142"/>
                  </a:lnTo>
                  <a:lnTo>
                    <a:pt x="7" y="139"/>
                  </a:lnTo>
                  <a:lnTo>
                    <a:pt x="5" y="137"/>
                  </a:lnTo>
                  <a:lnTo>
                    <a:pt x="5" y="133"/>
                  </a:lnTo>
                  <a:lnTo>
                    <a:pt x="5" y="127"/>
                  </a:lnTo>
                  <a:lnTo>
                    <a:pt x="7" y="121"/>
                  </a:lnTo>
                  <a:lnTo>
                    <a:pt x="7" y="117"/>
                  </a:lnTo>
                  <a:lnTo>
                    <a:pt x="9" y="114"/>
                  </a:lnTo>
                  <a:lnTo>
                    <a:pt x="9" y="77"/>
                  </a:lnTo>
                  <a:lnTo>
                    <a:pt x="7" y="71"/>
                  </a:lnTo>
                  <a:lnTo>
                    <a:pt x="5" y="68"/>
                  </a:lnTo>
                  <a:lnTo>
                    <a:pt x="2" y="64"/>
                  </a:lnTo>
                  <a:lnTo>
                    <a:pt x="0" y="60"/>
                  </a:lnTo>
                  <a:lnTo>
                    <a:pt x="0" y="54"/>
                  </a:lnTo>
                  <a:lnTo>
                    <a:pt x="0" y="41"/>
                  </a:lnTo>
                  <a:lnTo>
                    <a:pt x="4" y="29"/>
                  </a:lnTo>
                  <a:lnTo>
                    <a:pt x="11" y="21"/>
                  </a:lnTo>
                  <a:lnTo>
                    <a:pt x="13" y="20"/>
                  </a:lnTo>
                  <a:lnTo>
                    <a:pt x="13" y="18"/>
                  </a:lnTo>
                  <a:lnTo>
                    <a:pt x="15" y="14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1" name="Freeform 1485"/>
            <p:cNvSpPr>
              <a:spLocks/>
            </p:cNvSpPr>
            <p:nvPr/>
          </p:nvSpPr>
          <p:spPr bwMode="auto">
            <a:xfrm>
              <a:off x="7380286" y="2411412"/>
              <a:ext cx="6350" cy="6350"/>
            </a:xfrm>
            <a:custGeom>
              <a:avLst/>
              <a:gdLst>
                <a:gd name="T0" fmla="*/ 0 w 4"/>
                <a:gd name="T1" fmla="*/ 0 h 4"/>
                <a:gd name="T2" fmla="*/ 2 w 4"/>
                <a:gd name="T3" fmla="*/ 2 h 4"/>
                <a:gd name="T4" fmla="*/ 4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2" name="Freeform 1486"/>
            <p:cNvSpPr>
              <a:spLocks/>
            </p:cNvSpPr>
            <p:nvPr/>
          </p:nvSpPr>
          <p:spPr bwMode="auto">
            <a:xfrm>
              <a:off x="7218361" y="2062162"/>
              <a:ext cx="495300" cy="365125"/>
            </a:xfrm>
            <a:custGeom>
              <a:avLst/>
              <a:gdLst>
                <a:gd name="T0" fmla="*/ 290 w 312"/>
                <a:gd name="T1" fmla="*/ 0 h 230"/>
                <a:gd name="T2" fmla="*/ 302 w 312"/>
                <a:gd name="T3" fmla="*/ 5 h 230"/>
                <a:gd name="T4" fmla="*/ 310 w 312"/>
                <a:gd name="T5" fmla="*/ 11 h 230"/>
                <a:gd name="T6" fmla="*/ 308 w 312"/>
                <a:gd name="T7" fmla="*/ 25 h 230"/>
                <a:gd name="T8" fmla="*/ 285 w 312"/>
                <a:gd name="T9" fmla="*/ 36 h 230"/>
                <a:gd name="T10" fmla="*/ 258 w 312"/>
                <a:gd name="T11" fmla="*/ 44 h 230"/>
                <a:gd name="T12" fmla="*/ 227 w 312"/>
                <a:gd name="T13" fmla="*/ 55 h 230"/>
                <a:gd name="T14" fmla="*/ 191 w 312"/>
                <a:gd name="T15" fmla="*/ 63 h 230"/>
                <a:gd name="T16" fmla="*/ 187 w 312"/>
                <a:gd name="T17" fmla="*/ 69 h 230"/>
                <a:gd name="T18" fmla="*/ 183 w 312"/>
                <a:gd name="T19" fmla="*/ 75 h 230"/>
                <a:gd name="T20" fmla="*/ 177 w 312"/>
                <a:gd name="T21" fmla="*/ 78 h 230"/>
                <a:gd name="T22" fmla="*/ 166 w 312"/>
                <a:gd name="T23" fmla="*/ 80 h 230"/>
                <a:gd name="T24" fmla="*/ 158 w 312"/>
                <a:gd name="T25" fmla="*/ 86 h 230"/>
                <a:gd name="T26" fmla="*/ 150 w 312"/>
                <a:gd name="T27" fmla="*/ 92 h 230"/>
                <a:gd name="T28" fmla="*/ 127 w 312"/>
                <a:gd name="T29" fmla="*/ 103 h 230"/>
                <a:gd name="T30" fmla="*/ 89 w 312"/>
                <a:gd name="T31" fmla="*/ 138 h 230"/>
                <a:gd name="T32" fmla="*/ 72 w 312"/>
                <a:gd name="T33" fmla="*/ 186 h 230"/>
                <a:gd name="T34" fmla="*/ 83 w 312"/>
                <a:gd name="T35" fmla="*/ 209 h 230"/>
                <a:gd name="T36" fmla="*/ 106 w 312"/>
                <a:gd name="T37" fmla="*/ 226 h 230"/>
                <a:gd name="T38" fmla="*/ 108 w 312"/>
                <a:gd name="T39" fmla="*/ 228 h 230"/>
                <a:gd name="T40" fmla="*/ 60 w 312"/>
                <a:gd name="T41" fmla="*/ 230 h 230"/>
                <a:gd name="T42" fmla="*/ 56 w 312"/>
                <a:gd name="T43" fmla="*/ 226 h 230"/>
                <a:gd name="T44" fmla="*/ 52 w 312"/>
                <a:gd name="T45" fmla="*/ 224 h 230"/>
                <a:gd name="T46" fmla="*/ 45 w 312"/>
                <a:gd name="T47" fmla="*/ 226 h 230"/>
                <a:gd name="T48" fmla="*/ 39 w 312"/>
                <a:gd name="T49" fmla="*/ 224 h 230"/>
                <a:gd name="T50" fmla="*/ 37 w 312"/>
                <a:gd name="T51" fmla="*/ 215 h 230"/>
                <a:gd name="T52" fmla="*/ 37 w 312"/>
                <a:gd name="T53" fmla="*/ 207 h 230"/>
                <a:gd name="T54" fmla="*/ 29 w 312"/>
                <a:gd name="T55" fmla="*/ 203 h 230"/>
                <a:gd name="T56" fmla="*/ 24 w 312"/>
                <a:gd name="T57" fmla="*/ 201 h 230"/>
                <a:gd name="T58" fmla="*/ 16 w 312"/>
                <a:gd name="T59" fmla="*/ 201 h 230"/>
                <a:gd name="T60" fmla="*/ 12 w 312"/>
                <a:gd name="T61" fmla="*/ 203 h 230"/>
                <a:gd name="T62" fmla="*/ 8 w 312"/>
                <a:gd name="T63" fmla="*/ 199 h 230"/>
                <a:gd name="T64" fmla="*/ 2 w 312"/>
                <a:gd name="T65" fmla="*/ 194 h 230"/>
                <a:gd name="T66" fmla="*/ 2 w 312"/>
                <a:gd name="T67" fmla="*/ 184 h 230"/>
                <a:gd name="T68" fmla="*/ 6 w 312"/>
                <a:gd name="T69" fmla="*/ 178 h 230"/>
                <a:gd name="T70" fmla="*/ 14 w 312"/>
                <a:gd name="T71" fmla="*/ 174 h 230"/>
                <a:gd name="T72" fmla="*/ 20 w 312"/>
                <a:gd name="T73" fmla="*/ 169 h 230"/>
                <a:gd name="T74" fmla="*/ 20 w 312"/>
                <a:gd name="T75" fmla="*/ 165 h 230"/>
                <a:gd name="T76" fmla="*/ 20 w 312"/>
                <a:gd name="T77" fmla="*/ 155 h 230"/>
                <a:gd name="T78" fmla="*/ 24 w 312"/>
                <a:gd name="T79" fmla="*/ 148 h 230"/>
                <a:gd name="T80" fmla="*/ 33 w 312"/>
                <a:gd name="T81" fmla="*/ 144 h 230"/>
                <a:gd name="T82" fmla="*/ 45 w 312"/>
                <a:gd name="T83" fmla="*/ 140 h 230"/>
                <a:gd name="T84" fmla="*/ 48 w 312"/>
                <a:gd name="T85" fmla="*/ 134 h 230"/>
                <a:gd name="T86" fmla="*/ 43 w 312"/>
                <a:gd name="T87" fmla="*/ 130 h 230"/>
                <a:gd name="T88" fmla="*/ 39 w 312"/>
                <a:gd name="T89" fmla="*/ 124 h 230"/>
                <a:gd name="T90" fmla="*/ 56 w 312"/>
                <a:gd name="T91" fmla="*/ 109 h 230"/>
                <a:gd name="T92" fmla="*/ 72 w 312"/>
                <a:gd name="T93" fmla="*/ 88 h 230"/>
                <a:gd name="T94" fmla="*/ 70 w 312"/>
                <a:gd name="T95" fmla="*/ 80 h 230"/>
                <a:gd name="T96" fmla="*/ 68 w 312"/>
                <a:gd name="T97" fmla="*/ 76 h 230"/>
                <a:gd name="T98" fmla="*/ 70 w 312"/>
                <a:gd name="T99" fmla="*/ 73 h 230"/>
                <a:gd name="T100" fmla="*/ 73 w 312"/>
                <a:gd name="T101" fmla="*/ 69 h 230"/>
                <a:gd name="T102" fmla="*/ 87 w 312"/>
                <a:gd name="T103" fmla="*/ 67 h 230"/>
                <a:gd name="T104" fmla="*/ 98 w 312"/>
                <a:gd name="T105" fmla="*/ 65 h 230"/>
                <a:gd name="T106" fmla="*/ 123 w 312"/>
                <a:gd name="T107" fmla="*/ 50 h 230"/>
                <a:gd name="T108" fmla="*/ 154 w 312"/>
                <a:gd name="T109" fmla="*/ 36 h 230"/>
                <a:gd name="T110" fmla="*/ 160 w 312"/>
                <a:gd name="T111" fmla="*/ 34 h 230"/>
                <a:gd name="T112" fmla="*/ 166 w 312"/>
                <a:gd name="T113" fmla="*/ 30 h 230"/>
                <a:gd name="T114" fmla="*/ 175 w 312"/>
                <a:gd name="T115" fmla="*/ 28 h 230"/>
                <a:gd name="T116" fmla="*/ 183 w 312"/>
                <a:gd name="T117" fmla="*/ 30 h 230"/>
                <a:gd name="T118" fmla="*/ 189 w 312"/>
                <a:gd name="T119" fmla="*/ 34 h 230"/>
                <a:gd name="T120" fmla="*/ 217 w 312"/>
                <a:gd name="T121" fmla="*/ 30 h 230"/>
                <a:gd name="T122" fmla="*/ 264 w 312"/>
                <a:gd name="T123" fmla="*/ 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2" h="230">
                  <a:moveTo>
                    <a:pt x="287" y="0"/>
                  </a:moveTo>
                  <a:lnTo>
                    <a:pt x="290" y="0"/>
                  </a:lnTo>
                  <a:lnTo>
                    <a:pt x="296" y="2"/>
                  </a:lnTo>
                  <a:lnTo>
                    <a:pt x="302" y="5"/>
                  </a:lnTo>
                  <a:lnTo>
                    <a:pt x="306" y="9"/>
                  </a:lnTo>
                  <a:lnTo>
                    <a:pt x="310" y="11"/>
                  </a:lnTo>
                  <a:lnTo>
                    <a:pt x="312" y="15"/>
                  </a:lnTo>
                  <a:lnTo>
                    <a:pt x="308" y="25"/>
                  </a:lnTo>
                  <a:lnTo>
                    <a:pt x="298" y="32"/>
                  </a:lnTo>
                  <a:lnTo>
                    <a:pt x="285" y="36"/>
                  </a:lnTo>
                  <a:lnTo>
                    <a:pt x="271" y="40"/>
                  </a:lnTo>
                  <a:lnTo>
                    <a:pt x="258" y="44"/>
                  </a:lnTo>
                  <a:lnTo>
                    <a:pt x="248" y="48"/>
                  </a:lnTo>
                  <a:lnTo>
                    <a:pt x="227" y="55"/>
                  </a:lnTo>
                  <a:lnTo>
                    <a:pt x="210" y="57"/>
                  </a:lnTo>
                  <a:lnTo>
                    <a:pt x="191" y="63"/>
                  </a:lnTo>
                  <a:lnTo>
                    <a:pt x="189" y="65"/>
                  </a:lnTo>
                  <a:lnTo>
                    <a:pt x="187" y="69"/>
                  </a:lnTo>
                  <a:lnTo>
                    <a:pt x="185" y="71"/>
                  </a:lnTo>
                  <a:lnTo>
                    <a:pt x="183" y="75"/>
                  </a:lnTo>
                  <a:lnTo>
                    <a:pt x="179" y="76"/>
                  </a:lnTo>
                  <a:lnTo>
                    <a:pt x="177" y="78"/>
                  </a:lnTo>
                  <a:lnTo>
                    <a:pt x="169" y="78"/>
                  </a:lnTo>
                  <a:lnTo>
                    <a:pt x="166" y="80"/>
                  </a:lnTo>
                  <a:lnTo>
                    <a:pt x="162" y="84"/>
                  </a:lnTo>
                  <a:lnTo>
                    <a:pt x="158" y="86"/>
                  </a:lnTo>
                  <a:lnTo>
                    <a:pt x="154" y="90"/>
                  </a:lnTo>
                  <a:lnTo>
                    <a:pt x="150" y="92"/>
                  </a:lnTo>
                  <a:lnTo>
                    <a:pt x="146" y="94"/>
                  </a:lnTo>
                  <a:lnTo>
                    <a:pt x="127" y="103"/>
                  </a:lnTo>
                  <a:lnTo>
                    <a:pt x="106" y="119"/>
                  </a:lnTo>
                  <a:lnTo>
                    <a:pt x="89" y="138"/>
                  </a:lnTo>
                  <a:lnTo>
                    <a:pt x="77" y="161"/>
                  </a:lnTo>
                  <a:lnTo>
                    <a:pt x="72" y="186"/>
                  </a:lnTo>
                  <a:lnTo>
                    <a:pt x="75" y="199"/>
                  </a:lnTo>
                  <a:lnTo>
                    <a:pt x="83" y="209"/>
                  </a:lnTo>
                  <a:lnTo>
                    <a:pt x="95" y="219"/>
                  </a:lnTo>
                  <a:lnTo>
                    <a:pt x="106" y="226"/>
                  </a:lnTo>
                  <a:lnTo>
                    <a:pt x="106" y="228"/>
                  </a:lnTo>
                  <a:lnTo>
                    <a:pt x="108" y="228"/>
                  </a:lnTo>
                  <a:lnTo>
                    <a:pt x="108" y="230"/>
                  </a:lnTo>
                  <a:lnTo>
                    <a:pt x="60" y="230"/>
                  </a:lnTo>
                  <a:lnTo>
                    <a:pt x="58" y="228"/>
                  </a:lnTo>
                  <a:lnTo>
                    <a:pt x="56" y="226"/>
                  </a:lnTo>
                  <a:lnTo>
                    <a:pt x="54" y="224"/>
                  </a:lnTo>
                  <a:lnTo>
                    <a:pt x="52" y="224"/>
                  </a:lnTo>
                  <a:lnTo>
                    <a:pt x="48" y="226"/>
                  </a:lnTo>
                  <a:lnTo>
                    <a:pt x="45" y="226"/>
                  </a:lnTo>
                  <a:lnTo>
                    <a:pt x="41" y="226"/>
                  </a:lnTo>
                  <a:lnTo>
                    <a:pt x="39" y="224"/>
                  </a:lnTo>
                  <a:lnTo>
                    <a:pt x="37" y="220"/>
                  </a:lnTo>
                  <a:lnTo>
                    <a:pt x="37" y="215"/>
                  </a:lnTo>
                  <a:lnTo>
                    <a:pt x="37" y="211"/>
                  </a:lnTo>
                  <a:lnTo>
                    <a:pt x="37" y="207"/>
                  </a:lnTo>
                  <a:lnTo>
                    <a:pt x="35" y="205"/>
                  </a:lnTo>
                  <a:lnTo>
                    <a:pt x="29" y="203"/>
                  </a:lnTo>
                  <a:lnTo>
                    <a:pt x="27" y="201"/>
                  </a:lnTo>
                  <a:lnTo>
                    <a:pt x="24" y="201"/>
                  </a:lnTo>
                  <a:lnTo>
                    <a:pt x="20" y="201"/>
                  </a:lnTo>
                  <a:lnTo>
                    <a:pt x="16" y="201"/>
                  </a:lnTo>
                  <a:lnTo>
                    <a:pt x="12" y="203"/>
                  </a:lnTo>
                  <a:lnTo>
                    <a:pt x="12" y="203"/>
                  </a:lnTo>
                  <a:lnTo>
                    <a:pt x="10" y="201"/>
                  </a:lnTo>
                  <a:lnTo>
                    <a:pt x="8" y="199"/>
                  </a:lnTo>
                  <a:lnTo>
                    <a:pt x="4" y="197"/>
                  </a:lnTo>
                  <a:lnTo>
                    <a:pt x="2" y="194"/>
                  </a:lnTo>
                  <a:lnTo>
                    <a:pt x="0" y="190"/>
                  </a:lnTo>
                  <a:lnTo>
                    <a:pt x="2" y="184"/>
                  </a:lnTo>
                  <a:lnTo>
                    <a:pt x="4" y="182"/>
                  </a:lnTo>
                  <a:lnTo>
                    <a:pt x="6" y="178"/>
                  </a:lnTo>
                  <a:lnTo>
                    <a:pt x="10" y="176"/>
                  </a:lnTo>
                  <a:lnTo>
                    <a:pt x="14" y="174"/>
                  </a:lnTo>
                  <a:lnTo>
                    <a:pt x="18" y="171"/>
                  </a:lnTo>
                  <a:lnTo>
                    <a:pt x="20" y="169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1"/>
                  </a:lnTo>
                  <a:lnTo>
                    <a:pt x="20" y="155"/>
                  </a:lnTo>
                  <a:lnTo>
                    <a:pt x="22" y="151"/>
                  </a:lnTo>
                  <a:lnTo>
                    <a:pt x="24" y="148"/>
                  </a:lnTo>
                  <a:lnTo>
                    <a:pt x="29" y="146"/>
                  </a:lnTo>
                  <a:lnTo>
                    <a:pt x="33" y="144"/>
                  </a:lnTo>
                  <a:lnTo>
                    <a:pt x="39" y="142"/>
                  </a:lnTo>
                  <a:lnTo>
                    <a:pt x="45" y="140"/>
                  </a:lnTo>
                  <a:lnTo>
                    <a:pt x="48" y="138"/>
                  </a:lnTo>
                  <a:lnTo>
                    <a:pt x="48" y="134"/>
                  </a:lnTo>
                  <a:lnTo>
                    <a:pt x="45" y="132"/>
                  </a:lnTo>
                  <a:lnTo>
                    <a:pt x="43" y="130"/>
                  </a:lnTo>
                  <a:lnTo>
                    <a:pt x="41" y="126"/>
                  </a:lnTo>
                  <a:lnTo>
                    <a:pt x="39" y="124"/>
                  </a:lnTo>
                  <a:lnTo>
                    <a:pt x="45" y="117"/>
                  </a:lnTo>
                  <a:lnTo>
                    <a:pt x="56" y="109"/>
                  </a:lnTo>
                  <a:lnTo>
                    <a:pt x="66" y="100"/>
                  </a:lnTo>
                  <a:lnTo>
                    <a:pt x="72" y="88"/>
                  </a:lnTo>
                  <a:lnTo>
                    <a:pt x="72" y="84"/>
                  </a:lnTo>
                  <a:lnTo>
                    <a:pt x="70" y="80"/>
                  </a:lnTo>
                  <a:lnTo>
                    <a:pt x="68" y="78"/>
                  </a:lnTo>
                  <a:lnTo>
                    <a:pt x="68" y="76"/>
                  </a:lnTo>
                  <a:lnTo>
                    <a:pt x="68" y="75"/>
                  </a:lnTo>
                  <a:lnTo>
                    <a:pt x="70" y="73"/>
                  </a:lnTo>
                  <a:lnTo>
                    <a:pt x="72" y="71"/>
                  </a:lnTo>
                  <a:lnTo>
                    <a:pt x="73" y="69"/>
                  </a:lnTo>
                  <a:lnTo>
                    <a:pt x="79" y="69"/>
                  </a:lnTo>
                  <a:lnTo>
                    <a:pt x="87" y="67"/>
                  </a:lnTo>
                  <a:lnTo>
                    <a:pt x="93" y="67"/>
                  </a:lnTo>
                  <a:lnTo>
                    <a:pt x="98" y="65"/>
                  </a:lnTo>
                  <a:lnTo>
                    <a:pt x="110" y="61"/>
                  </a:lnTo>
                  <a:lnTo>
                    <a:pt x="123" y="50"/>
                  </a:lnTo>
                  <a:lnTo>
                    <a:pt x="139" y="40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4" y="32"/>
                  </a:lnTo>
                  <a:lnTo>
                    <a:pt x="166" y="30"/>
                  </a:lnTo>
                  <a:lnTo>
                    <a:pt x="169" y="28"/>
                  </a:lnTo>
                  <a:lnTo>
                    <a:pt x="175" y="28"/>
                  </a:lnTo>
                  <a:lnTo>
                    <a:pt x="179" y="28"/>
                  </a:lnTo>
                  <a:lnTo>
                    <a:pt x="183" y="30"/>
                  </a:lnTo>
                  <a:lnTo>
                    <a:pt x="185" y="32"/>
                  </a:lnTo>
                  <a:lnTo>
                    <a:pt x="189" y="34"/>
                  </a:lnTo>
                  <a:lnTo>
                    <a:pt x="192" y="36"/>
                  </a:lnTo>
                  <a:lnTo>
                    <a:pt x="217" y="30"/>
                  </a:lnTo>
                  <a:lnTo>
                    <a:pt x="240" y="17"/>
                  </a:lnTo>
                  <a:lnTo>
                    <a:pt x="264" y="5"/>
                  </a:lnTo>
                  <a:lnTo>
                    <a:pt x="2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3" name="Freeform 1487"/>
            <p:cNvSpPr>
              <a:spLocks/>
            </p:cNvSpPr>
            <p:nvPr/>
          </p:nvSpPr>
          <p:spPr bwMode="auto">
            <a:xfrm>
              <a:off x="7386636" y="2417762"/>
              <a:ext cx="3175" cy="6350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0 w 2"/>
                <a:gd name="T5" fmla="*/ 2 h 4"/>
                <a:gd name="T6" fmla="*/ 0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4" name="Freeform 1488"/>
            <p:cNvSpPr>
              <a:spLocks noEditPoints="1"/>
            </p:cNvSpPr>
            <p:nvPr/>
          </p:nvSpPr>
          <p:spPr bwMode="auto">
            <a:xfrm>
              <a:off x="5292724" y="2028824"/>
              <a:ext cx="5830888" cy="3860800"/>
            </a:xfrm>
            <a:custGeom>
              <a:avLst/>
              <a:gdLst>
                <a:gd name="T0" fmla="*/ 1141 w 3673"/>
                <a:gd name="T1" fmla="*/ 942 h 2432"/>
                <a:gd name="T2" fmla="*/ 1254 w 3673"/>
                <a:gd name="T3" fmla="*/ 1071 h 2432"/>
                <a:gd name="T4" fmla="*/ 1246 w 3673"/>
                <a:gd name="T5" fmla="*/ 881 h 2432"/>
                <a:gd name="T6" fmla="*/ 2586 w 3673"/>
                <a:gd name="T7" fmla="*/ 151 h 2432"/>
                <a:gd name="T8" fmla="*/ 3283 w 3673"/>
                <a:gd name="T9" fmla="*/ 272 h 2432"/>
                <a:gd name="T10" fmla="*/ 3464 w 3673"/>
                <a:gd name="T11" fmla="*/ 430 h 2432"/>
                <a:gd name="T12" fmla="*/ 3082 w 3673"/>
                <a:gd name="T13" fmla="*/ 756 h 2432"/>
                <a:gd name="T14" fmla="*/ 2980 w 3673"/>
                <a:gd name="T15" fmla="*/ 566 h 2432"/>
                <a:gd name="T16" fmla="*/ 2615 w 3673"/>
                <a:gd name="T17" fmla="*/ 975 h 2432"/>
                <a:gd name="T18" fmla="*/ 2546 w 3673"/>
                <a:gd name="T19" fmla="*/ 1105 h 2432"/>
                <a:gd name="T20" fmla="*/ 2463 w 3673"/>
                <a:gd name="T21" fmla="*/ 1021 h 2432"/>
                <a:gd name="T22" fmla="*/ 2452 w 3673"/>
                <a:gd name="T23" fmla="*/ 1076 h 2432"/>
                <a:gd name="T24" fmla="*/ 2406 w 3673"/>
                <a:gd name="T25" fmla="*/ 1326 h 2432"/>
                <a:gd name="T26" fmla="*/ 2187 w 3673"/>
                <a:gd name="T27" fmla="*/ 1412 h 2432"/>
                <a:gd name="T28" fmla="*/ 2145 w 3673"/>
                <a:gd name="T29" fmla="*/ 1591 h 2432"/>
                <a:gd name="T30" fmla="*/ 2077 w 3673"/>
                <a:gd name="T31" fmla="*/ 1625 h 2432"/>
                <a:gd name="T32" fmla="*/ 2049 w 3673"/>
                <a:gd name="T33" fmla="*/ 1625 h 2432"/>
                <a:gd name="T34" fmla="*/ 1978 w 3673"/>
                <a:gd name="T35" fmla="*/ 1468 h 2432"/>
                <a:gd name="T36" fmla="*/ 1736 w 3673"/>
                <a:gd name="T37" fmla="*/ 1493 h 2432"/>
                <a:gd name="T38" fmla="*/ 1638 w 3673"/>
                <a:gd name="T39" fmla="*/ 1570 h 2432"/>
                <a:gd name="T40" fmla="*/ 1528 w 3673"/>
                <a:gd name="T41" fmla="*/ 1374 h 2432"/>
                <a:gd name="T42" fmla="*/ 1304 w 3673"/>
                <a:gd name="T43" fmla="*/ 1286 h 2432"/>
                <a:gd name="T44" fmla="*/ 1212 w 3673"/>
                <a:gd name="T45" fmla="*/ 1311 h 2432"/>
                <a:gd name="T46" fmla="*/ 1319 w 3673"/>
                <a:gd name="T47" fmla="*/ 1437 h 2432"/>
                <a:gd name="T48" fmla="*/ 1069 w 3673"/>
                <a:gd name="T49" fmla="*/ 1541 h 2432"/>
                <a:gd name="T50" fmla="*/ 927 w 3673"/>
                <a:gd name="T51" fmla="*/ 1274 h 2432"/>
                <a:gd name="T52" fmla="*/ 1068 w 3673"/>
                <a:gd name="T53" fmla="*/ 1560 h 2432"/>
                <a:gd name="T54" fmla="*/ 1000 w 3673"/>
                <a:gd name="T55" fmla="*/ 1927 h 2432"/>
                <a:gd name="T56" fmla="*/ 881 w 3673"/>
                <a:gd name="T57" fmla="*/ 2291 h 2432"/>
                <a:gd name="T58" fmla="*/ 593 w 3673"/>
                <a:gd name="T59" fmla="*/ 2316 h 2432"/>
                <a:gd name="T60" fmla="*/ 478 w 3673"/>
                <a:gd name="T61" fmla="*/ 1752 h 2432"/>
                <a:gd name="T62" fmla="*/ 19 w 3673"/>
                <a:gd name="T63" fmla="*/ 1564 h 2432"/>
                <a:gd name="T64" fmla="*/ 205 w 3673"/>
                <a:gd name="T65" fmla="*/ 1122 h 2432"/>
                <a:gd name="T66" fmla="*/ 501 w 3673"/>
                <a:gd name="T67" fmla="*/ 1096 h 2432"/>
                <a:gd name="T68" fmla="*/ 733 w 3673"/>
                <a:gd name="T69" fmla="*/ 1194 h 2432"/>
                <a:gd name="T70" fmla="*/ 918 w 3673"/>
                <a:gd name="T71" fmla="*/ 1096 h 2432"/>
                <a:gd name="T72" fmla="*/ 778 w 3673"/>
                <a:gd name="T73" fmla="*/ 1040 h 2432"/>
                <a:gd name="T74" fmla="*/ 1046 w 3673"/>
                <a:gd name="T75" fmla="*/ 990 h 2432"/>
                <a:gd name="T76" fmla="*/ 914 w 3673"/>
                <a:gd name="T77" fmla="*/ 929 h 2432"/>
                <a:gd name="T78" fmla="*/ 781 w 3673"/>
                <a:gd name="T79" fmla="*/ 1013 h 2432"/>
                <a:gd name="T80" fmla="*/ 714 w 3673"/>
                <a:gd name="T81" fmla="*/ 1073 h 2432"/>
                <a:gd name="T82" fmla="*/ 613 w 3673"/>
                <a:gd name="T83" fmla="*/ 965 h 2432"/>
                <a:gd name="T84" fmla="*/ 588 w 3673"/>
                <a:gd name="T85" fmla="*/ 986 h 2432"/>
                <a:gd name="T86" fmla="*/ 584 w 3673"/>
                <a:gd name="T87" fmla="*/ 1061 h 2432"/>
                <a:gd name="T88" fmla="*/ 369 w 3673"/>
                <a:gd name="T89" fmla="*/ 957 h 2432"/>
                <a:gd name="T90" fmla="*/ 182 w 3673"/>
                <a:gd name="T91" fmla="*/ 1086 h 2432"/>
                <a:gd name="T92" fmla="*/ 267 w 3673"/>
                <a:gd name="T93" fmla="*/ 959 h 2432"/>
                <a:gd name="T94" fmla="*/ 252 w 3673"/>
                <a:gd name="T95" fmla="*/ 838 h 2432"/>
                <a:gd name="T96" fmla="*/ 434 w 3673"/>
                <a:gd name="T97" fmla="*/ 725 h 2432"/>
                <a:gd name="T98" fmla="*/ 476 w 3673"/>
                <a:gd name="T99" fmla="*/ 691 h 2432"/>
                <a:gd name="T100" fmla="*/ 653 w 3673"/>
                <a:gd name="T101" fmla="*/ 698 h 2432"/>
                <a:gd name="T102" fmla="*/ 710 w 3673"/>
                <a:gd name="T103" fmla="*/ 556 h 2432"/>
                <a:gd name="T104" fmla="*/ 664 w 3673"/>
                <a:gd name="T105" fmla="*/ 455 h 2432"/>
                <a:gd name="T106" fmla="*/ 588 w 3673"/>
                <a:gd name="T107" fmla="*/ 648 h 2432"/>
                <a:gd name="T108" fmla="*/ 411 w 3673"/>
                <a:gd name="T109" fmla="*/ 595 h 2432"/>
                <a:gd name="T110" fmla="*/ 522 w 3673"/>
                <a:gd name="T111" fmla="*/ 397 h 2432"/>
                <a:gd name="T112" fmla="*/ 613 w 3673"/>
                <a:gd name="T113" fmla="*/ 299 h 2432"/>
                <a:gd name="T114" fmla="*/ 709 w 3673"/>
                <a:gd name="T115" fmla="*/ 240 h 2432"/>
                <a:gd name="T116" fmla="*/ 833 w 3673"/>
                <a:gd name="T117" fmla="*/ 255 h 2432"/>
                <a:gd name="T118" fmla="*/ 979 w 3673"/>
                <a:gd name="T119" fmla="*/ 424 h 2432"/>
                <a:gd name="T120" fmla="*/ 1340 w 3673"/>
                <a:gd name="T121" fmla="*/ 301 h 2432"/>
                <a:gd name="T122" fmla="*/ 1603 w 3673"/>
                <a:gd name="T123" fmla="*/ 318 h 2432"/>
                <a:gd name="T124" fmla="*/ 1905 w 3673"/>
                <a:gd name="T125" fmla="*/ 73 h 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73" h="2432">
                  <a:moveTo>
                    <a:pt x="922" y="1234"/>
                  </a:moveTo>
                  <a:lnTo>
                    <a:pt x="922" y="1234"/>
                  </a:lnTo>
                  <a:lnTo>
                    <a:pt x="922" y="1234"/>
                  </a:lnTo>
                  <a:lnTo>
                    <a:pt x="922" y="1234"/>
                  </a:lnTo>
                  <a:close/>
                  <a:moveTo>
                    <a:pt x="1390" y="1107"/>
                  </a:moveTo>
                  <a:lnTo>
                    <a:pt x="1390" y="1113"/>
                  </a:lnTo>
                  <a:lnTo>
                    <a:pt x="1390" y="1117"/>
                  </a:lnTo>
                  <a:lnTo>
                    <a:pt x="1392" y="1121"/>
                  </a:lnTo>
                  <a:lnTo>
                    <a:pt x="1394" y="1119"/>
                  </a:lnTo>
                  <a:lnTo>
                    <a:pt x="1394" y="1117"/>
                  </a:lnTo>
                  <a:lnTo>
                    <a:pt x="1396" y="1117"/>
                  </a:lnTo>
                  <a:lnTo>
                    <a:pt x="1400" y="1117"/>
                  </a:lnTo>
                  <a:lnTo>
                    <a:pt x="1404" y="1119"/>
                  </a:lnTo>
                  <a:lnTo>
                    <a:pt x="1407" y="1121"/>
                  </a:lnTo>
                  <a:lnTo>
                    <a:pt x="1411" y="1121"/>
                  </a:lnTo>
                  <a:lnTo>
                    <a:pt x="1407" y="1121"/>
                  </a:lnTo>
                  <a:lnTo>
                    <a:pt x="1405" y="1119"/>
                  </a:lnTo>
                  <a:lnTo>
                    <a:pt x="1402" y="1117"/>
                  </a:lnTo>
                  <a:lnTo>
                    <a:pt x="1400" y="1115"/>
                  </a:lnTo>
                  <a:lnTo>
                    <a:pt x="1396" y="1115"/>
                  </a:lnTo>
                  <a:lnTo>
                    <a:pt x="1392" y="1119"/>
                  </a:lnTo>
                  <a:lnTo>
                    <a:pt x="1392" y="1113"/>
                  </a:lnTo>
                  <a:lnTo>
                    <a:pt x="1390" y="1107"/>
                  </a:lnTo>
                  <a:close/>
                  <a:moveTo>
                    <a:pt x="1215" y="873"/>
                  </a:moveTo>
                  <a:lnTo>
                    <a:pt x="1198" y="875"/>
                  </a:lnTo>
                  <a:lnTo>
                    <a:pt x="1185" y="879"/>
                  </a:lnTo>
                  <a:lnTo>
                    <a:pt x="1169" y="884"/>
                  </a:lnTo>
                  <a:lnTo>
                    <a:pt x="1167" y="884"/>
                  </a:lnTo>
                  <a:lnTo>
                    <a:pt x="1165" y="886"/>
                  </a:lnTo>
                  <a:lnTo>
                    <a:pt x="1160" y="888"/>
                  </a:lnTo>
                  <a:lnTo>
                    <a:pt x="1156" y="890"/>
                  </a:lnTo>
                  <a:lnTo>
                    <a:pt x="1152" y="892"/>
                  </a:lnTo>
                  <a:lnTo>
                    <a:pt x="1148" y="894"/>
                  </a:lnTo>
                  <a:lnTo>
                    <a:pt x="1146" y="894"/>
                  </a:lnTo>
                  <a:lnTo>
                    <a:pt x="1144" y="896"/>
                  </a:lnTo>
                  <a:lnTo>
                    <a:pt x="1142" y="900"/>
                  </a:lnTo>
                  <a:lnTo>
                    <a:pt x="1141" y="904"/>
                  </a:lnTo>
                  <a:lnTo>
                    <a:pt x="1137" y="909"/>
                  </a:lnTo>
                  <a:lnTo>
                    <a:pt x="1135" y="913"/>
                  </a:lnTo>
                  <a:lnTo>
                    <a:pt x="1133" y="919"/>
                  </a:lnTo>
                  <a:lnTo>
                    <a:pt x="1131" y="921"/>
                  </a:lnTo>
                  <a:lnTo>
                    <a:pt x="1131" y="923"/>
                  </a:lnTo>
                  <a:lnTo>
                    <a:pt x="1133" y="929"/>
                  </a:lnTo>
                  <a:lnTo>
                    <a:pt x="1135" y="932"/>
                  </a:lnTo>
                  <a:lnTo>
                    <a:pt x="1139" y="936"/>
                  </a:lnTo>
                  <a:lnTo>
                    <a:pt x="1141" y="942"/>
                  </a:lnTo>
                  <a:lnTo>
                    <a:pt x="1144" y="946"/>
                  </a:lnTo>
                  <a:lnTo>
                    <a:pt x="1144" y="948"/>
                  </a:lnTo>
                  <a:lnTo>
                    <a:pt x="1148" y="963"/>
                  </a:lnTo>
                  <a:lnTo>
                    <a:pt x="1154" y="979"/>
                  </a:lnTo>
                  <a:lnTo>
                    <a:pt x="1165" y="994"/>
                  </a:lnTo>
                  <a:lnTo>
                    <a:pt x="1177" y="1007"/>
                  </a:lnTo>
                  <a:lnTo>
                    <a:pt x="1187" y="1017"/>
                  </a:lnTo>
                  <a:lnTo>
                    <a:pt x="1183" y="1019"/>
                  </a:lnTo>
                  <a:lnTo>
                    <a:pt x="1179" y="1025"/>
                  </a:lnTo>
                  <a:lnTo>
                    <a:pt x="1177" y="1030"/>
                  </a:lnTo>
                  <a:lnTo>
                    <a:pt x="1175" y="1034"/>
                  </a:lnTo>
                  <a:lnTo>
                    <a:pt x="1173" y="1040"/>
                  </a:lnTo>
                  <a:lnTo>
                    <a:pt x="1169" y="1046"/>
                  </a:lnTo>
                  <a:lnTo>
                    <a:pt x="1162" y="1046"/>
                  </a:lnTo>
                  <a:lnTo>
                    <a:pt x="1162" y="1048"/>
                  </a:lnTo>
                  <a:lnTo>
                    <a:pt x="1164" y="1050"/>
                  </a:lnTo>
                  <a:lnTo>
                    <a:pt x="1165" y="1051"/>
                  </a:lnTo>
                  <a:lnTo>
                    <a:pt x="1167" y="1053"/>
                  </a:lnTo>
                  <a:lnTo>
                    <a:pt x="1169" y="1055"/>
                  </a:lnTo>
                  <a:lnTo>
                    <a:pt x="1171" y="1059"/>
                  </a:lnTo>
                  <a:lnTo>
                    <a:pt x="1171" y="1063"/>
                  </a:lnTo>
                  <a:lnTo>
                    <a:pt x="1171" y="1067"/>
                  </a:lnTo>
                  <a:lnTo>
                    <a:pt x="1171" y="1071"/>
                  </a:lnTo>
                  <a:lnTo>
                    <a:pt x="1173" y="1076"/>
                  </a:lnTo>
                  <a:lnTo>
                    <a:pt x="1175" y="1078"/>
                  </a:lnTo>
                  <a:lnTo>
                    <a:pt x="1179" y="1080"/>
                  </a:lnTo>
                  <a:lnTo>
                    <a:pt x="1183" y="1080"/>
                  </a:lnTo>
                  <a:lnTo>
                    <a:pt x="1187" y="1080"/>
                  </a:lnTo>
                  <a:lnTo>
                    <a:pt x="1190" y="1080"/>
                  </a:lnTo>
                  <a:lnTo>
                    <a:pt x="1194" y="1082"/>
                  </a:lnTo>
                  <a:lnTo>
                    <a:pt x="1196" y="1084"/>
                  </a:lnTo>
                  <a:lnTo>
                    <a:pt x="1198" y="1088"/>
                  </a:lnTo>
                  <a:lnTo>
                    <a:pt x="1202" y="1092"/>
                  </a:lnTo>
                  <a:lnTo>
                    <a:pt x="1204" y="1094"/>
                  </a:lnTo>
                  <a:lnTo>
                    <a:pt x="1210" y="1094"/>
                  </a:lnTo>
                  <a:lnTo>
                    <a:pt x="1215" y="1096"/>
                  </a:lnTo>
                  <a:lnTo>
                    <a:pt x="1221" y="1096"/>
                  </a:lnTo>
                  <a:lnTo>
                    <a:pt x="1227" y="1096"/>
                  </a:lnTo>
                  <a:lnTo>
                    <a:pt x="1231" y="1096"/>
                  </a:lnTo>
                  <a:lnTo>
                    <a:pt x="1240" y="1094"/>
                  </a:lnTo>
                  <a:lnTo>
                    <a:pt x="1250" y="1094"/>
                  </a:lnTo>
                  <a:lnTo>
                    <a:pt x="1261" y="1092"/>
                  </a:lnTo>
                  <a:lnTo>
                    <a:pt x="1261" y="1080"/>
                  </a:lnTo>
                  <a:lnTo>
                    <a:pt x="1258" y="1078"/>
                  </a:lnTo>
                  <a:lnTo>
                    <a:pt x="1256" y="1074"/>
                  </a:lnTo>
                  <a:lnTo>
                    <a:pt x="1254" y="1071"/>
                  </a:lnTo>
                  <a:lnTo>
                    <a:pt x="1254" y="1067"/>
                  </a:lnTo>
                  <a:lnTo>
                    <a:pt x="1254" y="1063"/>
                  </a:lnTo>
                  <a:lnTo>
                    <a:pt x="1256" y="1061"/>
                  </a:lnTo>
                  <a:lnTo>
                    <a:pt x="1256" y="1057"/>
                  </a:lnTo>
                  <a:lnTo>
                    <a:pt x="1258" y="1053"/>
                  </a:lnTo>
                  <a:lnTo>
                    <a:pt x="1256" y="1046"/>
                  </a:lnTo>
                  <a:lnTo>
                    <a:pt x="1252" y="1040"/>
                  </a:lnTo>
                  <a:lnTo>
                    <a:pt x="1248" y="1034"/>
                  </a:lnTo>
                  <a:lnTo>
                    <a:pt x="1242" y="1030"/>
                  </a:lnTo>
                  <a:lnTo>
                    <a:pt x="1235" y="1027"/>
                  </a:lnTo>
                  <a:lnTo>
                    <a:pt x="1237" y="1021"/>
                  </a:lnTo>
                  <a:lnTo>
                    <a:pt x="1240" y="1017"/>
                  </a:lnTo>
                  <a:lnTo>
                    <a:pt x="1244" y="1013"/>
                  </a:lnTo>
                  <a:lnTo>
                    <a:pt x="1248" y="1013"/>
                  </a:lnTo>
                  <a:lnTo>
                    <a:pt x="1265" y="1013"/>
                  </a:lnTo>
                  <a:lnTo>
                    <a:pt x="1265" y="1007"/>
                  </a:lnTo>
                  <a:lnTo>
                    <a:pt x="1263" y="1003"/>
                  </a:lnTo>
                  <a:lnTo>
                    <a:pt x="1261" y="1000"/>
                  </a:lnTo>
                  <a:lnTo>
                    <a:pt x="1258" y="996"/>
                  </a:lnTo>
                  <a:lnTo>
                    <a:pt x="1256" y="992"/>
                  </a:lnTo>
                  <a:lnTo>
                    <a:pt x="1256" y="988"/>
                  </a:lnTo>
                  <a:lnTo>
                    <a:pt x="1252" y="988"/>
                  </a:lnTo>
                  <a:lnTo>
                    <a:pt x="1248" y="990"/>
                  </a:lnTo>
                  <a:lnTo>
                    <a:pt x="1242" y="992"/>
                  </a:lnTo>
                  <a:lnTo>
                    <a:pt x="1238" y="994"/>
                  </a:lnTo>
                  <a:lnTo>
                    <a:pt x="1235" y="996"/>
                  </a:lnTo>
                  <a:lnTo>
                    <a:pt x="1231" y="980"/>
                  </a:lnTo>
                  <a:lnTo>
                    <a:pt x="1225" y="969"/>
                  </a:lnTo>
                  <a:lnTo>
                    <a:pt x="1215" y="957"/>
                  </a:lnTo>
                  <a:lnTo>
                    <a:pt x="1206" y="944"/>
                  </a:lnTo>
                  <a:lnTo>
                    <a:pt x="1204" y="940"/>
                  </a:lnTo>
                  <a:lnTo>
                    <a:pt x="1200" y="938"/>
                  </a:lnTo>
                  <a:lnTo>
                    <a:pt x="1198" y="936"/>
                  </a:lnTo>
                  <a:lnTo>
                    <a:pt x="1194" y="934"/>
                  </a:lnTo>
                  <a:lnTo>
                    <a:pt x="1192" y="931"/>
                  </a:lnTo>
                  <a:lnTo>
                    <a:pt x="1190" y="925"/>
                  </a:lnTo>
                  <a:lnTo>
                    <a:pt x="1196" y="923"/>
                  </a:lnTo>
                  <a:lnTo>
                    <a:pt x="1208" y="917"/>
                  </a:lnTo>
                  <a:lnTo>
                    <a:pt x="1221" y="911"/>
                  </a:lnTo>
                  <a:lnTo>
                    <a:pt x="1235" y="909"/>
                  </a:lnTo>
                  <a:lnTo>
                    <a:pt x="1246" y="911"/>
                  </a:lnTo>
                  <a:lnTo>
                    <a:pt x="1258" y="911"/>
                  </a:lnTo>
                  <a:lnTo>
                    <a:pt x="1267" y="909"/>
                  </a:lnTo>
                  <a:lnTo>
                    <a:pt x="1261" y="898"/>
                  </a:lnTo>
                  <a:lnTo>
                    <a:pt x="1254" y="888"/>
                  </a:lnTo>
                  <a:lnTo>
                    <a:pt x="1246" y="881"/>
                  </a:lnTo>
                  <a:lnTo>
                    <a:pt x="1233" y="875"/>
                  </a:lnTo>
                  <a:lnTo>
                    <a:pt x="1215" y="873"/>
                  </a:lnTo>
                  <a:close/>
                  <a:moveTo>
                    <a:pt x="2150" y="0"/>
                  </a:moveTo>
                  <a:lnTo>
                    <a:pt x="2168" y="3"/>
                  </a:lnTo>
                  <a:lnTo>
                    <a:pt x="2181" y="9"/>
                  </a:lnTo>
                  <a:lnTo>
                    <a:pt x="2191" y="21"/>
                  </a:lnTo>
                  <a:lnTo>
                    <a:pt x="2197" y="36"/>
                  </a:lnTo>
                  <a:lnTo>
                    <a:pt x="2262" y="36"/>
                  </a:lnTo>
                  <a:lnTo>
                    <a:pt x="2294" y="46"/>
                  </a:lnTo>
                  <a:lnTo>
                    <a:pt x="2314" y="53"/>
                  </a:lnTo>
                  <a:lnTo>
                    <a:pt x="2321" y="65"/>
                  </a:lnTo>
                  <a:lnTo>
                    <a:pt x="2321" y="74"/>
                  </a:lnTo>
                  <a:lnTo>
                    <a:pt x="2314" y="84"/>
                  </a:lnTo>
                  <a:lnTo>
                    <a:pt x="2300" y="96"/>
                  </a:lnTo>
                  <a:lnTo>
                    <a:pt x="2285" y="105"/>
                  </a:lnTo>
                  <a:lnTo>
                    <a:pt x="2266" y="115"/>
                  </a:lnTo>
                  <a:lnTo>
                    <a:pt x="2248" y="124"/>
                  </a:lnTo>
                  <a:lnTo>
                    <a:pt x="2231" y="132"/>
                  </a:lnTo>
                  <a:lnTo>
                    <a:pt x="2218" y="140"/>
                  </a:lnTo>
                  <a:lnTo>
                    <a:pt x="2210" y="147"/>
                  </a:lnTo>
                  <a:lnTo>
                    <a:pt x="2208" y="147"/>
                  </a:lnTo>
                  <a:lnTo>
                    <a:pt x="2208" y="151"/>
                  </a:lnTo>
                  <a:lnTo>
                    <a:pt x="2208" y="155"/>
                  </a:lnTo>
                  <a:lnTo>
                    <a:pt x="2208" y="157"/>
                  </a:lnTo>
                  <a:lnTo>
                    <a:pt x="2212" y="159"/>
                  </a:lnTo>
                  <a:lnTo>
                    <a:pt x="2220" y="157"/>
                  </a:lnTo>
                  <a:lnTo>
                    <a:pt x="2231" y="151"/>
                  </a:lnTo>
                  <a:lnTo>
                    <a:pt x="2248" y="138"/>
                  </a:lnTo>
                  <a:lnTo>
                    <a:pt x="2273" y="121"/>
                  </a:lnTo>
                  <a:lnTo>
                    <a:pt x="2285" y="128"/>
                  </a:lnTo>
                  <a:lnTo>
                    <a:pt x="2304" y="138"/>
                  </a:lnTo>
                  <a:lnTo>
                    <a:pt x="2329" y="144"/>
                  </a:lnTo>
                  <a:lnTo>
                    <a:pt x="2354" y="149"/>
                  </a:lnTo>
                  <a:lnTo>
                    <a:pt x="2381" y="153"/>
                  </a:lnTo>
                  <a:lnTo>
                    <a:pt x="2402" y="157"/>
                  </a:lnTo>
                  <a:lnTo>
                    <a:pt x="2415" y="161"/>
                  </a:lnTo>
                  <a:lnTo>
                    <a:pt x="2483" y="161"/>
                  </a:lnTo>
                  <a:lnTo>
                    <a:pt x="2485" y="153"/>
                  </a:lnTo>
                  <a:lnTo>
                    <a:pt x="2486" y="145"/>
                  </a:lnTo>
                  <a:lnTo>
                    <a:pt x="2490" y="142"/>
                  </a:lnTo>
                  <a:lnTo>
                    <a:pt x="2494" y="138"/>
                  </a:lnTo>
                  <a:lnTo>
                    <a:pt x="2500" y="136"/>
                  </a:lnTo>
                  <a:lnTo>
                    <a:pt x="2508" y="136"/>
                  </a:lnTo>
                  <a:lnTo>
                    <a:pt x="2544" y="140"/>
                  </a:lnTo>
                  <a:lnTo>
                    <a:pt x="2569" y="145"/>
                  </a:lnTo>
                  <a:lnTo>
                    <a:pt x="2586" y="151"/>
                  </a:lnTo>
                  <a:lnTo>
                    <a:pt x="2594" y="159"/>
                  </a:lnTo>
                  <a:lnTo>
                    <a:pt x="2596" y="165"/>
                  </a:lnTo>
                  <a:lnTo>
                    <a:pt x="2594" y="170"/>
                  </a:lnTo>
                  <a:lnTo>
                    <a:pt x="2590" y="176"/>
                  </a:lnTo>
                  <a:lnTo>
                    <a:pt x="2588" y="180"/>
                  </a:lnTo>
                  <a:lnTo>
                    <a:pt x="2586" y="184"/>
                  </a:lnTo>
                  <a:lnTo>
                    <a:pt x="2588" y="195"/>
                  </a:lnTo>
                  <a:lnTo>
                    <a:pt x="2592" y="209"/>
                  </a:lnTo>
                  <a:lnTo>
                    <a:pt x="2600" y="220"/>
                  </a:lnTo>
                  <a:lnTo>
                    <a:pt x="2609" y="230"/>
                  </a:lnTo>
                  <a:lnTo>
                    <a:pt x="2623" y="234"/>
                  </a:lnTo>
                  <a:lnTo>
                    <a:pt x="2627" y="232"/>
                  </a:lnTo>
                  <a:lnTo>
                    <a:pt x="2630" y="230"/>
                  </a:lnTo>
                  <a:lnTo>
                    <a:pt x="2632" y="224"/>
                  </a:lnTo>
                  <a:lnTo>
                    <a:pt x="2634" y="220"/>
                  </a:lnTo>
                  <a:lnTo>
                    <a:pt x="2636" y="215"/>
                  </a:lnTo>
                  <a:lnTo>
                    <a:pt x="2638" y="211"/>
                  </a:lnTo>
                  <a:lnTo>
                    <a:pt x="2638" y="205"/>
                  </a:lnTo>
                  <a:lnTo>
                    <a:pt x="2652" y="209"/>
                  </a:lnTo>
                  <a:lnTo>
                    <a:pt x="2661" y="215"/>
                  </a:lnTo>
                  <a:lnTo>
                    <a:pt x="2669" y="220"/>
                  </a:lnTo>
                  <a:lnTo>
                    <a:pt x="2680" y="222"/>
                  </a:lnTo>
                  <a:lnTo>
                    <a:pt x="2778" y="222"/>
                  </a:lnTo>
                  <a:lnTo>
                    <a:pt x="2782" y="209"/>
                  </a:lnTo>
                  <a:lnTo>
                    <a:pt x="2786" y="197"/>
                  </a:lnTo>
                  <a:lnTo>
                    <a:pt x="2792" y="186"/>
                  </a:lnTo>
                  <a:lnTo>
                    <a:pt x="2801" y="178"/>
                  </a:lnTo>
                  <a:lnTo>
                    <a:pt x="2817" y="172"/>
                  </a:lnTo>
                  <a:lnTo>
                    <a:pt x="2838" y="172"/>
                  </a:lnTo>
                  <a:lnTo>
                    <a:pt x="2884" y="174"/>
                  </a:lnTo>
                  <a:lnTo>
                    <a:pt x="2926" y="182"/>
                  </a:lnTo>
                  <a:lnTo>
                    <a:pt x="2966" y="192"/>
                  </a:lnTo>
                  <a:lnTo>
                    <a:pt x="2976" y="197"/>
                  </a:lnTo>
                  <a:lnTo>
                    <a:pt x="2984" y="205"/>
                  </a:lnTo>
                  <a:lnTo>
                    <a:pt x="2989" y="215"/>
                  </a:lnTo>
                  <a:lnTo>
                    <a:pt x="2997" y="224"/>
                  </a:lnTo>
                  <a:lnTo>
                    <a:pt x="3007" y="228"/>
                  </a:lnTo>
                  <a:lnTo>
                    <a:pt x="3022" y="230"/>
                  </a:lnTo>
                  <a:lnTo>
                    <a:pt x="3037" y="228"/>
                  </a:lnTo>
                  <a:lnTo>
                    <a:pt x="3053" y="228"/>
                  </a:lnTo>
                  <a:lnTo>
                    <a:pt x="3068" y="226"/>
                  </a:lnTo>
                  <a:lnTo>
                    <a:pt x="3097" y="228"/>
                  </a:lnTo>
                  <a:lnTo>
                    <a:pt x="3118" y="236"/>
                  </a:lnTo>
                  <a:lnTo>
                    <a:pt x="3132" y="249"/>
                  </a:lnTo>
                  <a:lnTo>
                    <a:pt x="3141" y="270"/>
                  </a:lnTo>
                  <a:lnTo>
                    <a:pt x="3283" y="272"/>
                  </a:lnTo>
                  <a:lnTo>
                    <a:pt x="3289" y="274"/>
                  </a:lnTo>
                  <a:lnTo>
                    <a:pt x="3295" y="280"/>
                  </a:lnTo>
                  <a:lnTo>
                    <a:pt x="3304" y="286"/>
                  </a:lnTo>
                  <a:lnTo>
                    <a:pt x="3312" y="293"/>
                  </a:lnTo>
                  <a:lnTo>
                    <a:pt x="3320" y="297"/>
                  </a:lnTo>
                  <a:lnTo>
                    <a:pt x="3325" y="299"/>
                  </a:lnTo>
                  <a:lnTo>
                    <a:pt x="3327" y="297"/>
                  </a:lnTo>
                  <a:lnTo>
                    <a:pt x="3327" y="289"/>
                  </a:lnTo>
                  <a:lnTo>
                    <a:pt x="3324" y="272"/>
                  </a:lnTo>
                  <a:lnTo>
                    <a:pt x="3327" y="266"/>
                  </a:lnTo>
                  <a:lnTo>
                    <a:pt x="3337" y="263"/>
                  </a:lnTo>
                  <a:lnTo>
                    <a:pt x="3354" y="261"/>
                  </a:lnTo>
                  <a:lnTo>
                    <a:pt x="3408" y="266"/>
                  </a:lnTo>
                  <a:lnTo>
                    <a:pt x="3458" y="280"/>
                  </a:lnTo>
                  <a:lnTo>
                    <a:pt x="3502" y="299"/>
                  </a:lnTo>
                  <a:lnTo>
                    <a:pt x="3542" y="320"/>
                  </a:lnTo>
                  <a:lnTo>
                    <a:pt x="3567" y="332"/>
                  </a:lnTo>
                  <a:lnTo>
                    <a:pt x="3596" y="343"/>
                  </a:lnTo>
                  <a:lnTo>
                    <a:pt x="3627" y="357"/>
                  </a:lnTo>
                  <a:lnTo>
                    <a:pt x="3654" y="370"/>
                  </a:lnTo>
                  <a:lnTo>
                    <a:pt x="3673" y="387"/>
                  </a:lnTo>
                  <a:lnTo>
                    <a:pt x="3658" y="391"/>
                  </a:lnTo>
                  <a:lnTo>
                    <a:pt x="3646" y="395"/>
                  </a:lnTo>
                  <a:lnTo>
                    <a:pt x="3635" y="405"/>
                  </a:lnTo>
                  <a:lnTo>
                    <a:pt x="3631" y="412"/>
                  </a:lnTo>
                  <a:lnTo>
                    <a:pt x="3627" y="422"/>
                  </a:lnTo>
                  <a:lnTo>
                    <a:pt x="3621" y="431"/>
                  </a:lnTo>
                  <a:lnTo>
                    <a:pt x="3613" y="435"/>
                  </a:lnTo>
                  <a:lnTo>
                    <a:pt x="3596" y="430"/>
                  </a:lnTo>
                  <a:lnTo>
                    <a:pt x="3577" y="416"/>
                  </a:lnTo>
                  <a:lnTo>
                    <a:pt x="3558" y="401"/>
                  </a:lnTo>
                  <a:lnTo>
                    <a:pt x="3537" y="387"/>
                  </a:lnTo>
                  <a:lnTo>
                    <a:pt x="3514" y="382"/>
                  </a:lnTo>
                  <a:lnTo>
                    <a:pt x="3510" y="383"/>
                  </a:lnTo>
                  <a:lnTo>
                    <a:pt x="3508" y="385"/>
                  </a:lnTo>
                  <a:lnTo>
                    <a:pt x="3506" y="387"/>
                  </a:lnTo>
                  <a:lnTo>
                    <a:pt x="3506" y="391"/>
                  </a:lnTo>
                  <a:lnTo>
                    <a:pt x="3506" y="395"/>
                  </a:lnTo>
                  <a:lnTo>
                    <a:pt x="3506" y="397"/>
                  </a:lnTo>
                  <a:lnTo>
                    <a:pt x="3506" y="401"/>
                  </a:lnTo>
                  <a:lnTo>
                    <a:pt x="3504" y="405"/>
                  </a:lnTo>
                  <a:lnTo>
                    <a:pt x="3498" y="410"/>
                  </a:lnTo>
                  <a:lnTo>
                    <a:pt x="3491" y="414"/>
                  </a:lnTo>
                  <a:lnTo>
                    <a:pt x="3479" y="418"/>
                  </a:lnTo>
                  <a:lnTo>
                    <a:pt x="3471" y="424"/>
                  </a:lnTo>
                  <a:lnTo>
                    <a:pt x="3464" y="430"/>
                  </a:lnTo>
                  <a:lnTo>
                    <a:pt x="3462" y="441"/>
                  </a:lnTo>
                  <a:lnTo>
                    <a:pt x="3464" y="445"/>
                  </a:lnTo>
                  <a:lnTo>
                    <a:pt x="3469" y="451"/>
                  </a:lnTo>
                  <a:lnTo>
                    <a:pt x="3477" y="456"/>
                  </a:lnTo>
                  <a:lnTo>
                    <a:pt x="3483" y="464"/>
                  </a:lnTo>
                  <a:lnTo>
                    <a:pt x="3489" y="472"/>
                  </a:lnTo>
                  <a:lnTo>
                    <a:pt x="3489" y="478"/>
                  </a:lnTo>
                  <a:lnTo>
                    <a:pt x="3481" y="483"/>
                  </a:lnTo>
                  <a:lnTo>
                    <a:pt x="3468" y="485"/>
                  </a:lnTo>
                  <a:lnTo>
                    <a:pt x="3443" y="487"/>
                  </a:lnTo>
                  <a:lnTo>
                    <a:pt x="3420" y="493"/>
                  </a:lnTo>
                  <a:lnTo>
                    <a:pt x="3397" y="506"/>
                  </a:lnTo>
                  <a:lnTo>
                    <a:pt x="3373" y="524"/>
                  </a:lnTo>
                  <a:lnTo>
                    <a:pt x="3350" y="541"/>
                  </a:lnTo>
                  <a:lnTo>
                    <a:pt x="3325" y="554"/>
                  </a:lnTo>
                  <a:lnTo>
                    <a:pt x="3299" y="560"/>
                  </a:lnTo>
                  <a:lnTo>
                    <a:pt x="3293" y="558"/>
                  </a:lnTo>
                  <a:lnTo>
                    <a:pt x="3283" y="552"/>
                  </a:lnTo>
                  <a:lnTo>
                    <a:pt x="3272" y="549"/>
                  </a:lnTo>
                  <a:lnTo>
                    <a:pt x="3260" y="545"/>
                  </a:lnTo>
                  <a:lnTo>
                    <a:pt x="3247" y="545"/>
                  </a:lnTo>
                  <a:lnTo>
                    <a:pt x="3231" y="549"/>
                  </a:lnTo>
                  <a:lnTo>
                    <a:pt x="3216" y="560"/>
                  </a:lnTo>
                  <a:lnTo>
                    <a:pt x="3201" y="579"/>
                  </a:lnTo>
                  <a:lnTo>
                    <a:pt x="3183" y="610"/>
                  </a:lnTo>
                  <a:lnTo>
                    <a:pt x="3181" y="616"/>
                  </a:lnTo>
                  <a:lnTo>
                    <a:pt x="3181" y="621"/>
                  </a:lnTo>
                  <a:lnTo>
                    <a:pt x="3181" y="625"/>
                  </a:lnTo>
                  <a:lnTo>
                    <a:pt x="3183" y="629"/>
                  </a:lnTo>
                  <a:lnTo>
                    <a:pt x="3183" y="633"/>
                  </a:lnTo>
                  <a:lnTo>
                    <a:pt x="3183" y="637"/>
                  </a:lnTo>
                  <a:lnTo>
                    <a:pt x="3180" y="645"/>
                  </a:lnTo>
                  <a:lnTo>
                    <a:pt x="3174" y="652"/>
                  </a:lnTo>
                  <a:lnTo>
                    <a:pt x="3166" y="662"/>
                  </a:lnTo>
                  <a:lnTo>
                    <a:pt x="3162" y="675"/>
                  </a:lnTo>
                  <a:lnTo>
                    <a:pt x="3158" y="681"/>
                  </a:lnTo>
                  <a:lnTo>
                    <a:pt x="3153" y="687"/>
                  </a:lnTo>
                  <a:lnTo>
                    <a:pt x="3145" y="693"/>
                  </a:lnTo>
                  <a:lnTo>
                    <a:pt x="3139" y="700"/>
                  </a:lnTo>
                  <a:lnTo>
                    <a:pt x="3137" y="708"/>
                  </a:lnTo>
                  <a:lnTo>
                    <a:pt x="3124" y="716"/>
                  </a:lnTo>
                  <a:lnTo>
                    <a:pt x="3112" y="727"/>
                  </a:lnTo>
                  <a:lnTo>
                    <a:pt x="3105" y="741"/>
                  </a:lnTo>
                  <a:lnTo>
                    <a:pt x="3097" y="756"/>
                  </a:lnTo>
                  <a:lnTo>
                    <a:pt x="3091" y="767"/>
                  </a:lnTo>
                  <a:lnTo>
                    <a:pt x="3082" y="756"/>
                  </a:lnTo>
                  <a:lnTo>
                    <a:pt x="3076" y="739"/>
                  </a:lnTo>
                  <a:lnTo>
                    <a:pt x="3072" y="716"/>
                  </a:lnTo>
                  <a:lnTo>
                    <a:pt x="3068" y="693"/>
                  </a:lnTo>
                  <a:lnTo>
                    <a:pt x="3066" y="671"/>
                  </a:lnTo>
                  <a:lnTo>
                    <a:pt x="3066" y="656"/>
                  </a:lnTo>
                  <a:lnTo>
                    <a:pt x="3070" y="639"/>
                  </a:lnTo>
                  <a:lnTo>
                    <a:pt x="3078" y="623"/>
                  </a:lnTo>
                  <a:lnTo>
                    <a:pt x="3091" y="614"/>
                  </a:lnTo>
                  <a:lnTo>
                    <a:pt x="3103" y="606"/>
                  </a:lnTo>
                  <a:lnTo>
                    <a:pt x="3120" y="593"/>
                  </a:lnTo>
                  <a:lnTo>
                    <a:pt x="3133" y="574"/>
                  </a:lnTo>
                  <a:lnTo>
                    <a:pt x="3147" y="552"/>
                  </a:lnTo>
                  <a:lnTo>
                    <a:pt x="3157" y="545"/>
                  </a:lnTo>
                  <a:lnTo>
                    <a:pt x="3166" y="541"/>
                  </a:lnTo>
                  <a:lnTo>
                    <a:pt x="3178" y="537"/>
                  </a:lnTo>
                  <a:lnTo>
                    <a:pt x="3191" y="531"/>
                  </a:lnTo>
                  <a:lnTo>
                    <a:pt x="3206" y="520"/>
                  </a:lnTo>
                  <a:lnTo>
                    <a:pt x="3214" y="508"/>
                  </a:lnTo>
                  <a:lnTo>
                    <a:pt x="3216" y="501"/>
                  </a:lnTo>
                  <a:lnTo>
                    <a:pt x="3214" y="495"/>
                  </a:lnTo>
                  <a:lnTo>
                    <a:pt x="3208" y="491"/>
                  </a:lnTo>
                  <a:lnTo>
                    <a:pt x="3205" y="487"/>
                  </a:lnTo>
                  <a:lnTo>
                    <a:pt x="3199" y="487"/>
                  </a:lnTo>
                  <a:lnTo>
                    <a:pt x="3181" y="508"/>
                  </a:lnTo>
                  <a:lnTo>
                    <a:pt x="3166" y="524"/>
                  </a:lnTo>
                  <a:lnTo>
                    <a:pt x="3157" y="531"/>
                  </a:lnTo>
                  <a:lnTo>
                    <a:pt x="3149" y="533"/>
                  </a:lnTo>
                  <a:lnTo>
                    <a:pt x="3143" y="533"/>
                  </a:lnTo>
                  <a:lnTo>
                    <a:pt x="3141" y="529"/>
                  </a:lnTo>
                  <a:lnTo>
                    <a:pt x="3141" y="524"/>
                  </a:lnTo>
                  <a:lnTo>
                    <a:pt x="3141" y="518"/>
                  </a:lnTo>
                  <a:lnTo>
                    <a:pt x="3143" y="512"/>
                  </a:lnTo>
                  <a:lnTo>
                    <a:pt x="3147" y="508"/>
                  </a:lnTo>
                  <a:lnTo>
                    <a:pt x="3130" y="508"/>
                  </a:lnTo>
                  <a:lnTo>
                    <a:pt x="3120" y="508"/>
                  </a:lnTo>
                  <a:lnTo>
                    <a:pt x="3109" y="508"/>
                  </a:lnTo>
                  <a:lnTo>
                    <a:pt x="3085" y="510"/>
                  </a:lnTo>
                  <a:lnTo>
                    <a:pt x="3068" y="520"/>
                  </a:lnTo>
                  <a:lnTo>
                    <a:pt x="3055" y="533"/>
                  </a:lnTo>
                  <a:lnTo>
                    <a:pt x="3045" y="550"/>
                  </a:lnTo>
                  <a:lnTo>
                    <a:pt x="3037" y="572"/>
                  </a:lnTo>
                  <a:lnTo>
                    <a:pt x="3022" y="572"/>
                  </a:lnTo>
                  <a:lnTo>
                    <a:pt x="3013" y="572"/>
                  </a:lnTo>
                  <a:lnTo>
                    <a:pt x="3003" y="572"/>
                  </a:lnTo>
                  <a:lnTo>
                    <a:pt x="2991" y="570"/>
                  </a:lnTo>
                  <a:lnTo>
                    <a:pt x="2980" y="566"/>
                  </a:lnTo>
                  <a:lnTo>
                    <a:pt x="2966" y="562"/>
                  </a:lnTo>
                  <a:lnTo>
                    <a:pt x="2951" y="562"/>
                  </a:lnTo>
                  <a:lnTo>
                    <a:pt x="2932" y="562"/>
                  </a:lnTo>
                  <a:lnTo>
                    <a:pt x="2907" y="564"/>
                  </a:lnTo>
                  <a:lnTo>
                    <a:pt x="2878" y="568"/>
                  </a:lnTo>
                  <a:lnTo>
                    <a:pt x="2851" y="572"/>
                  </a:lnTo>
                  <a:lnTo>
                    <a:pt x="2832" y="575"/>
                  </a:lnTo>
                  <a:lnTo>
                    <a:pt x="2813" y="585"/>
                  </a:lnTo>
                  <a:lnTo>
                    <a:pt x="2794" y="600"/>
                  </a:lnTo>
                  <a:lnTo>
                    <a:pt x="2776" y="618"/>
                  </a:lnTo>
                  <a:lnTo>
                    <a:pt x="2761" y="635"/>
                  </a:lnTo>
                  <a:lnTo>
                    <a:pt x="2748" y="645"/>
                  </a:lnTo>
                  <a:lnTo>
                    <a:pt x="2732" y="658"/>
                  </a:lnTo>
                  <a:lnTo>
                    <a:pt x="2719" y="671"/>
                  </a:lnTo>
                  <a:lnTo>
                    <a:pt x="2713" y="685"/>
                  </a:lnTo>
                  <a:lnTo>
                    <a:pt x="2715" y="689"/>
                  </a:lnTo>
                  <a:lnTo>
                    <a:pt x="2721" y="696"/>
                  </a:lnTo>
                  <a:lnTo>
                    <a:pt x="2728" y="706"/>
                  </a:lnTo>
                  <a:lnTo>
                    <a:pt x="2738" y="712"/>
                  </a:lnTo>
                  <a:lnTo>
                    <a:pt x="2753" y="712"/>
                  </a:lnTo>
                  <a:lnTo>
                    <a:pt x="2771" y="702"/>
                  </a:lnTo>
                  <a:lnTo>
                    <a:pt x="2778" y="702"/>
                  </a:lnTo>
                  <a:lnTo>
                    <a:pt x="2790" y="708"/>
                  </a:lnTo>
                  <a:lnTo>
                    <a:pt x="2799" y="719"/>
                  </a:lnTo>
                  <a:lnTo>
                    <a:pt x="2807" y="731"/>
                  </a:lnTo>
                  <a:lnTo>
                    <a:pt x="2809" y="742"/>
                  </a:lnTo>
                  <a:lnTo>
                    <a:pt x="2807" y="756"/>
                  </a:lnTo>
                  <a:lnTo>
                    <a:pt x="2803" y="769"/>
                  </a:lnTo>
                  <a:lnTo>
                    <a:pt x="2797" y="777"/>
                  </a:lnTo>
                  <a:lnTo>
                    <a:pt x="2794" y="792"/>
                  </a:lnTo>
                  <a:lnTo>
                    <a:pt x="2794" y="808"/>
                  </a:lnTo>
                  <a:lnTo>
                    <a:pt x="2792" y="823"/>
                  </a:lnTo>
                  <a:lnTo>
                    <a:pt x="2786" y="840"/>
                  </a:lnTo>
                  <a:lnTo>
                    <a:pt x="2774" y="858"/>
                  </a:lnTo>
                  <a:lnTo>
                    <a:pt x="2765" y="871"/>
                  </a:lnTo>
                  <a:lnTo>
                    <a:pt x="2751" y="886"/>
                  </a:lnTo>
                  <a:lnTo>
                    <a:pt x="2736" y="908"/>
                  </a:lnTo>
                  <a:lnTo>
                    <a:pt x="2721" y="931"/>
                  </a:lnTo>
                  <a:lnTo>
                    <a:pt x="2705" y="950"/>
                  </a:lnTo>
                  <a:lnTo>
                    <a:pt x="2688" y="965"/>
                  </a:lnTo>
                  <a:lnTo>
                    <a:pt x="2671" y="971"/>
                  </a:lnTo>
                  <a:lnTo>
                    <a:pt x="2655" y="969"/>
                  </a:lnTo>
                  <a:lnTo>
                    <a:pt x="2642" y="967"/>
                  </a:lnTo>
                  <a:lnTo>
                    <a:pt x="2630" y="965"/>
                  </a:lnTo>
                  <a:lnTo>
                    <a:pt x="2627" y="963"/>
                  </a:lnTo>
                  <a:lnTo>
                    <a:pt x="2615" y="975"/>
                  </a:lnTo>
                  <a:lnTo>
                    <a:pt x="2605" y="988"/>
                  </a:lnTo>
                  <a:lnTo>
                    <a:pt x="2598" y="1003"/>
                  </a:lnTo>
                  <a:lnTo>
                    <a:pt x="2596" y="1007"/>
                  </a:lnTo>
                  <a:lnTo>
                    <a:pt x="2590" y="1011"/>
                  </a:lnTo>
                  <a:lnTo>
                    <a:pt x="2584" y="1015"/>
                  </a:lnTo>
                  <a:lnTo>
                    <a:pt x="2581" y="1019"/>
                  </a:lnTo>
                  <a:lnTo>
                    <a:pt x="2575" y="1023"/>
                  </a:lnTo>
                  <a:lnTo>
                    <a:pt x="2569" y="1027"/>
                  </a:lnTo>
                  <a:lnTo>
                    <a:pt x="2561" y="1028"/>
                  </a:lnTo>
                  <a:lnTo>
                    <a:pt x="2561" y="1034"/>
                  </a:lnTo>
                  <a:lnTo>
                    <a:pt x="2563" y="1038"/>
                  </a:lnTo>
                  <a:lnTo>
                    <a:pt x="2565" y="1042"/>
                  </a:lnTo>
                  <a:lnTo>
                    <a:pt x="2569" y="1046"/>
                  </a:lnTo>
                  <a:lnTo>
                    <a:pt x="2573" y="1050"/>
                  </a:lnTo>
                  <a:lnTo>
                    <a:pt x="2584" y="1063"/>
                  </a:lnTo>
                  <a:lnTo>
                    <a:pt x="2592" y="1080"/>
                  </a:lnTo>
                  <a:lnTo>
                    <a:pt x="2596" y="1101"/>
                  </a:lnTo>
                  <a:lnTo>
                    <a:pt x="2596" y="1109"/>
                  </a:lnTo>
                  <a:lnTo>
                    <a:pt x="2594" y="1115"/>
                  </a:lnTo>
                  <a:lnTo>
                    <a:pt x="2592" y="1121"/>
                  </a:lnTo>
                  <a:lnTo>
                    <a:pt x="2588" y="1122"/>
                  </a:lnTo>
                  <a:lnTo>
                    <a:pt x="2582" y="1124"/>
                  </a:lnTo>
                  <a:lnTo>
                    <a:pt x="2581" y="1126"/>
                  </a:lnTo>
                  <a:lnTo>
                    <a:pt x="2577" y="1126"/>
                  </a:lnTo>
                  <a:lnTo>
                    <a:pt x="2573" y="1126"/>
                  </a:lnTo>
                  <a:lnTo>
                    <a:pt x="2567" y="1128"/>
                  </a:lnTo>
                  <a:lnTo>
                    <a:pt x="2565" y="1130"/>
                  </a:lnTo>
                  <a:lnTo>
                    <a:pt x="2563" y="1132"/>
                  </a:lnTo>
                  <a:lnTo>
                    <a:pt x="2559" y="1132"/>
                  </a:lnTo>
                  <a:lnTo>
                    <a:pt x="2556" y="1136"/>
                  </a:lnTo>
                  <a:lnTo>
                    <a:pt x="2554" y="1136"/>
                  </a:lnTo>
                  <a:lnTo>
                    <a:pt x="2552" y="1136"/>
                  </a:lnTo>
                  <a:lnTo>
                    <a:pt x="2542" y="1136"/>
                  </a:lnTo>
                  <a:lnTo>
                    <a:pt x="2542" y="1136"/>
                  </a:lnTo>
                  <a:lnTo>
                    <a:pt x="2544" y="1134"/>
                  </a:lnTo>
                  <a:lnTo>
                    <a:pt x="2544" y="1132"/>
                  </a:lnTo>
                  <a:lnTo>
                    <a:pt x="2546" y="1130"/>
                  </a:lnTo>
                  <a:lnTo>
                    <a:pt x="2544" y="1128"/>
                  </a:lnTo>
                  <a:lnTo>
                    <a:pt x="2542" y="1126"/>
                  </a:lnTo>
                  <a:lnTo>
                    <a:pt x="2542" y="1124"/>
                  </a:lnTo>
                  <a:lnTo>
                    <a:pt x="2542" y="1121"/>
                  </a:lnTo>
                  <a:lnTo>
                    <a:pt x="2544" y="1117"/>
                  </a:lnTo>
                  <a:lnTo>
                    <a:pt x="2546" y="1115"/>
                  </a:lnTo>
                  <a:lnTo>
                    <a:pt x="2548" y="1111"/>
                  </a:lnTo>
                  <a:lnTo>
                    <a:pt x="2548" y="1109"/>
                  </a:lnTo>
                  <a:lnTo>
                    <a:pt x="2546" y="1105"/>
                  </a:lnTo>
                  <a:lnTo>
                    <a:pt x="2546" y="1103"/>
                  </a:lnTo>
                  <a:lnTo>
                    <a:pt x="2544" y="1099"/>
                  </a:lnTo>
                  <a:lnTo>
                    <a:pt x="2540" y="1098"/>
                  </a:lnTo>
                  <a:lnTo>
                    <a:pt x="2538" y="1096"/>
                  </a:lnTo>
                  <a:lnTo>
                    <a:pt x="2538" y="1096"/>
                  </a:lnTo>
                  <a:lnTo>
                    <a:pt x="2538" y="1088"/>
                  </a:lnTo>
                  <a:lnTo>
                    <a:pt x="2542" y="1088"/>
                  </a:lnTo>
                  <a:lnTo>
                    <a:pt x="2546" y="1084"/>
                  </a:lnTo>
                  <a:lnTo>
                    <a:pt x="2548" y="1080"/>
                  </a:lnTo>
                  <a:lnTo>
                    <a:pt x="2548" y="1076"/>
                  </a:lnTo>
                  <a:lnTo>
                    <a:pt x="2544" y="1073"/>
                  </a:lnTo>
                  <a:lnTo>
                    <a:pt x="2540" y="1071"/>
                  </a:lnTo>
                  <a:lnTo>
                    <a:pt x="2536" y="1069"/>
                  </a:lnTo>
                  <a:lnTo>
                    <a:pt x="2533" y="1069"/>
                  </a:lnTo>
                  <a:lnTo>
                    <a:pt x="2529" y="1069"/>
                  </a:lnTo>
                  <a:lnTo>
                    <a:pt x="2525" y="1071"/>
                  </a:lnTo>
                  <a:lnTo>
                    <a:pt x="2523" y="1071"/>
                  </a:lnTo>
                  <a:lnTo>
                    <a:pt x="2521" y="1071"/>
                  </a:lnTo>
                  <a:lnTo>
                    <a:pt x="2519" y="1067"/>
                  </a:lnTo>
                  <a:lnTo>
                    <a:pt x="2517" y="1063"/>
                  </a:lnTo>
                  <a:lnTo>
                    <a:pt x="2517" y="1061"/>
                  </a:lnTo>
                  <a:lnTo>
                    <a:pt x="2517" y="1057"/>
                  </a:lnTo>
                  <a:lnTo>
                    <a:pt x="2519" y="1055"/>
                  </a:lnTo>
                  <a:lnTo>
                    <a:pt x="2521" y="1053"/>
                  </a:lnTo>
                  <a:lnTo>
                    <a:pt x="2523" y="1050"/>
                  </a:lnTo>
                  <a:lnTo>
                    <a:pt x="2523" y="1048"/>
                  </a:lnTo>
                  <a:lnTo>
                    <a:pt x="2523" y="1044"/>
                  </a:lnTo>
                  <a:lnTo>
                    <a:pt x="2523" y="1042"/>
                  </a:lnTo>
                  <a:lnTo>
                    <a:pt x="2523" y="1040"/>
                  </a:lnTo>
                  <a:lnTo>
                    <a:pt x="2523" y="1036"/>
                  </a:lnTo>
                  <a:lnTo>
                    <a:pt x="2523" y="1034"/>
                  </a:lnTo>
                  <a:lnTo>
                    <a:pt x="2519" y="1032"/>
                  </a:lnTo>
                  <a:lnTo>
                    <a:pt x="2515" y="1032"/>
                  </a:lnTo>
                  <a:lnTo>
                    <a:pt x="2511" y="1028"/>
                  </a:lnTo>
                  <a:lnTo>
                    <a:pt x="2508" y="1028"/>
                  </a:lnTo>
                  <a:lnTo>
                    <a:pt x="2504" y="1027"/>
                  </a:lnTo>
                  <a:lnTo>
                    <a:pt x="2490" y="1030"/>
                  </a:lnTo>
                  <a:lnTo>
                    <a:pt x="2477" y="1036"/>
                  </a:lnTo>
                  <a:lnTo>
                    <a:pt x="2465" y="1042"/>
                  </a:lnTo>
                  <a:lnTo>
                    <a:pt x="2452" y="1046"/>
                  </a:lnTo>
                  <a:lnTo>
                    <a:pt x="2454" y="1040"/>
                  </a:lnTo>
                  <a:lnTo>
                    <a:pt x="2456" y="1036"/>
                  </a:lnTo>
                  <a:lnTo>
                    <a:pt x="2458" y="1032"/>
                  </a:lnTo>
                  <a:lnTo>
                    <a:pt x="2461" y="1028"/>
                  </a:lnTo>
                  <a:lnTo>
                    <a:pt x="2463" y="1025"/>
                  </a:lnTo>
                  <a:lnTo>
                    <a:pt x="2463" y="1021"/>
                  </a:lnTo>
                  <a:lnTo>
                    <a:pt x="2463" y="1017"/>
                  </a:lnTo>
                  <a:lnTo>
                    <a:pt x="2461" y="1015"/>
                  </a:lnTo>
                  <a:lnTo>
                    <a:pt x="2458" y="1011"/>
                  </a:lnTo>
                  <a:lnTo>
                    <a:pt x="2456" y="1009"/>
                  </a:lnTo>
                  <a:lnTo>
                    <a:pt x="2452" y="1007"/>
                  </a:lnTo>
                  <a:lnTo>
                    <a:pt x="2448" y="1009"/>
                  </a:lnTo>
                  <a:lnTo>
                    <a:pt x="2446" y="1011"/>
                  </a:lnTo>
                  <a:lnTo>
                    <a:pt x="2444" y="1015"/>
                  </a:lnTo>
                  <a:lnTo>
                    <a:pt x="2442" y="1017"/>
                  </a:lnTo>
                  <a:lnTo>
                    <a:pt x="2438" y="1021"/>
                  </a:lnTo>
                  <a:lnTo>
                    <a:pt x="2433" y="1027"/>
                  </a:lnTo>
                  <a:lnTo>
                    <a:pt x="2427" y="1030"/>
                  </a:lnTo>
                  <a:lnTo>
                    <a:pt x="2421" y="1036"/>
                  </a:lnTo>
                  <a:lnTo>
                    <a:pt x="2415" y="1040"/>
                  </a:lnTo>
                  <a:lnTo>
                    <a:pt x="2412" y="1042"/>
                  </a:lnTo>
                  <a:lnTo>
                    <a:pt x="2408" y="1042"/>
                  </a:lnTo>
                  <a:lnTo>
                    <a:pt x="2404" y="1044"/>
                  </a:lnTo>
                  <a:lnTo>
                    <a:pt x="2398" y="1044"/>
                  </a:lnTo>
                  <a:lnTo>
                    <a:pt x="2394" y="1046"/>
                  </a:lnTo>
                  <a:lnTo>
                    <a:pt x="2392" y="1048"/>
                  </a:lnTo>
                  <a:lnTo>
                    <a:pt x="2390" y="1050"/>
                  </a:lnTo>
                  <a:lnTo>
                    <a:pt x="2389" y="1053"/>
                  </a:lnTo>
                  <a:lnTo>
                    <a:pt x="2390" y="1057"/>
                  </a:lnTo>
                  <a:lnTo>
                    <a:pt x="2392" y="1061"/>
                  </a:lnTo>
                  <a:lnTo>
                    <a:pt x="2396" y="1063"/>
                  </a:lnTo>
                  <a:lnTo>
                    <a:pt x="2400" y="1063"/>
                  </a:lnTo>
                  <a:lnTo>
                    <a:pt x="2402" y="1065"/>
                  </a:lnTo>
                  <a:lnTo>
                    <a:pt x="2406" y="1069"/>
                  </a:lnTo>
                  <a:lnTo>
                    <a:pt x="2408" y="1073"/>
                  </a:lnTo>
                  <a:lnTo>
                    <a:pt x="2410" y="1074"/>
                  </a:lnTo>
                  <a:lnTo>
                    <a:pt x="2412" y="1078"/>
                  </a:lnTo>
                  <a:lnTo>
                    <a:pt x="2413" y="1082"/>
                  </a:lnTo>
                  <a:lnTo>
                    <a:pt x="2417" y="1084"/>
                  </a:lnTo>
                  <a:lnTo>
                    <a:pt x="2423" y="1084"/>
                  </a:lnTo>
                  <a:lnTo>
                    <a:pt x="2427" y="1084"/>
                  </a:lnTo>
                  <a:lnTo>
                    <a:pt x="2431" y="1082"/>
                  </a:lnTo>
                  <a:lnTo>
                    <a:pt x="2433" y="1082"/>
                  </a:lnTo>
                  <a:lnTo>
                    <a:pt x="2433" y="1080"/>
                  </a:lnTo>
                  <a:lnTo>
                    <a:pt x="2435" y="1076"/>
                  </a:lnTo>
                  <a:lnTo>
                    <a:pt x="2435" y="1073"/>
                  </a:lnTo>
                  <a:lnTo>
                    <a:pt x="2437" y="1071"/>
                  </a:lnTo>
                  <a:lnTo>
                    <a:pt x="2438" y="1069"/>
                  </a:lnTo>
                  <a:lnTo>
                    <a:pt x="2444" y="1071"/>
                  </a:lnTo>
                  <a:lnTo>
                    <a:pt x="2446" y="1073"/>
                  </a:lnTo>
                  <a:lnTo>
                    <a:pt x="2450" y="1074"/>
                  </a:lnTo>
                  <a:lnTo>
                    <a:pt x="2452" y="1076"/>
                  </a:lnTo>
                  <a:lnTo>
                    <a:pt x="2458" y="1078"/>
                  </a:lnTo>
                  <a:lnTo>
                    <a:pt x="2461" y="1078"/>
                  </a:lnTo>
                  <a:lnTo>
                    <a:pt x="2465" y="1078"/>
                  </a:lnTo>
                  <a:lnTo>
                    <a:pt x="2469" y="1078"/>
                  </a:lnTo>
                  <a:lnTo>
                    <a:pt x="2473" y="1080"/>
                  </a:lnTo>
                  <a:lnTo>
                    <a:pt x="2477" y="1082"/>
                  </a:lnTo>
                  <a:lnTo>
                    <a:pt x="2465" y="1090"/>
                  </a:lnTo>
                  <a:lnTo>
                    <a:pt x="2450" y="1096"/>
                  </a:lnTo>
                  <a:lnTo>
                    <a:pt x="2438" y="1101"/>
                  </a:lnTo>
                  <a:lnTo>
                    <a:pt x="2431" y="1111"/>
                  </a:lnTo>
                  <a:lnTo>
                    <a:pt x="2429" y="1115"/>
                  </a:lnTo>
                  <a:lnTo>
                    <a:pt x="2427" y="1117"/>
                  </a:lnTo>
                  <a:lnTo>
                    <a:pt x="2423" y="1119"/>
                  </a:lnTo>
                  <a:lnTo>
                    <a:pt x="2421" y="1121"/>
                  </a:lnTo>
                  <a:lnTo>
                    <a:pt x="2419" y="1124"/>
                  </a:lnTo>
                  <a:lnTo>
                    <a:pt x="2417" y="1126"/>
                  </a:lnTo>
                  <a:lnTo>
                    <a:pt x="2419" y="1132"/>
                  </a:lnTo>
                  <a:lnTo>
                    <a:pt x="2423" y="1136"/>
                  </a:lnTo>
                  <a:lnTo>
                    <a:pt x="2427" y="1140"/>
                  </a:lnTo>
                  <a:lnTo>
                    <a:pt x="2431" y="1142"/>
                  </a:lnTo>
                  <a:lnTo>
                    <a:pt x="2435" y="1142"/>
                  </a:lnTo>
                  <a:lnTo>
                    <a:pt x="2435" y="1146"/>
                  </a:lnTo>
                  <a:lnTo>
                    <a:pt x="2435" y="1149"/>
                  </a:lnTo>
                  <a:lnTo>
                    <a:pt x="2435" y="1151"/>
                  </a:lnTo>
                  <a:lnTo>
                    <a:pt x="2435" y="1153"/>
                  </a:lnTo>
                  <a:lnTo>
                    <a:pt x="2437" y="1153"/>
                  </a:lnTo>
                  <a:lnTo>
                    <a:pt x="2437" y="1155"/>
                  </a:lnTo>
                  <a:lnTo>
                    <a:pt x="2438" y="1157"/>
                  </a:lnTo>
                  <a:lnTo>
                    <a:pt x="2440" y="1161"/>
                  </a:lnTo>
                  <a:lnTo>
                    <a:pt x="2442" y="1163"/>
                  </a:lnTo>
                  <a:lnTo>
                    <a:pt x="2442" y="1167"/>
                  </a:lnTo>
                  <a:lnTo>
                    <a:pt x="2444" y="1169"/>
                  </a:lnTo>
                  <a:lnTo>
                    <a:pt x="2452" y="1180"/>
                  </a:lnTo>
                  <a:lnTo>
                    <a:pt x="2456" y="1192"/>
                  </a:lnTo>
                  <a:lnTo>
                    <a:pt x="2460" y="1205"/>
                  </a:lnTo>
                  <a:lnTo>
                    <a:pt x="2461" y="1222"/>
                  </a:lnTo>
                  <a:lnTo>
                    <a:pt x="2458" y="1238"/>
                  </a:lnTo>
                  <a:lnTo>
                    <a:pt x="2454" y="1249"/>
                  </a:lnTo>
                  <a:lnTo>
                    <a:pt x="2452" y="1261"/>
                  </a:lnTo>
                  <a:lnTo>
                    <a:pt x="2444" y="1265"/>
                  </a:lnTo>
                  <a:lnTo>
                    <a:pt x="2435" y="1276"/>
                  </a:lnTo>
                  <a:lnTo>
                    <a:pt x="2427" y="1286"/>
                  </a:lnTo>
                  <a:lnTo>
                    <a:pt x="2421" y="1295"/>
                  </a:lnTo>
                  <a:lnTo>
                    <a:pt x="2417" y="1305"/>
                  </a:lnTo>
                  <a:lnTo>
                    <a:pt x="2413" y="1316"/>
                  </a:lnTo>
                  <a:lnTo>
                    <a:pt x="2406" y="1326"/>
                  </a:lnTo>
                  <a:lnTo>
                    <a:pt x="2396" y="1330"/>
                  </a:lnTo>
                  <a:lnTo>
                    <a:pt x="2394" y="1334"/>
                  </a:lnTo>
                  <a:lnTo>
                    <a:pt x="2392" y="1337"/>
                  </a:lnTo>
                  <a:lnTo>
                    <a:pt x="2387" y="1341"/>
                  </a:lnTo>
                  <a:lnTo>
                    <a:pt x="2375" y="1349"/>
                  </a:lnTo>
                  <a:lnTo>
                    <a:pt x="2365" y="1359"/>
                  </a:lnTo>
                  <a:lnTo>
                    <a:pt x="2352" y="1364"/>
                  </a:lnTo>
                  <a:lnTo>
                    <a:pt x="2335" y="1368"/>
                  </a:lnTo>
                  <a:lnTo>
                    <a:pt x="2331" y="1368"/>
                  </a:lnTo>
                  <a:lnTo>
                    <a:pt x="2327" y="1366"/>
                  </a:lnTo>
                  <a:lnTo>
                    <a:pt x="2323" y="1364"/>
                  </a:lnTo>
                  <a:lnTo>
                    <a:pt x="2319" y="1362"/>
                  </a:lnTo>
                  <a:lnTo>
                    <a:pt x="2317" y="1364"/>
                  </a:lnTo>
                  <a:lnTo>
                    <a:pt x="2316" y="1366"/>
                  </a:lnTo>
                  <a:lnTo>
                    <a:pt x="2316" y="1368"/>
                  </a:lnTo>
                  <a:lnTo>
                    <a:pt x="2314" y="1372"/>
                  </a:lnTo>
                  <a:lnTo>
                    <a:pt x="2312" y="1374"/>
                  </a:lnTo>
                  <a:lnTo>
                    <a:pt x="2312" y="1376"/>
                  </a:lnTo>
                  <a:lnTo>
                    <a:pt x="2302" y="1380"/>
                  </a:lnTo>
                  <a:lnTo>
                    <a:pt x="2293" y="1382"/>
                  </a:lnTo>
                  <a:lnTo>
                    <a:pt x="2281" y="1385"/>
                  </a:lnTo>
                  <a:lnTo>
                    <a:pt x="2277" y="1387"/>
                  </a:lnTo>
                  <a:lnTo>
                    <a:pt x="2271" y="1389"/>
                  </a:lnTo>
                  <a:lnTo>
                    <a:pt x="2268" y="1389"/>
                  </a:lnTo>
                  <a:lnTo>
                    <a:pt x="2262" y="1391"/>
                  </a:lnTo>
                  <a:lnTo>
                    <a:pt x="2258" y="1395"/>
                  </a:lnTo>
                  <a:lnTo>
                    <a:pt x="2256" y="1397"/>
                  </a:lnTo>
                  <a:lnTo>
                    <a:pt x="2256" y="1399"/>
                  </a:lnTo>
                  <a:lnTo>
                    <a:pt x="2256" y="1403"/>
                  </a:lnTo>
                  <a:lnTo>
                    <a:pt x="2254" y="1405"/>
                  </a:lnTo>
                  <a:lnTo>
                    <a:pt x="2252" y="1407"/>
                  </a:lnTo>
                  <a:lnTo>
                    <a:pt x="2250" y="1407"/>
                  </a:lnTo>
                  <a:lnTo>
                    <a:pt x="2248" y="1407"/>
                  </a:lnTo>
                  <a:lnTo>
                    <a:pt x="2246" y="1405"/>
                  </a:lnTo>
                  <a:lnTo>
                    <a:pt x="2246" y="1401"/>
                  </a:lnTo>
                  <a:lnTo>
                    <a:pt x="2246" y="1397"/>
                  </a:lnTo>
                  <a:lnTo>
                    <a:pt x="2246" y="1393"/>
                  </a:lnTo>
                  <a:lnTo>
                    <a:pt x="2248" y="1391"/>
                  </a:lnTo>
                  <a:lnTo>
                    <a:pt x="2241" y="1389"/>
                  </a:lnTo>
                  <a:lnTo>
                    <a:pt x="2235" y="1387"/>
                  </a:lnTo>
                  <a:lnTo>
                    <a:pt x="2229" y="1387"/>
                  </a:lnTo>
                  <a:lnTo>
                    <a:pt x="2223" y="1387"/>
                  </a:lnTo>
                  <a:lnTo>
                    <a:pt x="2218" y="1385"/>
                  </a:lnTo>
                  <a:lnTo>
                    <a:pt x="2208" y="1395"/>
                  </a:lnTo>
                  <a:lnTo>
                    <a:pt x="2197" y="1403"/>
                  </a:lnTo>
                  <a:lnTo>
                    <a:pt x="2187" y="1412"/>
                  </a:lnTo>
                  <a:lnTo>
                    <a:pt x="2177" y="1422"/>
                  </a:lnTo>
                  <a:lnTo>
                    <a:pt x="2175" y="1435"/>
                  </a:lnTo>
                  <a:lnTo>
                    <a:pt x="2175" y="1439"/>
                  </a:lnTo>
                  <a:lnTo>
                    <a:pt x="2177" y="1441"/>
                  </a:lnTo>
                  <a:lnTo>
                    <a:pt x="2177" y="1443"/>
                  </a:lnTo>
                  <a:lnTo>
                    <a:pt x="2179" y="1445"/>
                  </a:lnTo>
                  <a:lnTo>
                    <a:pt x="2193" y="1458"/>
                  </a:lnTo>
                  <a:lnTo>
                    <a:pt x="2202" y="1474"/>
                  </a:lnTo>
                  <a:lnTo>
                    <a:pt x="2216" y="1485"/>
                  </a:lnTo>
                  <a:lnTo>
                    <a:pt x="2229" y="1501"/>
                  </a:lnTo>
                  <a:lnTo>
                    <a:pt x="2239" y="1522"/>
                  </a:lnTo>
                  <a:lnTo>
                    <a:pt x="2241" y="1543"/>
                  </a:lnTo>
                  <a:lnTo>
                    <a:pt x="2239" y="1554"/>
                  </a:lnTo>
                  <a:lnTo>
                    <a:pt x="2235" y="1564"/>
                  </a:lnTo>
                  <a:lnTo>
                    <a:pt x="2233" y="1574"/>
                  </a:lnTo>
                  <a:lnTo>
                    <a:pt x="2220" y="1579"/>
                  </a:lnTo>
                  <a:lnTo>
                    <a:pt x="2208" y="1587"/>
                  </a:lnTo>
                  <a:lnTo>
                    <a:pt x="2197" y="1595"/>
                  </a:lnTo>
                  <a:lnTo>
                    <a:pt x="2193" y="1597"/>
                  </a:lnTo>
                  <a:lnTo>
                    <a:pt x="2191" y="1599"/>
                  </a:lnTo>
                  <a:lnTo>
                    <a:pt x="2189" y="1602"/>
                  </a:lnTo>
                  <a:lnTo>
                    <a:pt x="2189" y="1604"/>
                  </a:lnTo>
                  <a:lnTo>
                    <a:pt x="2185" y="1606"/>
                  </a:lnTo>
                  <a:lnTo>
                    <a:pt x="2183" y="1608"/>
                  </a:lnTo>
                  <a:lnTo>
                    <a:pt x="2181" y="1606"/>
                  </a:lnTo>
                  <a:lnTo>
                    <a:pt x="2181" y="1606"/>
                  </a:lnTo>
                  <a:lnTo>
                    <a:pt x="2181" y="1608"/>
                  </a:lnTo>
                  <a:lnTo>
                    <a:pt x="2181" y="1612"/>
                  </a:lnTo>
                  <a:lnTo>
                    <a:pt x="2177" y="1616"/>
                  </a:lnTo>
                  <a:lnTo>
                    <a:pt x="2175" y="1620"/>
                  </a:lnTo>
                  <a:lnTo>
                    <a:pt x="2172" y="1622"/>
                  </a:lnTo>
                  <a:lnTo>
                    <a:pt x="2168" y="1623"/>
                  </a:lnTo>
                  <a:lnTo>
                    <a:pt x="2166" y="1625"/>
                  </a:lnTo>
                  <a:lnTo>
                    <a:pt x="2164" y="1623"/>
                  </a:lnTo>
                  <a:lnTo>
                    <a:pt x="2162" y="1620"/>
                  </a:lnTo>
                  <a:lnTo>
                    <a:pt x="2160" y="1616"/>
                  </a:lnTo>
                  <a:lnTo>
                    <a:pt x="2160" y="1612"/>
                  </a:lnTo>
                  <a:lnTo>
                    <a:pt x="2160" y="1608"/>
                  </a:lnTo>
                  <a:lnTo>
                    <a:pt x="2160" y="1604"/>
                  </a:lnTo>
                  <a:lnTo>
                    <a:pt x="2162" y="1604"/>
                  </a:lnTo>
                  <a:lnTo>
                    <a:pt x="2160" y="1600"/>
                  </a:lnTo>
                  <a:lnTo>
                    <a:pt x="2160" y="1597"/>
                  </a:lnTo>
                  <a:lnTo>
                    <a:pt x="2158" y="1595"/>
                  </a:lnTo>
                  <a:lnTo>
                    <a:pt x="2154" y="1593"/>
                  </a:lnTo>
                  <a:lnTo>
                    <a:pt x="2149" y="1593"/>
                  </a:lnTo>
                  <a:lnTo>
                    <a:pt x="2145" y="1591"/>
                  </a:lnTo>
                  <a:lnTo>
                    <a:pt x="2141" y="1589"/>
                  </a:lnTo>
                  <a:lnTo>
                    <a:pt x="2137" y="1585"/>
                  </a:lnTo>
                  <a:lnTo>
                    <a:pt x="2137" y="1581"/>
                  </a:lnTo>
                  <a:lnTo>
                    <a:pt x="2131" y="1581"/>
                  </a:lnTo>
                  <a:lnTo>
                    <a:pt x="2129" y="1579"/>
                  </a:lnTo>
                  <a:lnTo>
                    <a:pt x="2127" y="1577"/>
                  </a:lnTo>
                  <a:lnTo>
                    <a:pt x="2127" y="1574"/>
                  </a:lnTo>
                  <a:lnTo>
                    <a:pt x="2125" y="1572"/>
                  </a:lnTo>
                  <a:lnTo>
                    <a:pt x="2125" y="1568"/>
                  </a:lnTo>
                  <a:lnTo>
                    <a:pt x="2122" y="1564"/>
                  </a:lnTo>
                  <a:lnTo>
                    <a:pt x="2116" y="1560"/>
                  </a:lnTo>
                  <a:lnTo>
                    <a:pt x="2108" y="1556"/>
                  </a:lnTo>
                  <a:lnTo>
                    <a:pt x="2102" y="1554"/>
                  </a:lnTo>
                  <a:lnTo>
                    <a:pt x="2095" y="1552"/>
                  </a:lnTo>
                  <a:lnTo>
                    <a:pt x="2095" y="1551"/>
                  </a:lnTo>
                  <a:lnTo>
                    <a:pt x="2093" y="1549"/>
                  </a:lnTo>
                  <a:lnTo>
                    <a:pt x="2093" y="1545"/>
                  </a:lnTo>
                  <a:lnTo>
                    <a:pt x="2091" y="1545"/>
                  </a:lnTo>
                  <a:lnTo>
                    <a:pt x="2089" y="1541"/>
                  </a:lnTo>
                  <a:lnTo>
                    <a:pt x="2087" y="1539"/>
                  </a:lnTo>
                  <a:lnTo>
                    <a:pt x="2083" y="1537"/>
                  </a:lnTo>
                  <a:lnTo>
                    <a:pt x="2079" y="1537"/>
                  </a:lnTo>
                  <a:lnTo>
                    <a:pt x="2076" y="1535"/>
                  </a:lnTo>
                  <a:lnTo>
                    <a:pt x="2074" y="1537"/>
                  </a:lnTo>
                  <a:lnTo>
                    <a:pt x="2072" y="1539"/>
                  </a:lnTo>
                  <a:lnTo>
                    <a:pt x="2072" y="1541"/>
                  </a:lnTo>
                  <a:lnTo>
                    <a:pt x="2072" y="1543"/>
                  </a:lnTo>
                  <a:lnTo>
                    <a:pt x="2072" y="1547"/>
                  </a:lnTo>
                  <a:lnTo>
                    <a:pt x="2074" y="1549"/>
                  </a:lnTo>
                  <a:lnTo>
                    <a:pt x="2074" y="1551"/>
                  </a:lnTo>
                  <a:lnTo>
                    <a:pt x="2074" y="1554"/>
                  </a:lnTo>
                  <a:lnTo>
                    <a:pt x="2072" y="1566"/>
                  </a:lnTo>
                  <a:lnTo>
                    <a:pt x="2066" y="1575"/>
                  </a:lnTo>
                  <a:lnTo>
                    <a:pt x="2058" y="1583"/>
                  </a:lnTo>
                  <a:lnTo>
                    <a:pt x="2056" y="1595"/>
                  </a:lnTo>
                  <a:lnTo>
                    <a:pt x="2056" y="1599"/>
                  </a:lnTo>
                  <a:lnTo>
                    <a:pt x="2058" y="1602"/>
                  </a:lnTo>
                  <a:lnTo>
                    <a:pt x="2062" y="1606"/>
                  </a:lnTo>
                  <a:lnTo>
                    <a:pt x="2066" y="1608"/>
                  </a:lnTo>
                  <a:lnTo>
                    <a:pt x="2068" y="1610"/>
                  </a:lnTo>
                  <a:lnTo>
                    <a:pt x="2072" y="1612"/>
                  </a:lnTo>
                  <a:lnTo>
                    <a:pt x="2076" y="1614"/>
                  </a:lnTo>
                  <a:lnTo>
                    <a:pt x="2077" y="1618"/>
                  </a:lnTo>
                  <a:lnTo>
                    <a:pt x="2077" y="1622"/>
                  </a:lnTo>
                  <a:lnTo>
                    <a:pt x="2076" y="1622"/>
                  </a:lnTo>
                  <a:lnTo>
                    <a:pt x="2077" y="1625"/>
                  </a:lnTo>
                  <a:lnTo>
                    <a:pt x="2079" y="1631"/>
                  </a:lnTo>
                  <a:lnTo>
                    <a:pt x="2079" y="1635"/>
                  </a:lnTo>
                  <a:lnTo>
                    <a:pt x="2081" y="1641"/>
                  </a:lnTo>
                  <a:lnTo>
                    <a:pt x="2083" y="1645"/>
                  </a:lnTo>
                  <a:lnTo>
                    <a:pt x="2095" y="1652"/>
                  </a:lnTo>
                  <a:lnTo>
                    <a:pt x="2110" y="1660"/>
                  </a:lnTo>
                  <a:lnTo>
                    <a:pt x="2124" y="1670"/>
                  </a:lnTo>
                  <a:lnTo>
                    <a:pt x="2133" y="1681"/>
                  </a:lnTo>
                  <a:lnTo>
                    <a:pt x="2137" y="1696"/>
                  </a:lnTo>
                  <a:lnTo>
                    <a:pt x="2137" y="1700"/>
                  </a:lnTo>
                  <a:lnTo>
                    <a:pt x="2135" y="1702"/>
                  </a:lnTo>
                  <a:lnTo>
                    <a:pt x="2135" y="1706"/>
                  </a:lnTo>
                  <a:lnTo>
                    <a:pt x="2135" y="1708"/>
                  </a:lnTo>
                  <a:lnTo>
                    <a:pt x="2135" y="1714"/>
                  </a:lnTo>
                  <a:lnTo>
                    <a:pt x="2137" y="1718"/>
                  </a:lnTo>
                  <a:lnTo>
                    <a:pt x="2139" y="1721"/>
                  </a:lnTo>
                  <a:lnTo>
                    <a:pt x="2143" y="1725"/>
                  </a:lnTo>
                  <a:lnTo>
                    <a:pt x="2145" y="1727"/>
                  </a:lnTo>
                  <a:lnTo>
                    <a:pt x="2147" y="1731"/>
                  </a:lnTo>
                  <a:lnTo>
                    <a:pt x="2149" y="1737"/>
                  </a:lnTo>
                  <a:lnTo>
                    <a:pt x="2149" y="1741"/>
                  </a:lnTo>
                  <a:lnTo>
                    <a:pt x="2150" y="1744"/>
                  </a:lnTo>
                  <a:lnTo>
                    <a:pt x="2152" y="1748"/>
                  </a:lnTo>
                  <a:lnTo>
                    <a:pt x="2149" y="1750"/>
                  </a:lnTo>
                  <a:lnTo>
                    <a:pt x="2147" y="1750"/>
                  </a:lnTo>
                  <a:lnTo>
                    <a:pt x="2145" y="1750"/>
                  </a:lnTo>
                  <a:lnTo>
                    <a:pt x="2143" y="1750"/>
                  </a:lnTo>
                  <a:lnTo>
                    <a:pt x="2141" y="1752"/>
                  </a:lnTo>
                  <a:lnTo>
                    <a:pt x="2139" y="1752"/>
                  </a:lnTo>
                  <a:lnTo>
                    <a:pt x="2135" y="1752"/>
                  </a:lnTo>
                  <a:lnTo>
                    <a:pt x="2133" y="1750"/>
                  </a:lnTo>
                  <a:lnTo>
                    <a:pt x="2131" y="1748"/>
                  </a:lnTo>
                  <a:lnTo>
                    <a:pt x="2129" y="1746"/>
                  </a:lnTo>
                  <a:lnTo>
                    <a:pt x="2110" y="1737"/>
                  </a:lnTo>
                  <a:lnTo>
                    <a:pt x="2095" y="1721"/>
                  </a:lnTo>
                  <a:lnTo>
                    <a:pt x="2085" y="1700"/>
                  </a:lnTo>
                  <a:lnTo>
                    <a:pt x="2079" y="1677"/>
                  </a:lnTo>
                  <a:lnTo>
                    <a:pt x="2072" y="1656"/>
                  </a:lnTo>
                  <a:lnTo>
                    <a:pt x="2068" y="1647"/>
                  </a:lnTo>
                  <a:lnTo>
                    <a:pt x="2064" y="1637"/>
                  </a:lnTo>
                  <a:lnTo>
                    <a:pt x="2060" y="1627"/>
                  </a:lnTo>
                  <a:lnTo>
                    <a:pt x="2054" y="1625"/>
                  </a:lnTo>
                  <a:lnTo>
                    <a:pt x="2051" y="1625"/>
                  </a:lnTo>
                  <a:lnTo>
                    <a:pt x="2051" y="1625"/>
                  </a:lnTo>
                  <a:lnTo>
                    <a:pt x="2051" y="1625"/>
                  </a:lnTo>
                  <a:lnTo>
                    <a:pt x="2049" y="1625"/>
                  </a:lnTo>
                  <a:lnTo>
                    <a:pt x="2049" y="1625"/>
                  </a:lnTo>
                  <a:lnTo>
                    <a:pt x="2047" y="1625"/>
                  </a:lnTo>
                  <a:lnTo>
                    <a:pt x="2047" y="1622"/>
                  </a:lnTo>
                  <a:lnTo>
                    <a:pt x="2047" y="1612"/>
                  </a:lnTo>
                  <a:lnTo>
                    <a:pt x="2047" y="1606"/>
                  </a:lnTo>
                  <a:lnTo>
                    <a:pt x="2049" y="1600"/>
                  </a:lnTo>
                  <a:lnTo>
                    <a:pt x="2051" y="1600"/>
                  </a:lnTo>
                  <a:lnTo>
                    <a:pt x="2049" y="1597"/>
                  </a:lnTo>
                  <a:lnTo>
                    <a:pt x="2049" y="1593"/>
                  </a:lnTo>
                  <a:lnTo>
                    <a:pt x="2049" y="1587"/>
                  </a:lnTo>
                  <a:lnTo>
                    <a:pt x="2051" y="1583"/>
                  </a:lnTo>
                  <a:lnTo>
                    <a:pt x="2051" y="1579"/>
                  </a:lnTo>
                  <a:lnTo>
                    <a:pt x="2051" y="1575"/>
                  </a:lnTo>
                  <a:lnTo>
                    <a:pt x="2049" y="1556"/>
                  </a:lnTo>
                  <a:lnTo>
                    <a:pt x="2043" y="1539"/>
                  </a:lnTo>
                  <a:lnTo>
                    <a:pt x="2037" y="1526"/>
                  </a:lnTo>
                  <a:lnTo>
                    <a:pt x="2035" y="1510"/>
                  </a:lnTo>
                  <a:lnTo>
                    <a:pt x="2033" y="1508"/>
                  </a:lnTo>
                  <a:lnTo>
                    <a:pt x="2031" y="1506"/>
                  </a:lnTo>
                  <a:lnTo>
                    <a:pt x="2031" y="1504"/>
                  </a:lnTo>
                  <a:lnTo>
                    <a:pt x="2033" y="1499"/>
                  </a:lnTo>
                  <a:lnTo>
                    <a:pt x="2033" y="1495"/>
                  </a:lnTo>
                  <a:lnTo>
                    <a:pt x="2033" y="1491"/>
                  </a:lnTo>
                  <a:lnTo>
                    <a:pt x="2033" y="1485"/>
                  </a:lnTo>
                  <a:lnTo>
                    <a:pt x="2031" y="1481"/>
                  </a:lnTo>
                  <a:lnTo>
                    <a:pt x="2029" y="1480"/>
                  </a:lnTo>
                  <a:lnTo>
                    <a:pt x="2028" y="1480"/>
                  </a:lnTo>
                  <a:lnTo>
                    <a:pt x="2026" y="1480"/>
                  </a:lnTo>
                  <a:lnTo>
                    <a:pt x="2024" y="1480"/>
                  </a:lnTo>
                  <a:lnTo>
                    <a:pt x="2022" y="1476"/>
                  </a:lnTo>
                  <a:lnTo>
                    <a:pt x="2020" y="1474"/>
                  </a:lnTo>
                  <a:lnTo>
                    <a:pt x="2020" y="1472"/>
                  </a:lnTo>
                  <a:lnTo>
                    <a:pt x="2018" y="1468"/>
                  </a:lnTo>
                  <a:lnTo>
                    <a:pt x="2010" y="1478"/>
                  </a:lnTo>
                  <a:lnTo>
                    <a:pt x="2005" y="1487"/>
                  </a:lnTo>
                  <a:lnTo>
                    <a:pt x="1997" y="1495"/>
                  </a:lnTo>
                  <a:lnTo>
                    <a:pt x="1985" y="1497"/>
                  </a:lnTo>
                  <a:lnTo>
                    <a:pt x="1981" y="1497"/>
                  </a:lnTo>
                  <a:lnTo>
                    <a:pt x="1978" y="1495"/>
                  </a:lnTo>
                  <a:lnTo>
                    <a:pt x="1978" y="1493"/>
                  </a:lnTo>
                  <a:lnTo>
                    <a:pt x="1976" y="1489"/>
                  </a:lnTo>
                  <a:lnTo>
                    <a:pt x="1976" y="1485"/>
                  </a:lnTo>
                  <a:lnTo>
                    <a:pt x="1976" y="1481"/>
                  </a:lnTo>
                  <a:lnTo>
                    <a:pt x="1976" y="1476"/>
                  </a:lnTo>
                  <a:lnTo>
                    <a:pt x="1978" y="1472"/>
                  </a:lnTo>
                  <a:lnTo>
                    <a:pt x="1978" y="1468"/>
                  </a:lnTo>
                  <a:lnTo>
                    <a:pt x="1978" y="1464"/>
                  </a:lnTo>
                  <a:lnTo>
                    <a:pt x="1978" y="1460"/>
                  </a:lnTo>
                  <a:lnTo>
                    <a:pt x="1976" y="1458"/>
                  </a:lnTo>
                  <a:lnTo>
                    <a:pt x="1974" y="1455"/>
                  </a:lnTo>
                  <a:lnTo>
                    <a:pt x="1966" y="1437"/>
                  </a:lnTo>
                  <a:lnTo>
                    <a:pt x="1957" y="1422"/>
                  </a:lnTo>
                  <a:lnTo>
                    <a:pt x="1949" y="1416"/>
                  </a:lnTo>
                  <a:lnTo>
                    <a:pt x="1941" y="1410"/>
                  </a:lnTo>
                  <a:lnTo>
                    <a:pt x="1935" y="1403"/>
                  </a:lnTo>
                  <a:lnTo>
                    <a:pt x="1933" y="1397"/>
                  </a:lnTo>
                  <a:lnTo>
                    <a:pt x="1932" y="1389"/>
                  </a:lnTo>
                  <a:lnTo>
                    <a:pt x="1932" y="1384"/>
                  </a:lnTo>
                  <a:lnTo>
                    <a:pt x="1930" y="1378"/>
                  </a:lnTo>
                  <a:lnTo>
                    <a:pt x="1928" y="1372"/>
                  </a:lnTo>
                  <a:lnTo>
                    <a:pt x="1924" y="1368"/>
                  </a:lnTo>
                  <a:lnTo>
                    <a:pt x="1918" y="1366"/>
                  </a:lnTo>
                  <a:lnTo>
                    <a:pt x="1912" y="1364"/>
                  </a:lnTo>
                  <a:lnTo>
                    <a:pt x="1907" y="1362"/>
                  </a:lnTo>
                  <a:lnTo>
                    <a:pt x="1905" y="1374"/>
                  </a:lnTo>
                  <a:lnTo>
                    <a:pt x="1897" y="1382"/>
                  </a:lnTo>
                  <a:lnTo>
                    <a:pt x="1885" y="1385"/>
                  </a:lnTo>
                  <a:lnTo>
                    <a:pt x="1874" y="1385"/>
                  </a:lnTo>
                  <a:lnTo>
                    <a:pt x="1868" y="1385"/>
                  </a:lnTo>
                  <a:lnTo>
                    <a:pt x="1866" y="1384"/>
                  </a:lnTo>
                  <a:lnTo>
                    <a:pt x="1862" y="1384"/>
                  </a:lnTo>
                  <a:lnTo>
                    <a:pt x="1861" y="1382"/>
                  </a:lnTo>
                  <a:lnTo>
                    <a:pt x="1859" y="1380"/>
                  </a:lnTo>
                  <a:lnTo>
                    <a:pt x="1857" y="1384"/>
                  </a:lnTo>
                  <a:lnTo>
                    <a:pt x="1853" y="1385"/>
                  </a:lnTo>
                  <a:lnTo>
                    <a:pt x="1849" y="1389"/>
                  </a:lnTo>
                  <a:lnTo>
                    <a:pt x="1845" y="1391"/>
                  </a:lnTo>
                  <a:lnTo>
                    <a:pt x="1841" y="1393"/>
                  </a:lnTo>
                  <a:lnTo>
                    <a:pt x="1839" y="1395"/>
                  </a:lnTo>
                  <a:lnTo>
                    <a:pt x="1837" y="1401"/>
                  </a:lnTo>
                  <a:lnTo>
                    <a:pt x="1837" y="1407"/>
                  </a:lnTo>
                  <a:lnTo>
                    <a:pt x="1836" y="1412"/>
                  </a:lnTo>
                  <a:lnTo>
                    <a:pt x="1832" y="1416"/>
                  </a:lnTo>
                  <a:lnTo>
                    <a:pt x="1818" y="1426"/>
                  </a:lnTo>
                  <a:lnTo>
                    <a:pt x="1805" y="1432"/>
                  </a:lnTo>
                  <a:lnTo>
                    <a:pt x="1793" y="1441"/>
                  </a:lnTo>
                  <a:lnTo>
                    <a:pt x="1757" y="1478"/>
                  </a:lnTo>
                  <a:lnTo>
                    <a:pt x="1753" y="1481"/>
                  </a:lnTo>
                  <a:lnTo>
                    <a:pt x="1749" y="1485"/>
                  </a:lnTo>
                  <a:lnTo>
                    <a:pt x="1745" y="1489"/>
                  </a:lnTo>
                  <a:lnTo>
                    <a:pt x="1741" y="1491"/>
                  </a:lnTo>
                  <a:lnTo>
                    <a:pt x="1736" y="1493"/>
                  </a:lnTo>
                  <a:lnTo>
                    <a:pt x="1732" y="1493"/>
                  </a:lnTo>
                  <a:lnTo>
                    <a:pt x="1726" y="1495"/>
                  </a:lnTo>
                  <a:lnTo>
                    <a:pt x="1722" y="1497"/>
                  </a:lnTo>
                  <a:lnTo>
                    <a:pt x="1720" y="1501"/>
                  </a:lnTo>
                  <a:lnTo>
                    <a:pt x="1718" y="1504"/>
                  </a:lnTo>
                  <a:lnTo>
                    <a:pt x="1717" y="1510"/>
                  </a:lnTo>
                  <a:lnTo>
                    <a:pt x="1718" y="1518"/>
                  </a:lnTo>
                  <a:lnTo>
                    <a:pt x="1718" y="1524"/>
                  </a:lnTo>
                  <a:lnTo>
                    <a:pt x="1720" y="1529"/>
                  </a:lnTo>
                  <a:lnTo>
                    <a:pt x="1720" y="1537"/>
                  </a:lnTo>
                  <a:lnTo>
                    <a:pt x="1718" y="1551"/>
                  </a:lnTo>
                  <a:lnTo>
                    <a:pt x="1717" y="1562"/>
                  </a:lnTo>
                  <a:lnTo>
                    <a:pt x="1715" y="1574"/>
                  </a:lnTo>
                  <a:lnTo>
                    <a:pt x="1717" y="1591"/>
                  </a:lnTo>
                  <a:lnTo>
                    <a:pt x="1715" y="1591"/>
                  </a:lnTo>
                  <a:lnTo>
                    <a:pt x="1713" y="1593"/>
                  </a:lnTo>
                  <a:lnTo>
                    <a:pt x="1711" y="1593"/>
                  </a:lnTo>
                  <a:lnTo>
                    <a:pt x="1709" y="1593"/>
                  </a:lnTo>
                  <a:lnTo>
                    <a:pt x="1707" y="1593"/>
                  </a:lnTo>
                  <a:lnTo>
                    <a:pt x="1705" y="1595"/>
                  </a:lnTo>
                  <a:lnTo>
                    <a:pt x="1703" y="1599"/>
                  </a:lnTo>
                  <a:lnTo>
                    <a:pt x="1701" y="1602"/>
                  </a:lnTo>
                  <a:lnTo>
                    <a:pt x="1699" y="1606"/>
                  </a:lnTo>
                  <a:lnTo>
                    <a:pt x="1699" y="1610"/>
                  </a:lnTo>
                  <a:lnTo>
                    <a:pt x="1697" y="1612"/>
                  </a:lnTo>
                  <a:lnTo>
                    <a:pt x="1695" y="1614"/>
                  </a:lnTo>
                  <a:lnTo>
                    <a:pt x="1692" y="1616"/>
                  </a:lnTo>
                  <a:lnTo>
                    <a:pt x="1690" y="1618"/>
                  </a:lnTo>
                  <a:lnTo>
                    <a:pt x="1688" y="1618"/>
                  </a:lnTo>
                  <a:lnTo>
                    <a:pt x="1686" y="1620"/>
                  </a:lnTo>
                  <a:lnTo>
                    <a:pt x="1684" y="1622"/>
                  </a:lnTo>
                  <a:lnTo>
                    <a:pt x="1682" y="1625"/>
                  </a:lnTo>
                  <a:lnTo>
                    <a:pt x="1682" y="1629"/>
                  </a:lnTo>
                  <a:lnTo>
                    <a:pt x="1680" y="1631"/>
                  </a:lnTo>
                  <a:lnTo>
                    <a:pt x="1678" y="1633"/>
                  </a:lnTo>
                  <a:lnTo>
                    <a:pt x="1676" y="1635"/>
                  </a:lnTo>
                  <a:lnTo>
                    <a:pt x="1670" y="1635"/>
                  </a:lnTo>
                  <a:lnTo>
                    <a:pt x="1669" y="1631"/>
                  </a:lnTo>
                  <a:lnTo>
                    <a:pt x="1667" y="1629"/>
                  </a:lnTo>
                  <a:lnTo>
                    <a:pt x="1665" y="1627"/>
                  </a:lnTo>
                  <a:lnTo>
                    <a:pt x="1663" y="1625"/>
                  </a:lnTo>
                  <a:lnTo>
                    <a:pt x="1661" y="1622"/>
                  </a:lnTo>
                  <a:lnTo>
                    <a:pt x="1653" y="1600"/>
                  </a:lnTo>
                  <a:lnTo>
                    <a:pt x="1645" y="1581"/>
                  </a:lnTo>
                  <a:lnTo>
                    <a:pt x="1642" y="1575"/>
                  </a:lnTo>
                  <a:lnTo>
                    <a:pt x="1638" y="1570"/>
                  </a:lnTo>
                  <a:lnTo>
                    <a:pt x="1634" y="1566"/>
                  </a:lnTo>
                  <a:lnTo>
                    <a:pt x="1630" y="1562"/>
                  </a:lnTo>
                  <a:lnTo>
                    <a:pt x="1628" y="1554"/>
                  </a:lnTo>
                  <a:lnTo>
                    <a:pt x="1628" y="1549"/>
                  </a:lnTo>
                  <a:lnTo>
                    <a:pt x="1626" y="1541"/>
                  </a:lnTo>
                  <a:lnTo>
                    <a:pt x="1624" y="1537"/>
                  </a:lnTo>
                  <a:lnTo>
                    <a:pt x="1621" y="1531"/>
                  </a:lnTo>
                  <a:lnTo>
                    <a:pt x="1619" y="1526"/>
                  </a:lnTo>
                  <a:lnTo>
                    <a:pt x="1619" y="1522"/>
                  </a:lnTo>
                  <a:lnTo>
                    <a:pt x="1617" y="1516"/>
                  </a:lnTo>
                  <a:lnTo>
                    <a:pt x="1611" y="1504"/>
                  </a:lnTo>
                  <a:lnTo>
                    <a:pt x="1603" y="1487"/>
                  </a:lnTo>
                  <a:lnTo>
                    <a:pt x="1597" y="1472"/>
                  </a:lnTo>
                  <a:lnTo>
                    <a:pt x="1592" y="1455"/>
                  </a:lnTo>
                  <a:lnTo>
                    <a:pt x="1588" y="1437"/>
                  </a:lnTo>
                  <a:lnTo>
                    <a:pt x="1588" y="1433"/>
                  </a:lnTo>
                  <a:lnTo>
                    <a:pt x="1586" y="1430"/>
                  </a:lnTo>
                  <a:lnTo>
                    <a:pt x="1586" y="1428"/>
                  </a:lnTo>
                  <a:lnTo>
                    <a:pt x="1586" y="1428"/>
                  </a:lnTo>
                  <a:lnTo>
                    <a:pt x="1588" y="1422"/>
                  </a:lnTo>
                  <a:lnTo>
                    <a:pt x="1588" y="1418"/>
                  </a:lnTo>
                  <a:lnTo>
                    <a:pt x="1590" y="1414"/>
                  </a:lnTo>
                  <a:lnTo>
                    <a:pt x="1590" y="1410"/>
                  </a:lnTo>
                  <a:lnTo>
                    <a:pt x="1590" y="1403"/>
                  </a:lnTo>
                  <a:lnTo>
                    <a:pt x="1586" y="1397"/>
                  </a:lnTo>
                  <a:lnTo>
                    <a:pt x="1584" y="1389"/>
                  </a:lnTo>
                  <a:lnTo>
                    <a:pt x="1584" y="1384"/>
                  </a:lnTo>
                  <a:lnTo>
                    <a:pt x="1584" y="1382"/>
                  </a:lnTo>
                  <a:lnTo>
                    <a:pt x="1586" y="1380"/>
                  </a:lnTo>
                  <a:lnTo>
                    <a:pt x="1586" y="1378"/>
                  </a:lnTo>
                  <a:lnTo>
                    <a:pt x="1588" y="1374"/>
                  </a:lnTo>
                  <a:lnTo>
                    <a:pt x="1582" y="1374"/>
                  </a:lnTo>
                  <a:lnTo>
                    <a:pt x="1580" y="1378"/>
                  </a:lnTo>
                  <a:lnTo>
                    <a:pt x="1578" y="1384"/>
                  </a:lnTo>
                  <a:lnTo>
                    <a:pt x="1574" y="1389"/>
                  </a:lnTo>
                  <a:lnTo>
                    <a:pt x="1573" y="1393"/>
                  </a:lnTo>
                  <a:lnTo>
                    <a:pt x="1571" y="1397"/>
                  </a:lnTo>
                  <a:lnTo>
                    <a:pt x="1567" y="1401"/>
                  </a:lnTo>
                  <a:lnTo>
                    <a:pt x="1563" y="1403"/>
                  </a:lnTo>
                  <a:lnTo>
                    <a:pt x="1557" y="1405"/>
                  </a:lnTo>
                  <a:lnTo>
                    <a:pt x="1546" y="1401"/>
                  </a:lnTo>
                  <a:lnTo>
                    <a:pt x="1536" y="1393"/>
                  </a:lnTo>
                  <a:lnTo>
                    <a:pt x="1528" y="1385"/>
                  </a:lnTo>
                  <a:lnTo>
                    <a:pt x="1521" y="1376"/>
                  </a:lnTo>
                  <a:lnTo>
                    <a:pt x="1525" y="1376"/>
                  </a:lnTo>
                  <a:lnTo>
                    <a:pt x="1528" y="1374"/>
                  </a:lnTo>
                  <a:lnTo>
                    <a:pt x="1532" y="1376"/>
                  </a:lnTo>
                  <a:lnTo>
                    <a:pt x="1536" y="1374"/>
                  </a:lnTo>
                  <a:lnTo>
                    <a:pt x="1540" y="1372"/>
                  </a:lnTo>
                  <a:lnTo>
                    <a:pt x="1542" y="1370"/>
                  </a:lnTo>
                  <a:lnTo>
                    <a:pt x="1544" y="1368"/>
                  </a:lnTo>
                  <a:lnTo>
                    <a:pt x="1546" y="1364"/>
                  </a:lnTo>
                  <a:lnTo>
                    <a:pt x="1538" y="1364"/>
                  </a:lnTo>
                  <a:lnTo>
                    <a:pt x="1530" y="1364"/>
                  </a:lnTo>
                  <a:lnTo>
                    <a:pt x="1517" y="1360"/>
                  </a:lnTo>
                  <a:lnTo>
                    <a:pt x="1503" y="1351"/>
                  </a:lnTo>
                  <a:lnTo>
                    <a:pt x="1494" y="1341"/>
                  </a:lnTo>
                  <a:lnTo>
                    <a:pt x="1492" y="1336"/>
                  </a:lnTo>
                  <a:lnTo>
                    <a:pt x="1488" y="1330"/>
                  </a:lnTo>
                  <a:lnTo>
                    <a:pt x="1486" y="1324"/>
                  </a:lnTo>
                  <a:lnTo>
                    <a:pt x="1482" y="1320"/>
                  </a:lnTo>
                  <a:lnTo>
                    <a:pt x="1478" y="1316"/>
                  </a:lnTo>
                  <a:lnTo>
                    <a:pt x="1471" y="1316"/>
                  </a:lnTo>
                  <a:lnTo>
                    <a:pt x="1465" y="1316"/>
                  </a:lnTo>
                  <a:lnTo>
                    <a:pt x="1459" y="1316"/>
                  </a:lnTo>
                  <a:lnTo>
                    <a:pt x="1455" y="1316"/>
                  </a:lnTo>
                  <a:lnTo>
                    <a:pt x="1452" y="1318"/>
                  </a:lnTo>
                  <a:lnTo>
                    <a:pt x="1450" y="1320"/>
                  </a:lnTo>
                  <a:lnTo>
                    <a:pt x="1448" y="1320"/>
                  </a:lnTo>
                  <a:lnTo>
                    <a:pt x="1444" y="1322"/>
                  </a:lnTo>
                  <a:lnTo>
                    <a:pt x="1427" y="1316"/>
                  </a:lnTo>
                  <a:lnTo>
                    <a:pt x="1425" y="1320"/>
                  </a:lnTo>
                  <a:lnTo>
                    <a:pt x="1421" y="1322"/>
                  </a:lnTo>
                  <a:lnTo>
                    <a:pt x="1400" y="1324"/>
                  </a:lnTo>
                  <a:lnTo>
                    <a:pt x="1396" y="1324"/>
                  </a:lnTo>
                  <a:lnTo>
                    <a:pt x="1386" y="1322"/>
                  </a:lnTo>
                  <a:lnTo>
                    <a:pt x="1371" y="1320"/>
                  </a:lnTo>
                  <a:lnTo>
                    <a:pt x="1356" y="1316"/>
                  </a:lnTo>
                  <a:lnTo>
                    <a:pt x="1340" y="1316"/>
                  </a:lnTo>
                  <a:lnTo>
                    <a:pt x="1338" y="1314"/>
                  </a:lnTo>
                  <a:lnTo>
                    <a:pt x="1334" y="1314"/>
                  </a:lnTo>
                  <a:lnTo>
                    <a:pt x="1329" y="1313"/>
                  </a:lnTo>
                  <a:lnTo>
                    <a:pt x="1325" y="1311"/>
                  </a:lnTo>
                  <a:lnTo>
                    <a:pt x="1321" y="1311"/>
                  </a:lnTo>
                  <a:lnTo>
                    <a:pt x="1319" y="1311"/>
                  </a:lnTo>
                  <a:lnTo>
                    <a:pt x="1317" y="1307"/>
                  </a:lnTo>
                  <a:lnTo>
                    <a:pt x="1315" y="1303"/>
                  </a:lnTo>
                  <a:lnTo>
                    <a:pt x="1313" y="1299"/>
                  </a:lnTo>
                  <a:lnTo>
                    <a:pt x="1311" y="1295"/>
                  </a:lnTo>
                  <a:lnTo>
                    <a:pt x="1309" y="1291"/>
                  </a:lnTo>
                  <a:lnTo>
                    <a:pt x="1308" y="1288"/>
                  </a:lnTo>
                  <a:lnTo>
                    <a:pt x="1304" y="1286"/>
                  </a:lnTo>
                  <a:lnTo>
                    <a:pt x="1300" y="1286"/>
                  </a:lnTo>
                  <a:lnTo>
                    <a:pt x="1296" y="1286"/>
                  </a:lnTo>
                  <a:lnTo>
                    <a:pt x="1292" y="1288"/>
                  </a:lnTo>
                  <a:lnTo>
                    <a:pt x="1288" y="1291"/>
                  </a:lnTo>
                  <a:lnTo>
                    <a:pt x="1286" y="1295"/>
                  </a:lnTo>
                  <a:lnTo>
                    <a:pt x="1256" y="1295"/>
                  </a:lnTo>
                  <a:lnTo>
                    <a:pt x="1246" y="1289"/>
                  </a:lnTo>
                  <a:lnTo>
                    <a:pt x="1240" y="1284"/>
                  </a:lnTo>
                  <a:lnTo>
                    <a:pt x="1235" y="1278"/>
                  </a:lnTo>
                  <a:lnTo>
                    <a:pt x="1229" y="1274"/>
                  </a:lnTo>
                  <a:lnTo>
                    <a:pt x="1225" y="1272"/>
                  </a:lnTo>
                  <a:lnTo>
                    <a:pt x="1219" y="1270"/>
                  </a:lnTo>
                  <a:lnTo>
                    <a:pt x="1215" y="1268"/>
                  </a:lnTo>
                  <a:lnTo>
                    <a:pt x="1210" y="1266"/>
                  </a:lnTo>
                  <a:lnTo>
                    <a:pt x="1208" y="1263"/>
                  </a:lnTo>
                  <a:lnTo>
                    <a:pt x="1208" y="1261"/>
                  </a:lnTo>
                  <a:lnTo>
                    <a:pt x="1208" y="1257"/>
                  </a:lnTo>
                  <a:lnTo>
                    <a:pt x="1208" y="1255"/>
                  </a:lnTo>
                  <a:lnTo>
                    <a:pt x="1200" y="1243"/>
                  </a:lnTo>
                  <a:lnTo>
                    <a:pt x="1192" y="1234"/>
                  </a:lnTo>
                  <a:lnTo>
                    <a:pt x="1181" y="1224"/>
                  </a:lnTo>
                  <a:lnTo>
                    <a:pt x="1169" y="1222"/>
                  </a:lnTo>
                  <a:lnTo>
                    <a:pt x="1165" y="1222"/>
                  </a:lnTo>
                  <a:lnTo>
                    <a:pt x="1162" y="1224"/>
                  </a:lnTo>
                  <a:lnTo>
                    <a:pt x="1160" y="1228"/>
                  </a:lnTo>
                  <a:lnTo>
                    <a:pt x="1158" y="1232"/>
                  </a:lnTo>
                  <a:lnTo>
                    <a:pt x="1156" y="1238"/>
                  </a:lnTo>
                  <a:lnTo>
                    <a:pt x="1156" y="1241"/>
                  </a:lnTo>
                  <a:lnTo>
                    <a:pt x="1156" y="1247"/>
                  </a:lnTo>
                  <a:lnTo>
                    <a:pt x="1156" y="1251"/>
                  </a:lnTo>
                  <a:lnTo>
                    <a:pt x="1158" y="1257"/>
                  </a:lnTo>
                  <a:lnTo>
                    <a:pt x="1164" y="1268"/>
                  </a:lnTo>
                  <a:lnTo>
                    <a:pt x="1171" y="1284"/>
                  </a:lnTo>
                  <a:lnTo>
                    <a:pt x="1183" y="1295"/>
                  </a:lnTo>
                  <a:lnTo>
                    <a:pt x="1192" y="1301"/>
                  </a:lnTo>
                  <a:lnTo>
                    <a:pt x="1194" y="1305"/>
                  </a:lnTo>
                  <a:lnTo>
                    <a:pt x="1194" y="1309"/>
                  </a:lnTo>
                  <a:lnTo>
                    <a:pt x="1196" y="1311"/>
                  </a:lnTo>
                  <a:lnTo>
                    <a:pt x="1198" y="1314"/>
                  </a:lnTo>
                  <a:lnTo>
                    <a:pt x="1202" y="1313"/>
                  </a:lnTo>
                  <a:lnTo>
                    <a:pt x="1204" y="1311"/>
                  </a:lnTo>
                  <a:lnTo>
                    <a:pt x="1206" y="1309"/>
                  </a:lnTo>
                  <a:lnTo>
                    <a:pt x="1208" y="1305"/>
                  </a:lnTo>
                  <a:lnTo>
                    <a:pt x="1210" y="1305"/>
                  </a:lnTo>
                  <a:lnTo>
                    <a:pt x="1212" y="1307"/>
                  </a:lnTo>
                  <a:lnTo>
                    <a:pt x="1212" y="1311"/>
                  </a:lnTo>
                  <a:lnTo>
                    <a:pt x="1210" y="1316"/>
                  </a:lnTo>
                  <a:lnTo>
                    <a:pt x="1210" y="1320"/>
                  </a:lnTo>
                  <a:lnTo>
                    <a:pt x="1208" y="1326"/>
                  </a:lnTo>
                  <a:lnTo>
                    <a:pt x="1206" y="1330"/>
                  </a:lnTo>
                  <a:lnTo>
                    <a:pt x="1208" y="1336"/>
                  </a:lnTo>
                  <a:lnTo>
                    <a:pt x="1212" y="1337"/>
                  </a:lnTo>
                  <a:lnTo>
                    <a:pt x="1215" y="1341"/>
                  </a:lnTo>
                  <a:lnTo>
                    <a:pt x="1221" y="1343"/>
                  </a:lnTo>
                  <a:lnTo>
                    <a:pt x="1227" y="1343"/>
                  </a:lnTo>
                  <a:lnTo>
                    <a:pt x="1233" y="1343"/>
                  </a:lnTo>
                  <a:lnTo>
                    <a:pt x="1254" y="1341"/>
                  </a:lnTo>
                  <a:lnTo>
                    <a:pt x="1267" y="1334"/>
                  </a:lnTo>
                  <a:lnTo>
                    <a:pt x="1279" y="1324"/>
                  </a:lnTo>
                  <a:lnTo>
                    <a:pt x="1288" y="1313"/>
                  </a:lnTo>
                  <a:lnTo>
                    <a:pt x="1300" y="1301"/>
                  </a:lnTo>
                  <a:lnTo>
                    <a:pt x="1300" y="1324"/>
                  </a:lnTo>
                  <a:lnTo>
                    <a:pt x="1308" y="1336"/>
                  </a:lnTo>
                  <a:lnTo>
                    <a:pt x="1315" y="1343"/>
                  </a:lnTo>
                  <a:lnTo>
                    <a:pt x="1327" y="1347"/>
                  </a:lnTo>
                  <a:lnTo>
                    <a:pt x="1340" y="1351"/>
                  </a:lnTo>
                  <a:lnTo>
                    <a:pt x="1342" y="1353"/>
                  </a:lnTo>
                  <a:lnTo>
                    <a:pt x="1344" y="1355"/>
                  </a:lnTo>
                  <a:lnTo>
                    <a:pt x="1346" y="1359"/>
                  </a:lnTo>
                  <a:lnTo>
                    <a:pt x="1348" y="1362"/>
                  </a:lnTo>
                  <a:lnTo>
                    <a:pt x="1350" y="1364"/>
                  </a:lnTo>
                  <a:lnTo>
                    <a:pt x="1352" y="1366"/>
                  </a:lnTo>
                  <a:lnTo>
                    <a:pt x="1352" y="1366"/>
                  </a:lnTo>
                  <a:lnTo>
                    <a:pt x="1352" y="1368"/>
                  </a:lnTo>
                  <a:lnTo>
                    <a:pt x="1354" y="1370"/>
                  </a:lnTo>
                  <a:lnTo>
                    <a:pt x="1357" y="1370"/>
                  </a:lnTo>
                  <a:lnTo>
                    <a:pt x="1359" y="1372"/>
                  </a:lnTo>
                  <a:lnTo>
                    <a:pt x="1361" y="1374"/>
                  </a:lnTo>
                  <a:lnTo>
                    <a:pt x="1363" y="1376"/>
                  </a:lnTo>
                  <a:lnTo>
                    <a:pt x="1359" y="1385"/>
                  </a:lnTo>
                  <a:lnTo>
                    <a:pt x="1354" y="1393"/>
                  </a:lnTo>
                  <a:lnTo>
                    <a:pt x="1346" y="1401"/>
                  </a:lnTo>
                  <a:lnTo>
                    <a:pt x="1344" y="1410"/>
                  </a:lnTo>
                  <a:lnTo>
                    <a:pt x="1336" y="1410"/>
                  </a:lnTo>
                  <a:lnTo>
                    <a:pt x="1333" y="1412"/>
                  </a:lnTo>
                  <a:lnTo>
                    <a:pt x="1329" y="1414"/>
                  </a:lnTo>
                  <a:lnTo>
                    <a:pt x="1325" y="1420"/>
                  </a:lnTo>
                  <a:lnTo>
                    <a:pt x="1325" y="1424"/>
                  </a:lnTo>
                  <a:lnTo>
                    <a:pt x="1323" y="1428"/>
                  </a:lnTo>
                  <a:lnTo>
                    <a:pt x="1323" y="1432"/>
                  </a:lnTo>
                  <a:lnTo>
                    <a:pt x="1321" y="1435"/>
                  </a:lnTo>
                  <a:lnTo>
                    <a:pt x="1319" y="1437"/>
                  </a:lnTo>
                  <a:lnTo>
                    <a:pt x="1315" y="1437"/>
                  </a:lnTo>
                  <a:lnTo>
                    <a:pt x="1313" y="1439"/>
                  </a:lnTo>
                  <a:lnTo>
                    <a:pt x="1309" y="1441"/>
                  </a:lnTo>
                  <a:lnTo>
                    <a:pt x="1308" y="1445"/>
                  </a:lnTo>
                  <a:lnTo>
                    <a:pt x="1306" y="1449"/>
                  </a:lnTo>
                  <a:lnTo>
                    <a:pt x="1304" y="1453"/>
                  </a:lnTo>
                  <a:lnTo>
                    <a:pt x="1302" y="1455"/>
                  </a:lnTo>
                  <a:lnTo>
                    <a:pt x="1298" y="1456"/>
                  </a:lnTo>
                  <a:lnTo>
                    <a:pt x="1294" y="1456"/>
                  </a:lnTo>
                  <a:lnTo>
                    <a:pt x="1290" y="1458"/>
                  </a:lnTo>
                  <a:lnTo>
                    <a:pt x="1286" y="1462"/>
                  </a:lnTo>
                  <a:lnTo>
                    <a:pt x="1285" y="1466"/>
                  </a:lnTo>
                  <a:lnTo>
                    <a:pt x="1281" y="1470"/>
                  </a:lnTo>
                  <a:lnTo>
                    <a:pt x="1281" y="1474"/>
                  </a:lnTo>
                  <a:lnTo>
                    <a:pt x="1269" y="1476"/>
                  </a:lnTo>
                  <a:lnTo>
                    <a:pt x="1254" y="1480"/>
                  </a:lnTo>
                  <a:lnTo>
                    <a:pt x="1240" y="1485"/>
                  </a:lnTo>
                  <a:lnTo>
                    <a:pt x="1229" y="1491"/>
                  </a:lnTo>
                  <a:lnTo>
                    <a:pt x="1225" y="1499"/>
                  </a:lnTo>
                  <a:lnTo>
                    <a:pt x="1227" y="1501"/>
                  </a:lnTo>
                  <a:lnTo>
                    <a:pt x="1229" y="1504"/>
                  </a:lnTo>
                  <a:lnTo>
                    <a:pt x="1204" y="1512"/>
                  </a:lnTo>
                  <a:lnTo>
                    <a:pt x="1179" y="1520"/>
                  </a:lnTo>
                  <a:lnTo>
                    <a:pt x="1171" y="1524"/>
                  </a:lnTo>
                  <a:lnTo>
                    <a:pt x="1160" y="1529"/>
                  </a:lnTo>
                  <a:lnTo>
                    <a:pt x="1148" y="1537"/>
                  </a:lnTo>
                  <a:lnTo>
                    <a:pt x="1139" y="1543"/>
                  </a:lnTo>
                  <a:lnTo>
                    <a:pt x="1119" y="1543"/>
                  </a:lnTo>
                  <a:lnTo>
                    <a:pt x="1116" y="1547"/>
                  </a:lnTo>
                  <a:lnTo>
                    <a:pt x="1112" y="1549"/>
                  </a:lnTo>
                  <a:lnTo>
                    <a:pt x="1108" y="1551"/>
                  </a:lnTo>
                  <a:lnTo>
                    <a:pt x="1104" y="1552"/>
                  </a:lnTo>
                  <a:lnTo>
                    <a:pt x="1100" y="1554"/>
                  </a:lnTo>
                  <a:lnTo>
                    <a:pt x="1094" y="1554"/>
                  </a:lnTo>
                  <a:lnTo>
                    <a:pt x="1091" y="1556"/>
                  </a:lnTo>
                  <a:lnTo>
                    <a:pt x="1089" y="1556"/>
                  </a:lnTo>
                  <a:lnTo>
                    <a:pt x="1085" y="1554"/>
                  </a:lnTo>
                  <a:lnTo>
                    <a:pt x="1081" y="1552"/>
                  </a:lnTo>
                  <a:lnTo>
                    <a:pt x="1077" y="1551"/>
                  </a:lnTo>
                  <a:lnTo>
                    <a:pt x="1073" y="1549"/>
                  </a:lnTo>
                  <a:lnTo>
                    <a:pt x="1071" y="1547"/>
                  </a:lnTo>
                  <a:lnTo>
                    <a:pt x="1071" y="1547"/>
                  </a:lnTo>
                  <a:lnTo>
                    <a:pt x="1071" y="1547"/>
                  </a:lnTo>
                  <a:lnTo>
                    <a:pt x="1071" y="1545"/>
                  </a:lnTo>
                  <a:lnTo>
                    <a:pt x="1071" y="1543"/>
                  </a:lnTo>
                  <a:lnTo>
                    <a:pt x="1069" y="1541"/>
                  </a:lnTo>
                  <a:lnTo>
                    <a:pt x="1062" y="1526"/>
                  </a:lnTo>
                  <a:lnTo>
                    <a:pt x="1060" y="1508"/>
                  </a:lnTo>
                  <a:lnTo>
                    <a:pt x="1056" y="1508"/>
                  </a:lnTo>
                  <a:lnTo>
                    <a:pt x="1056" y="1504"/>
                  </a:lnTo>
                  <a:lnTo>
                    <a:pt x="1056" y="1501"/>
                  </a:lnTo>
                  <a:lnTo>
                    <a:pt x="1056" y="1497"/>
                  </a:lnTo>
                  <a:lnTo>
                    <a:pt x="1058" y="1493"/>
                  </a:lnTo>
                  <a:lnTo>
                    <a:pt x="1058" y="1491"/>
                  </a:lnTo>
                  <a:lnTo>
                    <a:pt x="1060" y="1485"/>
                  </a:lnTo>
                  <a:lnTo>
                    <a:pt x="1058" y="1480"/>
                  </a:lnTo>
                  <a:lnTo>
                    <a:pt x="1056" y="1476"/>
                  </a:lnTo>
                  <a:lnTo>
                    <a:pt x="1052" y="1472"/>
                  </a:lnTo>
                  <a:lnTo>
                    <a:pt x="1048" y="1468"/>
                  </a:lnTo>
                  <a:lnTo>
                    <a:pt x="1045" y="1464"/>
                  </a:lnTo>
                  <a:lnTo>
                    <a:pt x="1037" y="1456"/>
                  </a:lnTo>
                  <a:lnTo>
                    <a:pt x="1029" y="1445"/>
                  </a:lnTo>
                  <a:lnTo>
                    <a:pt x="1023" y="1433"/>
                  </a:lnTo>
                  <a:lnTo>
                    <a:pt x="1020" y="1420"/>
                  </a:lnTo>
                  <a:lnTo>
                    <a:pt x="1006" y="1416"/>
                  </a:lnTo>
                  <a:lnTo>
                    <a:pt x="998" y="1407"/>
                  </a:lnTo>
                  <a:lnTo>
                    <a:pt x="995" y="1395"/>
                  </a:lnTo>
                  <a:lnTo>
                    <a:pt x="993" y="1380"/>
                  </a:lnTo>
                  <a:lnTo>
                    <a:pt x="993" y="1372"/>
                  </a:lnTo>
                  <a:lnTo>
                    <a:pt x="991" y="1368"/>
                  </a:lnTo>
                  <a:lnTo>
                    <a:pt x="989" y="1364"/>
                  </a:lnTo>
                  <a:lnTo>
                    <a:pt x="987" y="1360"/>
                  </a:lnTo>
                  <a:lnTo>
                    <a:pt x="983" y="1355"/>
                  </a:lnTo>
                  <a:lnTo>
                    <a:pt x="981" y="1351"/>
                  </a:lnTo>
                  <a:lnTo>
                    <a:pt x="979" y="1347"/>
                  </a:lnTo>
                  <a:lnTo>
                    <a:pt x="975" y="1345"/>
                  </a:lnTo>
                  <a:lnTo>
                    <a:pt x="973" y="1341"/>
                  </a:lnTo>
                  <a:lnTo>
                    <a:pt x="972" y="1341"/>
                  </a:lnTo>
                  <a:lnTo>
                    <a:pt x="968" y="1339"/>
                  </a:lnTo>
                  <a:lnTo>
                    <a:pt x="964" y="1339"/>
                  </a:lnTo>
                  <a:lnTo>
                    <a:pt x="962" y="1339"/>
                  </a:lnTo>
                  <a:lnTo>
                    <a:pt x="960" y="1336"/>
                  </a:lnTo>
                  <a:lnTo>
                    <a:pt x="958" y="1332"/>
                  </a:lnTo>
                  <a:lnTo>
                    <a:pt x="958" y="1328"/>
                  </a:lnTo>
                  <a:lnTo>
                    <a:pt x="958" y="1324"/>
                  </a:lnTo>
                  <a:lnTo>
                    <a:pt x="958" y="1322"/>
                  </a:lnTo>
                  <a:lnTo>
                    <a:pt x="956" y="1316"/>
                  </a:lnTo>
                  <a:lnTo>
                    <a:pt x="952" y="1311"/>
                  </a:lnTo>
                  <a:lnTo>
                    <a:pt x="949" y="1307"/>
                  </a:lnTo>
                  <a:lnTo>
                    <a:pt x="939" y="1291"/>
                  </a:lnTo>
                  <a:lnTo>
                    <a:pt x="929" y="1276"/>
                  </a:lnTo>
                  <a:lnTo>
                    <a:pt x="927" y="1274"/>
                  </a:lnTo>
                  <a:lnTo>
                    <a:pt x="925" y="1270"/>
                  </a:lnTo>
                  <a:lnTo>
                    <a:pt x="924" y="1268"/>
                  </a:lnTo>
                  <a:lnTo>
                    <a:pt x="920" y="1265"/>
                  </a:lnTo>
                  <a:lnTo>
                    <a:pt x="920" y="1263"/>
                  </a:lnTo>
                  <a:lnTo>
                    <a:pt x="918" y="1261"/>
                  </a:lnTo>
                  <a:lnTo>
                    <a:pt x="918" y="1257"/>
                  </a:lnTo>
                  <a:lnTo>
                    <a:pt x="920" y="1253"/>
                  </a:lnTo>
                  <a:lnTo>
                    <a:pt x="920" y="1247"/>
                  </a:lnTo>
                  <a:lnTo>
                    <a:pt x="922" y="1241"/>
                  </a:lnTo>
                  <a:lnTo>
                    <a:pt x="918" y="1253"/>
                  </a:lnTo>
                  <a:lnTo>
                    <a:pt x="914" y="1265"/>
                  </a:lnTo>
                  <a:lnTo>
                    <a:pt x="910" y="1272"/>
                  </a:lnTo>
                  <a:lnTo>
                    <a:pt x="902" y="1266"/>
                  </a:lnTo>
                  <a:lnTo>
                    <a:pt x="893" y="1255"/>
                  </a:lnTo>
                  <a:lnTo>
                    <a:pt x="885" y="1241"/>
                  </a:lnTo>
                  <a:lnTo>
                    <a:pt x="877" y="1232"/>
                  </a:lnTo>
                  <a:lnTo>
                    <a:pt x="877" y="1241"/>
                  </a:lnTo>
                  <a:lnTo>
                    <a:pt x="937" y="1347"/>
                  </a:lnTo>
                  <a:lnTo>
                    <a:pt x="937" y="1359"/>
                  </a:lnTo>
                  <a:lnTo>
                    <a:pt x="945" y="1372"/>
                  </a:lnTo>
                  <a:lnTo>
                    <a:pt x="952" y="1385"/>
                  </a:lnTo>
                  <a:lnTo>
                    <a:pt x="962" y="1395"/>
                  </a:lnTo>
                  <a:lnTo>
                    <a:pt x="962" y="1428"/>
                  </a:lnTo>
                  <a:lnTo>
                    <a:pt x="964" y="1433"/>
                  </a:lnTo>
                  <a:lnTo>
                    <a:pt x="968" y="1439"/>
                  </a:lnTo>
                  <a:lnTo>
                    <a:pt x="972" y="1443"/>
                  </a:lnTo>
                  <a:lnTo>
                    <a:pt x="975" y="1445"/>
                  </a:lnTo>
                  <a:lnTo>
                    <a:pt x="981" y="1449"/>
                  </a:lnTo>
                  <a:lnTo>
                    <a:pt x="985" y="1453"/>
                  </a:lnTo>
                  <a:lnTo>
                    <a:pt x="989" y="1456"/>
                  </a:lnTo>
                  <a:lnTo>
                    <a:pt x="995" y="1468"/>
                  </a:lnTo>
                  <a:lnTo>
                    <a:pt x="997" y="1480"/>
                  </a:lnTo>
                  <a:lnTo>
                    <a:pt x="998" y="1491"/>
                  </a:lnTo>
                  <a:lnTo>
                    <a:pt x="1004" y="1499"/>
                  </a:lnTo>
                  <a:lnTo>
                    <a:pt x="1008" y="1504"/>
                  </a:lnTo>
                  <a:lnTo>
                    <a:pt x="1014" y="1508"/>
                  </a:lnTo>
                  <a:lnTo>
                    <a:pt x="1020" y="1510"/>
                  </a:lnTo>
                  <a:lnTo>
                    <a:pt x="1025" y="1514"/>
                  </a:lnTo>
                  <a:lnTo>
                    <a:pt x="1031" y="1518"/>
                  </a:lnTo>
                  <a:lnTo>
                    <a:pt x="1037" y="1524"/>
                  </a:lnTo>
                  <a:lnTo>
                    <a:pt x="1043" y="1533"/>
                  </a:lnTo>
                  <a:lnTo>
                    <a:pt x="1048" y="1541"/>
                  </a:lnTo>
                  <a:lnTo>
                    <a:pt x="1056" y="1549"/>
                  </a:lnTo>
                  <a:lnTo>
                    <a:pt x="1068" y="1551"/>
                  </a:lnTo>
                  <a:lnTo>
                    <a:pt x="1068" y="1556"/>
                  </a:lnTo>
                  <a:lnTo>
                    <a:pt x="1068" y="1560"/>
                  </a:lnTo>
                  <a:lnTo>
                    <a:pt x="1069" y="1562"/>
                  </a:lnTo>
                  <a:lnTo>
                    <a:pt x="1069" y="1564"/>
                  </a:lnTo>
                  <a:lnTo>
                    <a:pt x="1069" y="1568"/>
                  </a:lnTo>
                  <a:lnTo>
                    <a:pt x="1068" y="1572"/>
                  </a:lnTo>
                  <a:lnTo>
                    <a:pt x="1071" y="1575"/>
                  </a:lnTo>
                  <a:lnTo>
                    <a:pt x="1075" y="1581"/>
                  </a:lnTo>
                  <a:lnTo>
                    <a:pt x="1079" y="1587"/>
                  </a:lnTo>
                  <a:lnTo>
                    <a:pt x="1083" y="1591"/>
                  </a:lnTo>
                  <a:lnTo>
                    <a:pt x="1089" y="1595"/>
                  </a:lnTo>
                  <a:lnTo>
                    <a:pt x="1094" y="1597"/>
                  </a:lnTo>
                  <a:lnTo>
                    <a:pt x="1098" y="1597"/>
                  </a:lnTo>
                  <a:lnTo>
                    <a:pt x="1100" y="1595"/>
                  </a:lnTo>
                  <a:lnTo>
                    <a:pt x="1104" y="1593"/>
                  </a:lnTo>
                  <a:lnTo>
                    <a:pt x="1106" y="1591"/>
                  </a:lnTo>
                  <a:lnTo>
                    <a:pt x="1108" y="1589"/>
                  </a:lnTo>
                  <a:lnTo>
                    <a:pt x="1112" y="1587"/>
                  </a:lnTo>
                  <a:lnTo>
                    <a:pt x="1117" y="1585"/>
                  </a:lnTo>
                  <a:lnTo>
                    <a:pt x="1123" y="1585"/>
                  </a:lnTo>
                  <a:lnTo>
                    <a:pt x="1127" y="1587"/>
                  </a:lnTo>
                  <a:lnTo>
                    <a:pt x="1131" y="1587"/>
                  </a:lnTo>
                  <a:lnTo>
                    <a:pt x="1137" y="1587"/>
                  </a:lnTo>
                  <a:lnTo>
                    <a:pt x="1171" y="1577"/>
                  </a:lnTo>
                  <a:lnTo>
                    <a:pt x="1206" y="1568"/>
                  </a:lnTo>
                  <a:lnTo>
                    <a:pt x="1208" y="1572"/>
                  </a:lnTo>
                  <a:lnTo>
                    <a:pt x="1210" y="1574"/>
                  </a:lnTo>
                  <a:lnTo>
                    <a:pt x="1210" y="1577"/>
                  </a:lnTo>
                  <a:lnTo>
                    <a:pt x="1206" y="1604"/>
                  </a:lnTo>
                  <a:lnTo>
                    <a:pt x="1194" y="1633"/>
                  </a:lnTo>
                  <a:lnTo>
                    <a:pt x="1179" y="1660"/>
                  </a:lnTo>
                  <a:lnTo>
                    <a:pt x="1165" y="1679"/>
                  </a:lnTo>
                  <a:lnTo>
                    <a:pt x="1150" y="1704"/>
                  </a:lnTo>
                  <a:lnTo>
                    <a:pt x="1135" y="1725"/>
                  </a:lnTo>
                  <a:lnTo>
                    <a:pt x="1117" y="1744"/>
                  </a:lnTo>
                  <a:lnTo>
                    <a:pt x="1096" y="1760"/>
                  </a:lnTo>
                  <a:lnTo>
                    <a:pt x="1075" y="1773"/>
                  </a:lnTo>
                  <a:lnTo>
                    <a:pt x="1056" y="1785"/>
                  </a:lnTo>
                  <a:lnTo>
                    <a:pt x="1039" y="1800"/>
                  </a:lnTo>
                  <a:lnTo>
                    <a:pt x="1025" y="1819"/>
                  </a:lnTo>
                  <a:lnTo>
                    <a:pt x="1016" y="1842"/>
                  </a:lnTo>
                  <a:lnTo>
                    <a:pt x="1010" y="1854"/>
                  </a:lnTo>
                  <a:lnTo>
                    <a:pt x="1004" y="1861"/>
                  </a:lnTo>
                  <a:lnTo>
                    <a:pt x="998" y="1869"/>
                  </a:lnTo>
                  <a:lnTo>
                    <a:pt x="995" y="1881"/>
                  </a:lnTo>
                  <a:lnTo>
                    <a:pt x="997" y="1896"/>
                  </a:lnTo>
                  <a:lnTo>
                    <a:pt x="998" y="1911"/>
                  </a:lnTo>
                  <a:lnTo>
                    <a:pt x="1000" y="1927"/>
                  </a:lnTo>
                  <a:lnTo>
                    <a:pt x="1004" y="1940"/>
                  </a:lnTo>
                  <a:lnTo>
                    <a:pt x="1012" y="1952"/>
                  </a:lnTo>
                  <a:lnTo>
                    <a:pt x="1020" y="1961"/>
                  </a:lnTo>
                  <a:lnTo>
                    <a:pt x="1023" y="1971"/>
                  </a:lnTo>
                  <a:lnTo>
                    <a:pt x="1021" y="1973"/>
                  </a:lnTo>
                  <a:lnTo>
                    <a:pt x="1021" y="1977"/>
                  </a:lnTo>
                  <a:lnTo>
                    <a:pt x="1020" y="1979"/>
                  </a:lnTo>
                  <a:lnTo>
                    <a:pt x="1018" y="1980"/>
                  </a:lnTo>
                  <a:lnTo>
                    <a:pt x="1018" y="1996"/>
                  </a:lnTo>
                  <a:lnTo>
                    <a:pt x="1018" y="2013"/>
                  </a:lnTo>
                  <a:lnTo>
                    <a:pt x="1018" y="2034"/>
                  </a:lnTo>
                  <a:lnTo>
                    <a:pt x="1020" y="2038"/>
                  </a:lnTo>
                  <a:lnTo>
                    <a:pt x="1021" y="2042"/>
                  </a:lnTo>
                  <a:lnTo>
                    <a:pt x="1021" y="2048"/>
                  </a:lnTo>
                  <a:lnTo>
                    <a:pt x="1018" y="2063"/>
                  </a:lnTo>
                  <a:lnTo>
                    <a:pt x="1010" y="2075"/>
                  </a:lnTo>
                  <a:lnTo>
                    <a:pt x="997" y="2084"/>
                  </a:lnTo>
                  <a:lnTo>
                    <a:pt x="979" y="2092"/>
                  </a:lnTo>
                  <a:lnTo>
                    <a:pt x="964" y="2099"/>
                  </a:lnTo>
                  <a:lnTo>
                    <a:pt x="950" y="2107"/>
                  </a:lnTo>
                  <a:lnTo>
                    <a:pt x="939" y="2119"/>
                  </a:lnTo>
                  <a:lnTo>
                    <a:pt x="933" y="2132"/>
                  </a:lnTo>
                  <a:lnTo>
                    <a:pt x="927" y="2132"/>
                  </a:lnTo>
                  <a:lnTo>
                    <a:pt x="922" y="2136"/>
                  </a:lnTo>
                  <a:lnTo>
                    <a:pt x="918" y="2140"/>
                  </a:lnTo>
                  <a:lnTo>
                    <a:pt x="916" y="2146"/>
                  </a:lnTo>
                  <a:lnTo>
                    <a:pt x="914" y="2149"/>
                  </a:lnTo>
                  <a:lnTo>
                    <a:pt x="918" y="2159"/>
                  </a:lnTo>
                  <a:lnTo>
                    <a:pt x="924" y="2169"/>
                  </a:lnTo>
                  <a:lnTo>
                    <a:pt x="929" y="2178"/>
                  </a:lnTo>
                  <a:lnTo>
                    <a:pt x="931" y="2192"/>
                  </a:lnTo>
                  <a:lnTo>
                    <a:pt x="931" y="2205"/>
                  </a:lnTo>
                  <a:lnTo>
                    <a:pt x="929" y="2219"/>
                  </a:lnTo>
                  <a:lnTo>
                    <a:pt x="927" y="2228"/>
                  </a:lnTo>
                  <a:lnTo>
                    <a:pt x="924" y="2230"/>
                  </a:lnTo>
                  <a:lnTo>
                    <a:pt x="920" y="2230"/>
                  </a:lnTo>
                  <a:lnTo>
                    <a:pt x="916" y="2232"/>
                  </a:lnTo>
                  <a:lnTo>
                    <a:pt x="912" y="2232"/>
                  </a:lnTo>
                  <a:lnTo>
                    <a:pt x="908" y="2232"/>
                  </a:lnTo>
                  <a:lnTo>
                    <a:pt x="895" y="2240"/>
                  </a:lnTo>
                  <a:lnTo>
                    <a:pt x="885" y="2249"/>
                  </a:lnTo>
                  <a:lnTo>
                    <a:pt x="877" y="2261"/>
                  </a:lnTo>
                  <a:lnTo>
                    <a:pt x="881" y="2265"/>
                  </a:lnTo>
                  <a:lnTo>
                    <a:pt x="885" y="2268"/>
                  </a:lnTo>
                  <a:lnTo>
                    <a:pt x="887" y="2274"/>
                  </a:lnTo>
                  <a:lnTo>
                    <a:pt x="881" y="2291"/>
                  </a:lnTo>
                  <a:lnTo>
                    <a:pt x="872" y="2303"/>
                  </a:lnTo>
                  <a:lnTo>
                    <a:pt x="862" y="2313"/>
                  </a:lnTo>
                  <a:lnTo>
                    <a:pt x="851" y="2326"/>
                  </a:lnTo>
                  <a:lnTo>
                    <a:pt x="845" y="2341"/>
                  </a:lnTo>
                  <a:lnTo>
                    <a:pt x="837" y="2353"/>
                  </a:lnTo>
                  <a:lnTo>
                    <a:pt x="826" y="2368"/>
                  </a:lnTo>
                  <a:lnTo>
                    <a:pt x="816" y="2382"/>
                  </a:lnTo>
                  <a:lnTo>
                    <a:pt x="805" y="2393"/>
                  </a:lnTo>
                  <a:lnTo>
                    <a:pt x="789" y="2403"/>
                  </a:lnTo>
                  <a:lnTo>
                    <a:pt x="783" y="2405"/>
                  </a:lnTo>
                  <a:lnTo>
                    <a:pt x="780" y="2407"/>
                  </a:lnTo>
                  <a:lnTo>
                    <a:pt x="774" y="2407"/>
                  </a:lnTo>
                  <a:lnTo>
                    <a:pt x="768" y="2407"/>
                  </a:lnTo>
                  <a:lnTo>
                    <a:pt x="764" y="2409"/>
                  </a:lnTo>
                  <a:lnTo>
                    <a:pt x="762" y="2410"/>
                  </a:lnTo>
                  <a:lnTo>
                    <a:pt x="760" y="2414"/>
                  </a:lnTo>
                  <a:lnTo>
                    <a:pt x="755" y="2416"/>
                  </a:lnTo>
                  <a:lnTo>
                    <a:pt x="751" y="2416"/>
                  </a:lnTo>
                  <a:lnTo>
                    <a:pt x="745" y="2418"/>
                  </a:lnTo>
                  <a:lnTo>
                    <a:pt x="741" y="2418"/>
                  </a:lnTo>
                  <a:lnTo>
                    <a:pt x="737" y="2418"/>
                  </a:lnTo>
                  <a:lnTo>
                    <a:pt x="733" y="2416"/>
                  </a:lnTo>
                  <a:lnTo>
                    <a:pt x="730" y="2414"/>
                  </a:lnTo>
                  <a:lnTo>
                    <a:pt x="724" y="2412"/>
                  </a:lnTo>
                  <a:lnTo>
                    <a:pt x="707" y="2416"/>
                  </a:lnTo>
                  <a:lnTo>
                    <a:pt x="691" y="2422"/>
                  </a:lnTo>
                  <a:lnTo>
                    <a:pt x="676" y="2428"/>
                  </a:lnTo>
                  <a:lnTo>
                    <a:pt x="659" y="2432"/>
                  </a:lnTo>
                  <a:lnTo>
                    <a:pt x="653" y="2432"/>
                  </a:lnTo>
                  <a:lnTo>
                    <a:pt x="649" y="2430"/>
                  </a:lnTo>
                  <a:lnTo>
                    <a:pt x="645" y="2426"/>
                  </a:lnTo>
                  <a:lnTo>
                    <a:pt x="641" y="2422"/>
                  </a:lnTo>
                  <a:lnTo>
                    <a:pt x="639" y="2418"/>
                  </a:lnTo>
                  <a:lnTo>
                    <a:pt x="636" y="2420"/>
                  </a:lnTo>
                  <a:lnTo>
                    <a:pt x="634" y="2420"/>
                  </a:lnTo>
                  <a:lnTo>
                    <a:pt x="632" y="2422"/>
                  </a:lnTo>
                  <a:lnTo>
                    <a:pt x="628" y="2403"/>
                  </a:lnTo>
                  <a:lnTo>
                    <a:pt x="622" y="2391"/>
                  </a:lnTo>
                  <a:lnTo>
                    <a:pt x="626" y="2385"/>
                  </a:lnTo>
                  <a:lnTo>
                    <a:pt x="628" y="2380"/>
                  </a:lnTo>
                  <a:lnTo>
                    <a:pt x="630" y="2374"/>
                  </a:lnTo>
                  <a:lnTo>
                    <a:pt x="626" y="2364"/>
                  </a:lnTo>
                  <a:lnTo>
                    <a:pt x="620" y="2355"/>
                  </a:lnTo>
                  <a:lnTo>
                    <a:pt x="613" y="2345"/>
                  </a:lnTo>
                  <a:lnTo>
                    <a:pt x="609" y="2339"/>
                  </a:lnTo>
                  <a:lnTo>
                    <a:pt x="593" y="2316"/>
                  </a:lnTo>
                  <a:lnTo>
                    <a:pt x="580" y="2293"/>
                  </a:lnTo>
                  <a:lnTo>
                    <a:pt x="566" y="2268"/>
                  </a:lnTo>
                  <a:lnTo>
                    <a:pt x="559" y="2242"/>
                  </a:lnTo>
                  <a:lnTo>
                    <a:pt x="555" y="2211"/>
                  </a:lnTo>
                  <a:lnTo>
                    <a:pt x="555" y="2194"/>
                  </a:lnTo>
                  <a:lnTo>
                    <a:pt x="555" y="2190"/>
                  </a:lnTo>
                  <a:lnTo>
                    <a:pt x="553" y="2186"/>
                  </a:lnTo>
                  <a:lnTo>
                    <a:pt x="551" y="2182"/>
                  </a:lnTo>
                  <a:lnTo>
                    <a:pt x="547" y="2178"/>
                  </a:lnTo>
                  <a:lnTo>
                    <a:pt x="543" y="2172"/>
                  </a:lnTo>
                  <a:lnTo>
                    <a:pt x="532" y="2151"/>
                  </a:lnTo>
                  <a:lnTo>
                    <a:pt x="520" y="2130"/>
                  </a:lnTo>
                  <a:lnTo>
                    <a:pt x="513" y="2107"/>
                  </a:lnTo>
                  <a:lnTo>
                    <a:pt x="509" y="2080"/>
                  </a:lnTo>
                  <a:lnTo>
                    <a:pt x="513" y="2061"/>
                  </a:lnTo>
                  <a:lnTo>
                    <a:pt x="520" y="2046"/>
                  </a:lnTo>
                  <a:lnTo>
                    <a:pt x="530" y="2032"/>
                  </a:lnTo>
                  <a:lnTo>
                    <a:pt x="538" y="2021"/>
                  </a:lnTo>
                  <a:lnTo>
                    <a:pt x="545" y="2007"/>
                  </a:lnTo>
                  <a:lnTo>
                    <a:pt x="549" y="1992"/>
                  </a:lnTo>
                  <a:lnTo>
                    <a:pt x="547" y="1979"/>
                  </a:lnTo>
                  <a:lnTo>
                    <a:pt x="543" y="1969"/>
                  </a:lnTo>
                  <a:lnTo>
                    <a:pt x="541" y="1957"/>
                  </a:lnTo>
                  <a:lnTo>
                    <a:pt x="536" y="1934"/>
                  </a:lnTo>
                  <a:lnTo>
                    <a:pt x="530" y="1919"/>
                  </a:lnTo>
                  <a:lnTo>
                    <a:pt x="524" y="1906"/>
                  </a:lnTo>
                  <a:lnTo>
                    <a:pt x="522" y="1892"/>
                  </a:lnTo>
                  <a:lnTo>
                    <a:pt x="520" y="1879"/>
                  </a:lnTo>
                  <a:lnTo>
                    <a:pt x="515" y="1867"/>
                  </a:lnTo>
                  <a:lnTo>
                    <a:pt x="503" y="1856"/>
                  </a:lnTo>
                  <a:lnTo>
                    <a:pt x="490" y="1842"/>
                  </a:lnTo>
                  <a:lnTo>
                    <a:pt x="476" y="1829"/>
                  </a:lnTo>
                  <a:lnTo>
                    <a:pt x="467" y="1813"/>
                  </a:lnTo>
                  <a:lnTo>
                    <a:pt x="463" y="1796"/>
                  </a:lnTo>
                  <a:lnTo>
                    <a:pt x="463" y="1792"/>
                  </a:lnTo>
                  <a:lnTo>
                    <a:pt x="465" y="1787"/>
                  </a:lnTo>
                  <a:lnTo>
                    <a:pt x="469" y="1783"/>
                  </a:lnTo>
                  <a:lnTo>
                    <a:pt x="472" y="1777"/>
                  </a:lnTo>
                  <a:lnTo>
                    <a:pt x="474" y="1773"/>
                  </a:lnTo>
                  <a:lnTo>
                    <a:pt x="476" y="1771"/>
                  </a:lnTo>
                  <a:lnTo>
                    <a:pt x="476" y="1767"/>
                  </a:lnTo>
                  <a:lnTo>
                    <a:pt x="476" y="1766"/>
                  </a:lnTo>
                  <a:lnTo>
                    <a:pt x="476" y="1764"/>
                  </a:lnTo>
                  <a:lnTo>
                    <a:pt x="476" y="1764"/>
                  </a:lnTo>
                  <a:lnTo>
                    <a:pt x="478" y="1758"/>
                  </a:lnTo>
                  <a:lnTo>
                    <a:pt x="478" y="1752"/>
                  </a:lnTo>
                  <a:lnTo>
                    <a:pt x="478" y="1746"/>
                  </a:lnTo>
                  <a:lnTo>
                    <a:pt x="478" y="1741"/>
                  </a:lnTo>
                  <a:lnTo>
                    <a:pt x="480" y="1735"/>
                  </a:lnTo>
                  <a:lnTo>
                    <a:pt x="484" y="1733"/>
                  </a:lnTo>
                  <a:lnTo>
                    <a:pt x="474" y="1719"/>
                  </a:lnTo>
                  <a:lnTo>
                    <a:pt x="463" y="1710"/>
                  </a:lnTo>
                  <a:lnTo>
                    <a:pt x="444" y="1708"/>
                  </a:lnTo>
                  <a:lnTo>
                    <a:pt x="434" y="1708"/>
                  </a:lnTo>
                  <a:lnTo>
                    <a:pt x="424" y="1708"/>
                  </a:lnTo>
                  <a:lnTo>
                    <a:pt x="419" y="1708"/>
                  </a:lnTo>
                  <a:lnTo>
                    <a:pt x="409" y="1704"/>
                  </a:lnTo>
                  <a:lnTo>
                    <a:pt x="399" y="1694"/>
                  </a:lnTo>
                  <a:lnTo>
                    <a:pt x="392" y="1683"/>
                  </a:lnTo>
                  <a:lnTo>
                    <a:pt x="382" y="1673"/>
                  </a:lnTo>
                  <a:lnTo>
                    <a:pt x="369" y="1670"/>
                  </a:lnTo>
                  <a:lnTo>
                    <a:pt x="340" y="1673"/>
                  </a:lnTo>
                  <a:lnTo>
                    <a:pt x="315" y="1681"/>
                  </a:lnTo>
                  <a:lnTo>
                    <a:pt x="292" y="1691"/>
                  </a:lnTo>
                  <a:lnTo>
                    <a:pt x="286" y="1693"/>
                  </a:lnTo>
                  <a:lnTo>
                    <a:pt x="282" y="1696"/>
                  </a:lnTo>
                  <a:lnTo>
                    <a:pt x="278" y="1698"/>
                  </a:lnTo>
                  <a:lnTo>
                    <a:pt x="275" y="1700"/>
                  </a:lnTo>
                  <a:lnTo>
                    <a:pt x="269" y="1702"/>
                  </a:lnTo>
                  <a:lnTo>
                    <a:pt x="259" y="1698"/>
                  </a:lnTo>
                  <a:lnTo>
                    <a:pt x="246" y="1694"/>
                  </a:lnTo>
                  <a:lnTo>
                    <a:pt x="232" y="1693"/>
                  </a:lnTo>
                  <a:lnTo>
                    <a:pt x="217" y="1694"/>
                  </a:lnTo>
                  <a:lnTo>
                    <a:pt x="204" y="1698"/>
                  </a:lnTo>
                  <a:lnTo>
                    <a:pt x="190" y="1702"/>
                  </a:lnTo>
                  <a:lnTo>
                    <a:pt x="173" y="1704"/>
                  </a:lnTo>
                  <a:lnTo>
                    <a:pt x="167" y="1704"/>
                  </a:lnTo>
                  <a:lnTo>
                    <a:pt x="161" y="1702"/>
                  </a:lnTo>
                  <a:lnTo>
                    <a:pt x="157" y="1702"/>
                  </a:lnTo>
                  <a:lnTo>
                    <a:pt x="156" y="1700"/>
                  </a:lnTo>
                  <a:lnTo>
                    <a:pt x="138" y="1689"/>
                  </a:lnTo>
                  <a:lnTo>
                    <a:pt x="119" y="1675"/>
                  </a:lnTo>
                  <a:lnTo>
                    <a:pt x="102" y="1660"/>
                  </a:lnTo>
                  <a:lnTo>
                    <a:pt x="88" y="1645"/>
                  </a:lnTo>
                  <a:lnTo>
                    <a:pt x="79" y="1629"/>
                  </a:lnTo>
                  <a:lnTo>
                    <a:pt x="69" y="1614"/>
                  </a:lnTo>
                  <a:lnTo>
                    <a:pt x="58" y="1600"/>
                  </a:lnTo>
                  <a:lnTo>
                    <a:pt x="52" y="1595"/>
                  </a:lnTo>
                  <a:lnTo>
                    <a:pt x="42" y="1587"/>
                  </a:lnTo>
                  <a:lnTo>
                    <a:pt x="31" y="1577"/>
                  </a:lnTo>
                  <a:lnTo>
                    <a:pt x="23" y="1568"/>
                  </a:lnTo>
                  <a:lnTo>
                    <a:pt x="19" y="1564"/>
                  </a:lnTo>
                  <a:lnTo>
                    <a:pt x="17" y="1562"/>
                  </a:lnTo>
                  <a:lnTo>
                    <a:pt x="15" y="1560"/>
                  </a:lnTo>
                  <a:lnTo>
                    <a:pt x="13" y="1558"/>
                  </a:lnTo>
                  <a:lnTo>
                    <a:pt x="12" y="1554"/>
                  </a:lnTo>
                  <a:lnTo>
                    <a:pt x="13" y="1554"/>
                  </a:lnTo>
                  <a:lnTo>
                    <a:pt x="12" y="1549"/>
                  </a:lnTo>
                  <a:lnTo>
                    <a:pt x="12" y="1541"/>
                  </a:lnTo>
                  <a:lnTo>
                    <a:pt x="10" y="1535"/>
                  </a:lnTo>
                  <a:lnTo>
                    <a:pt x="10" y="1531"/>
                  </a:lnTo>
                  <a:lnTo>
                    <a:pt x="8" y="1527"/>
                  </a:lnTo>
                  <a:lnTo>
                    <a:pt x="6" y="1524"/>
                  </a:lnTo>
                  <a:lnTo>
                    <a:pt x="4" y="1520"/>
                  </a:lnTo>
                  <a:lnTo>
                    <a:pt x="0" y="1516"/>
                  </a:lnTo>
                  <a:lnTo>
                    <a:pt x="12" y="1506"/>
                  </a:lnTo>
                  <a:lnTo>
                    <a:pt x="19" y="1491"/>
                  </a:lnTo>
                  <a:lnTo>
                    <a:pt x="25" y="1474"/>
                  </a:lnTo>
                  <a:lnTo>
                    <a:pt x="27" y="1460"/>
                  </a:lnTo>
                  <a:lnTo>
                    <a:pt x="23" y="1435"/>
                  </a:lnTo>
                  <a:lnTo>
                    <a:pt x="17" y="1414"/>
                  </a:lnTo>
                  <a:lnTo>
                    <a:pt x="15" y="1391"/>
                  </a:lnTo>
                  <a:lnTo>
                    <a:pt x="15" y="1385"/>
                  </a:lnTo>
                  <a:lnTo>
                    <a:pt x="19" y="1380"/>
                  </a:lnTo>
                  <a:lnTo>
                    <a:pt x="21" y="1374"/>
                  </a:lnTo>
                  <a:lnTo>
                    <a:pt x="27" y="1370"/>
                  </a:lnTo>
                  <a:lnTo>
                    <a:pt x="29" y="1366"/>
                  </a:lnTo>
                  <a:lnTo>
                    <a:pt x="33" y="1360"/>
                  </a:lnTo>
                  <a:lnTo>
                    <a:pt x="42" y="1334"/>
                  </a:lnTo>
                  <a:lnTo>
                    <a:pt x="58" y="1307"/>
                  </a:lnTo>
                  <a:lnTo>
                    <a:pt x="73" y="1284"/>
                  </a:lnTo>
                  <a:lnTo>
                    <a:pt x="85" y="1274"/>
                  </a:lnTo>
                  <a:lnTo>
                    <a:pt x="98" y="1270"/>
                  </a:lnTo>
                  <a:lnTo>
                    <a:pt x="109" y="1266"/>
                  </a:lnTo>
                  <a:lnTo>
                    <a:pt x="115" y="1263"/>
                  </a:lnTo>
                  <a:lnTo>
                    <a:pt x="123" y="1257"/>
                  </a:lnTo>
                  <a:lnTo>
                    <a:pt x="129" y="1251"/>
                  </a:lnTo>
                  <a:lnTo>
                    <a:pt x="134" y="1243"/>
                  </a:lnTo>
                  <a:lnTo>
                    <a:pt x="138" y="1238"/>
                  </a:lnTo>
                  <a:lnTo>
                    <a:pt x="140" y="1222"/>
                  </a:lnTo>
                  <a:lnTo>
                    <a:pt x="142" y="1211"/>
                  </a:lnTo>
                  <a:lnTo>
                    <a:pt x="142" y="1201"/>
                  </a:lnTo>
                  <a:lnTo>
                    <a:pt x="148" y="1190"/>
                  </a:lnTo>
                  <a:lnTo>
                    <a:pt x="175" y="1159"/>
                  </a:lnTo>
                  <a:lnTo>
                    <a:pt x="202" y="1132"/>
                  </a:lnTo>
                  <a:lnTo>
                    <a:pt x="200" y="1132"/>
                  </a:lnTo>
                  <a:lnTo>
                    <a:pt x="204" y="1126"/>
                  </a:lnTo>
                  <a:lnTo>
                    <a:pt x="205" y="1122"/>
                  </a:lnTo>
                  <a:lnTo>
                    <a:pt x="209" y="1119"/>
                  </a:lnTo>
                  <a:lnTo>
                    <a:pt x="213" y="1115"/>
                  </a:lnTo>
                  <a:lnTo>
                    <a:pt x="236" y="1126"/>
                  </a:lnTo>
                  <a:lnTo>
                    <a:pt x="265" y="1128"/>
                  </a:lnTo>
                  <a:lnTo>
                    <a:pt x="271" y="1128"/>
                  </a:lnTo>
                  <a:lnTo>
                    <a:pt x="275" y="1126"/>
                  </a:lnTo>
                  <a:lnTo>
                    <a:pt x="278" y="1124"/>
                  </a:lnTo>
                  <a:lnTo>
                    <a:pt x="282" y="1122"/>
                  </a:lnTo>
                  <a:lnTo>
                    <a:pt x="284" y="1121"/>
                  </a:lnTo>
                  <a:lnTo>
                    <a:pt x="288" y="1119"/>
                  </a:lnTo>
                  <a:lnTo>
                    <a:pt x="311" y="1109"/>
                  </a:lnTo>
                  <a:lnTo>
                    <a:pt x="336" y="1099"/>
                  </a:lnTo>
                  <a:lnTo>
                    <a:pt x="363" y="1092"/>
                  </a:lnTo>
                  <a:lnTo>
                    <a:pt x="386" y="1088"/>
                  </a:lnTo>
                  <a:lnTo>
                    <a:pt x="394" y="1090"/>
                  </a:lnTo>
                  <a:lnTo>
                    <a:pt x="399" y="1092"/>
                  </a:lnTo>
                  <a:lnTo>
                    <a:pt x="405" y="1094"/>
                  </a:lnTo>
                  <a:lnTo>
                    <a:pt x="409" y="1096"/>
                  </a:lnTo>
                  <a:lnTo>
                    <a:pt x="413" y="1094"/>
                  </a:lnTo>
                  <a:lnTo>
                    <a:pt x="419" y="1092"/>
                  </a:lnTo>
                  <a:lnTo>
                    <a:pt x="424" y="1088"/>
                  </a:lnTo>
                  <a:lnTo>
                    <a:pt x="428" y="1086"/>
                  </a:lnTo>
                  <a:lnTo>
                    <a:pt x="434" y="1086"/>
                  </a:lnTo>
                  <a:lnTo>
                    <a:pt x="440" y="1086"/>
                  </a:lnTo>
                  <a:lnTo>
                    <a:pt x="445" y="1088"/>
                  </a:lnTo>
                  <a:lnTo>
                    <a:pt x="449" y="1090"/>
                  </a:lnTo>
                  <a:lnTo>
                    <a:pt x="453" y="1090"/>
                  </a:lnTo>
                  <a:lnTo>
                    <a:pt x="459" y="1090"/>
                  </a:lnTo>
                  <a:lnTo>
                    <a:pt x="463" y="1088"/>
                  </a:lnTo>
                  <a:lnTo>
                    <a:pt x="467" y="1086"/>
                  </a:lnTo>
                  <a:lnTo>
                    <a:pt x="469" y="1082"/>
                  </a:lnTo>
                  <a:lnTo>
                    <a:pt x="472" y="1080"/>
                  </a:lnTo>
                  <a:lnTo>
                    <a:pt x="478" y="1080"/>
                  </a:lnTo>
                  <a:lnTo>
                    <a:pt x="482" y="1080"/>
                  </a:lnTo>
                  <a:lnTo>
                    <a:pt x="486" y="1082"/>
                  </a:lnTo>
                  <a:lnTo>
                    <a:pt x="488" y="1084"/>
                  </a:lnTo>
                  <a:lnTo>
                    <a:pt x="490" y="1088"/>
                  </a:lnTo>
                  <a:lnTo>
                    <a:pt x="492" y="1090"/>
                  </a:lnTo>
                  <a:lnTo>
                    <a:pt x="493" y="1092"/>
                  </a:lnTo>
                  <a:lnTo>
                    <a:pt x="497" y="1092"/>
                  </a:lnTo>
                  <a:lnTo>
                    <a:pt x="501" y="1092"/>
                  </a:lnTo>
                  <a:lnTo>
                    <a:pt x="503" y="1090"/>
                  </a:lnTo>
                  <a:lnTo>
                    <a:pt x="507" y="1088"/>
                  </a:lnTo>
                  <a:lnTo>
                    <a:pt x="505" y="1092"/>
                  </a:lnTo>
                  <a:lnTo>
                    <a:pt x="503" y="1094"/>
                  </a:lnTo>
                  <a:lnTo>
                    <a:pt x="501" y="1096"/>
                  </a:lnTo>
                  <a:lnTo>
                    <a:pt x="499" y="1098"/>
                  </a:lnTo>
                  <a:lnTo>
                    <a:pt x="497" y="1101"/>
                  </a:lnTo>
                  <a:lnTo>
                    <a:pt x="497" y="1103"/>
                  </a:lnTo>
                  <a:lnTo>
                    <a:pt x="497" y="1107"/>
                  </a:lnTo>
                  <a:lnTo>
                    <a:pt x="499" y="1109"/>
                  </a:lnTo>
                  <a:lnTo>
                    <a:pt x="503" y="1113"/>
                  </a:lnTo>
                  <a:lnTo>
                    <a:pt x="503" y="1115"/>
                  </a:lnTo>
                  <a:lnTo>
                    <a:pt x="505" y="1119"/>
                  </a:lnTo>
                  <a:lnTo>
                    <a:pt x="503" y="1122"/>
                  </a:lnTo>
                  <a:lnTo>
                    <a:pt x="503" y="1128"/>
                  </a:lnTo>
                  <a:lnTo>
                    <a:pt x="499" y="1132"/>
                  </a:lnTo>
                  <a:lnTo>
                    <a:pt x="497" y="1136"/>
                  </a:lnTo>
                  <a:lnTo>
                    <a:pt x="497" y="1142"/>
                  </a:lnTo>
                  <a:lnTo>
                    <a:pt x="499" y="1149"/>
                  </a:lnTo>
                  <a:lnTo>
                    <a:pt x="501" y="1155"/>
                  </a:lnTo>
                  <a:lnTo>
                    <a:pt x="507" y="1163"/>
                  </a:lnTo>
                  <a:lnTo>
                    <a:pt x="513" y="1167"/>
                  </a:lnTo>
                  <a:lnTo>
                    <a:pt x="518" y="1170"/>
                  </a:lnTo>
                  <a:lnTo>
                    <a:pt x="524" y="1170"/>
                  </a:lnTo>
                  <a:lnTo>
                    <a:pt x="543" y="1170"/>
                  </a:lnTo>
                  <a:lnTo>
                    <a:pt x="561" y="1174"/>
                  </a:lnTo>
                  <a:lnTo>
                    <a:pt x="576" y="1184"/>
                  </a:lnTo>
                  <a:lnTo>
                    <a:pt x="591" y="1195"/>
                  </a:lnTo>
                  <a:lnTo>
                    <a:pt x="607" y="1207"/>
                  </a:lnTo>
                  <a:lnTo>
                    <a:pt x="624" y="1217"/>
                  </a:lnTo>
                  <a:lnTo>
                    <a:pt x="643" y="1220"/>
                  </a:lnTo>
                  <a:lnTo>
                    <a:pt x="647" y="1220"/>
                  </a:lnTo>
                  <a:lnTo>
                    <a:pt x="651" y="1218"/>
                  </a:lnTo>
                  <a:lnTo>
                    <a:pt x="655" y="1217"/>
                  </a:lnTo>
                  <a:lnTo>
                    <a:pt x="657" y="1213"/>
                  </a:lnTo>
                  <a:lnTo>
                    <a:pt x="657" y="1211"/>
                  </a:lnTo>
                  <a:lnTo>
                    <a:pt x="657" y="1199"/>
                  </a:lnTo>
                  <a:lnTo>
                    <a:pt x="661" y="1188"/>
                  </a:lnTo>
                  <a:lnTo>
                    <a:pt x="666" y="1182"/>
                  </a:lnTo>
                  <a:lnTo>
                    <a:pt x="678" y="1178"/>
                  </a:lnTo>
                  <a:lnTo>
                    <a:pt x="691" y="1174"/>
                  </a:lnTo>
                  <a:lnTo>
                    <a:pt x="691" y="1176"/>
                  </a:lnTo>
                  <a:lnTo>
                    <a:pt x="705" y="1176"/>
                  </a:lnTo>
                  <a:lnTo>
                    <a:pt x="707" y="1180"/>
                  </a:lnTo>
                  <a:lnTo>
                    <a:pt x="709" y="1184"/>
                  </a:lnTo>
                  <a:lnTo>
                    <a:pt x="712" y="1186"/>
                  </a:lnTo>
                  <a:lnTo>
                    <a:pt x="714" y="1190"/>
                  </a:lnTo>
                  <a:lnTo>
                    <a:pt x="718" y="1192"/>
                  </a:lnTo>
                  <a:lnTo>
                    <a:pt x="724" y="1194"/>
                  </a:lnTo>
                  <a:lnTo>
                    <a:pt x="728" y="1194"/>
                  </a:lnTo>
                  <a:lnTo>
                    <a:pt x="733" y="1194"/>
                  </a:lnTo>
                  <a:lnTo>
                    <a:pt x="739" y="1194"/>
                  </a:lnTo>
                  <a:lnTo>
                    <a:pt x="745" y="1194"/>
                  </a:lnTo>
                  <a:lnTo>
                    <a:pt x="766" y="1201"/>
                  </a:lnTo>
                  <a:lnTo>
                    <a:pt x="791" y="1209"/>
                  </a:lnTo>
                  <a:lnTo>
                    <a:pt x="814" y="1211"/>
                  </a:lnTo>
                  <a:lnTo>
                    <a:pt x="831" y="1209"/>
                  </a:lnTo>
                  <a:lnTo>
                    <a:pt x="845" y="1205"/>
                  </a:lnTo>
                  <a:lnTo>
                    <a:pt x="860" y="1201"/>
                  </a:lnTo>
                  <a:lnTo>
                    <a:pt x="870" y="1203"/>
                  </a:lnTo>
                  <a:lnTo>
                    <a:pt x="881" y="1207"/>
                  </a:lnTo>
                  <a:lnTo>
                    <a:pt x="893" y="1211"/>
                  </a:lnTo>
                  <a:lnTo>
                    <a:pt x="897" y="1209"/>
                  </a:lnTo>
                  <a:lnTo>
                    <a:pt x="901" y="1209"/>
                  </a:lnTo>
                  <a:lnTo>
                    <a:pt x="902" y="1207"/>
                  </a:lnTo>
                  <a:lnTo>
                    <a:pt x="906" y="1207"/>
                  </a:lnTo>
                  <a:lnTo>
                    <a:pt x="910" y="1205"/>
                  </a:lnTo>
                  <a:lnTo>
                    <a:pt x="912" y="1211"/>
                  </a:lnTo>
                  <a:lnTo>
                    <a:pt x="908" y="1201"/>
                  </a:lnTo>
                  <a:lnTo>
                    <a:pt x="910" y="1199"/>
                  </a:lnTo>
                  <a:lnTo>
                    <a:pt x="910" y="1197"/>
                  </a:lnTo>
                  <a:lnTo>
                    <a:pt x="912" y="1195"/>
                  </a:lnTo>
                  <a:lnTo>
                    <a:pt x="914" y="1194"/>
                  </a:lnTo>
                  <a:lnTo>
                    <a:pt x="918" y="1178"/>
                  </a:lnTo>
                  <a:lnTo>
                    <a:pt x="924" y="1161"/>
                  </a:lnTo>
                  <a:lnTo>
                    <a:pt x="925" y="1157"/>
                  </a:lnTo>
                  <a:lnTo>
                    <a:pt x="927" y="1153"/>
                  </a:lnTo>
                  <a:lnTo>
                    <a:pt x="931" y="1149"/>
                  </a:lnTo>
                  <a:lnTo>
                    <a:pt x="935" y="1146"/>
                  </a:lnTo>
                  <a:lnTo>
                    <a:pt x="937" y="1142"/>
                  </a:lnTo>
                  <a:lnTo>
                    <a:pt x="939" y="1138"/>
                  </a:lnTo>
                  <a:lnTo>
                    <a:pt x="939" y="1132"/>
                  </a:lnTo>
                  <a:lnTo>
                    <a:pt x="939" y="1121"/>
                  </a:lnTo>
                  <a:lnTo>
                    <a:pt x="937" y="1113"/>
                  </a:lnTo>
                  <a:lnTo>
                    <a:pt x="935" y="1105"/>
                  </a:lnTo>
                  <a:lnTo>
                    <a:pt x="937" y="1103"/>
                  </a:lnTo>
                  <a:lnTo>
                    <a:pt x="937" y="1101"/>
                  </a:lnTo>
                  <a:lnTo>
                    <a:pt x="939" y="1099"/>
                  </a:lnTo>
                  <a:lnTo>
                    <a:pt x="939" y="1099"/>
                  </a:lnTo>
                  <a:lnTo>
                    <a:pt x="939" y="1092"/>
                  </a:lnTo>
                  <a:lnTo>
                    <a:pt x="935" y="1094"/>
                  </a:lnTo>
                  <a:lnTo>
                    <a:pt x="933" y="1096"/>
                  </a:lnTo>
                  <a:lnTo>
                    <a:pt x="931" y="1098"/>
                  </a:lnTo>
                  <a:lnTo>
                    <a:pt x="929" y="1098"/>
                  </a:lnTo>
                  <a:lnTo>
                    <a:pt x="924" y="1098"/>
                  </a:lnTo>
                  <a:lnTo>
                    <a:pt x="922" y="1096"/>
                  </a:lnTo>
                  <a:lnTo>
                    <a:pt x="918" y="1096"/>
                  </a:lnTo>
                  <a:lnTo>
                    <a:pt x="916" y="1094"/>
                  </a:lnTo>
                  <a:lnTo>
                    <a:pt x="910" y="1099"/>
                  </a:lnTo>
                  <a:lnTo>
                    <a:pt x="904" y="1103"/>
                  </a:lnTo>
                  <a:lnTo>
                    <a:pt x="897" y="1107"/>
                  </a:lnTo>
                  <a:lnTo>
                    <a:pt x="885" y="1109"/>
                  </a:lnTo>
                  <a:lnTo>
                    <a:pt x="877" y="1107"/>
                  </a:lnTo>
                  <a:lnTo>
                    <a:pt x="870" y="1101"/>
                  </a:lnTo>
                  <a:lnTo>
                    <a:pt x="862" y="1096"/>
                  </a:lnTo>
                  <a:lnTo>
                    <a:pt x="854" y="1094"/>
                  </a:lnTo>
                  <a:lnTo>
                    <a:pt x="851" y="1094"/>
                  </a:lnTo>
                  <a:lnTo>
                    <a:pt x="847" y="1096"/>
                  </a:lnTo>
                  <a:lnTo>
                    <a:pt x="845" y="1099"/>
                  </a:lnTo>
                  <a:lnTo>
                    <a:pt x="841" y="1101"/>
                  </a:lnTo>
                  <a:lnTo>
                    <a:pt x="839" y="1105"/>
                  </a:lnTo>
                  <a:lnTo>
                    <a:pt x="837" y="1107"/>
                  </a:lnTo>
                  <a:lnTo>
                    <a:pt x="833" y="1107"/>
                  </a:lnTo>
                  <a:lnTo>
                    <a:pt x="828" y="1107"/>
                  </a:lnTo>
                  <a:lnTo>
                    <a:pt x="824" y="1105"/>
                  </a:lnTo>
                  <a:lnTo>
                    <a:pt x="820" y="1101"/>
                  </a:lnTo>
                  <a:lnTo>
                    <a:pt x="816" y="1099"/>
                  </a:lnTo>
                  <a:lnTo>
                    <a:pt x="812" y="1098"/>
                  </a:lnTo>
                  <a:lnTo>
                    <a:pt x="808" y="1096"/>
                  </a:lnTo>
                  <a:lnTo>
                    <a:pt x="803" y="1098"/>
                  </a:lnTo>
                  <a:lnTo>
                    <a:pt x="797" y="1098"/>
                  </a:lnTo>
                  <a:lnTo>
                    <a:pt x="799" y="1096"/>
                  </a:lnTo>
                  <a:lnTo>
                    <a:pt x="801" y="1094"/>
                  </a:lnTo>
                  <a:lnTo>
                    <a:pt x="801" y="1094"/>
                  </a:lnTo>
                  <a:lnTo>
                    <a:pt x="799" y="1092"/>
                  </a:lnTo>
                  <a:lnTo>
                    <a:pt x="795" y="1088"/>
                  </a:lnTo>
                  <a:lnTo>
                    <a:pt x="791" y="1086"/>
                  </a:lnTo>
                  <a:lnTo>
                    <a:pt x="787" y="1082"/>
                  </a:lnTo>
                  <a:lnTo>
                    <a:pt x="785" y="1078"/>
                  </a:lnTo>
                  <a:lnTo>
                    <a:pt x="783" y="1076"/>
                  </a:lnTo>
                  <a:lnTo>
                    <a:pt x="785" y="1073"/>
                  </a:lnTo>
                  <a:lnTo>
                    <a:pt x="781" y="1069"/>
                  </a:lnTo>
                  <a:lnTo>
                    <a:pt x="776" y="1065"/>
                  </a:lnTo>
                  <a:lnTo>
                    <a:pt x="770" y="1063"/>
                  </a:lnTo>
                  <a:lnTo>
                    <a:pt x="764" y="1061"/>
                  </a:lnTo>
                  <a:lnTo>
                    <a:pt x="768" y="1059"/>
                  </a:lnTo>
                  <a:lnTo>
                    <a:pt x="770" y="1057"/>
                  </a:lnTo>
                  <a:lnTo>
                    <a:pt x="774" y="1055"/>
                  </a:lnTo>
                  <a:lnTo>
                    <a:pt x="776" y="1053"/>
                  </a:lnTo>
                  <a:lnTo>
                    <a:pt x="778" y="1050"/>
                  </a:lnTo>
                  <a:lnTo>
                    <a:pt x="778" y="1044"/>
                  </a:lnTo>
                  <a:lnTo>
                    <a:pt x="778" y="1042"/>
                  </a:lnTo>
                  <a:lnTo>
                    <a:pt x="778" y="1040"/>
                  </a:lnTo>
                  <a:lnTo>
                    <a:pt x="778" y="1036"/>
                  </a:lnTo>
                  <a:lnTo>
                    <a:pt x="774" y="1036"/>
                  </a:lnTo>
                  <a:lnTo>
                    <a:pt x="772" y="1036"/>
                  </a:lnTo>
                  <a:lnTo>
                    <a:pt x="770" y="1036"/>
                  </a:lnTo>
                  <a:lnTo>
                    <a:pt x="768" y="1036"/>
                  </a:lnTo>
                  <a:lnTo>
                    <a:pt x="766" y="1034"/>
                  </a:lnTo>
                  <a:lnTo>
                    <a:pt x="770" y="1027"/>
                  </a:lnTo>
                  <a:lnTo>
                    <a:pt x="780" y="1021"/>
                  </a:lnTo>
                  <a:lnTo>
                    <a:pt x="791" y="1019"/>
                  </a:lnTo>
                  <a:lnTo>
                    <a:pt x="803" y="1017"/>
                  </a:lnTo>
                  <a:lnTo>
                    <a:pt x="814" y="1015"/>
                  </a:lnTo>
                  <a:lnTo>
                    <a:pt x="822" y="1013"/>
                  </a:lnTo>
                  <a:lnTo>
                    <a:pt x="822" y="1009"/>
                  </a:lnTo>
                  <a:lnTo>
                    <a:pt x="820" y="1009"/>
                  </a:lnTo>
                  <a:lnTo>
                    <a:pt x="818" y="1007"/>
                  </a:lnTo>
                  <a:lnTo>
                    <a:pt x="818" y="1005"/>
                  </a:lnTo>
                  <a:lnTo>
                    <a:pt x="818" y="1003"/>
                  </a:lnTo>
                  <a:lnTo>
                    <a:pt x="822" y="1002"/>
                  </a:lnTo>
                  <a:lnTo>
                    <a:pt x="824" y="1002"/>
                  </a:lnTo>
                  <a:lnTo>
                    <a:pt x="828" y="1002"/>
                  </a:lnTo>
                  <a:lnTo>
                    <a:pt x="831" y="1002"/>
                  </a:lnTo>
                  <a:lnTo>
                    <a:pt x="833" y="1002"/>
                  </a:lnTo>
                  <a:lnTo>
                    <a:pt x="853" y="1002"/>
                  </a:lnTo>
                  <a:lnTo>
                    <a:pt x="856" y="1000"/>
                  </a:lnTo>
                  <a:lnTo>
                    <a:pt x="862" y="998"/>
                  </a:lnTo>
                  <a:lnTo>
                    <a:pt x="868" y="996"/>
                  </a:lnTo>
                  <a:lnTo>
                    <a:pt x="874" y="992"/>
                  </a:lnTo>
                  <a:lnTo>
                    <a:pt x="877" y="990"/>
                  </a:lnTo>
                  <a:lnTo>
                    <a:pt x="889" y="986"/>
                  </a:lnTo>
                  <a:lnTo>
                    <a:pt x="901" y="984"/>
                  </a:lnTo>
                  <a:lnTo>
                    <a:pt x="914" y="984"/>
                  </a:lnTo>
                  <a:lnTo>
                    <a:pt x="920" y="984"/>
                  </a:lnTo>
                  <a:lnTo>
                    <a:pt x="925" y="986"/>
                  </a:lnTo>
                  <a:lnTo>
                    <a:pt x="927" y="988"/>
                  </a:lnTo>
                  <a:lnTo>
                    <a:pt x="931" y="990"/>
                  </a:lnTo>
                  <a:lnTo>
                    <a:pt x="935" y="992"/>
                  </a:lnTo>
                  <a:lnTo>
                    <a:pt x="939" y="994"/>
                  </a:lnTo>
                  <a:lnTo>
                    <a:pt x="945" y="994"/>
                  </a:lnTo>
                  <a:lnTo>
                    <a:pt x="949" y="1000"/>
                  </a:lnTo>
                  <a:lnTo>
                    <a:pt x="956" y="1003"/>
                  </a:lnTo>
                  <a:lnTo>
                    <a:pt x="968" y="1005"/>
                  </a:lnTo>
                  <a:lnTo>
                    <a:pt x="975" y="1007"/>
                  </a:lnTo>
                  <a:lnTo>
                    <a:pt x="1010" y="1007"/>
                  </a:lnTo>
                  <a:lnTo>
                    <a:pt x="1023" y="1003"/>
                  </a:lnTo>
                  <a:lnTo>
                    <a:pt x="1035" y="996"/>
                  </a:lnTo>
                  <a:lnTo>
                    <a:pt x="1046" y="990"/>
                  </a:lnTo>
                  <a:lnTo>
                    <a:pt x="1045" y="990"/>
                  </a:lnTo>
                  <a:lnTo>
                    <a:pt x="1041" y="992"/>
                  </a:lnTo>
                  <a:lnTo>
                    <a:pt x="1039" y="992"/>
                  </a:lnTo>
                  <a:lnTo>
                    <a:pt x="1035" y="977"/>
                  </a:lnTo>
                  <a:lnTo>
                    <a:pt x="1027" y="963"/>
                  </a:lnTo>
                  <a:lnTo>
                    <a:pt x="1016" y="955"/>
                  </a:lnTo>
                  <a:lnTo>
                    <a:pt x="1000" y="948"/>
                  </a:lnTo>
                  <a:lnTo>
                    <a:pt x="987" y="940"/>
                  </a:lnTo>
                  <a:lnTo>
                    <a:pt x="972" y="932"/>
                  </a:lnTo>
                  <a:lnTo>
                    <a:pt x="960" y="925"/>
                  </a:lnTo>
                  <a:lnTo>
                    <a:pt x="952" y="913"/>
                  </a:lnTo>
                  <a:lnTo>
                    <a:pt x="960" y="909"/>
                  </a:lnTo>
                  <a:lnTo>
                    <a:pt x="968" y="906"/>
                  </a:lnTo>
                  <a:lnTo>
                    <a:pt x="972" y="902"/>
                  </a:lnTo>
                  <a:lnTo>
                    <a:pt x="973" y="900"/>
                  </a:lnTo>
                  <a:lnTo>
                    <a:pt x="975" y="896"/>
                  </a:lnTo>
                  <a:lnTo>
                    <a:pt x="975" y="892"/>
                  </a:lnTo>
                  <a:lnTo>
                    <a:pt x="973" y="888"/>
                  </a:lnTo>
                  <a:lnTo>
                    <a:pt x="972" y="886"/>
                  </a:lnTo>
                  <a:lnTo>
                    <a:pt x="972" y="884"/>
                  </a:lnTo>
                  <a:lnTo>
                    <a:pt x="970" y="883"/>
                  </a:lnTo>
                  <a:lnTo>
                    <a:pt x="972" y="881"/>
                  </a:lnTo>
                  <a:lnTo>
                    <a:pt x="975" y="879"/>
                  </a:lnTo>
                  <a:lnTo>
                    <a:pt x="977" y="877"/>
                  </a:lnTo>
                  <a:lnTo>
                    <a:pt x="979" y="875"/>
                  </a:lnTo>
                  <a:lnTo>
                    <a:pt x="981" y="873"/>
                  </a:lnTo>
                  <a:lnTo>
                    <a:pt x="981" y="871"/>
                  </a:lnTo>
                  <a:lnTo>
                    <a:pt x="968" y="877"/>
                  </a:lnTo>
                  <a:lnTo>
                    <a:pt x="952" y="883"/>
                  </a:lnTo>
                  <a:lnTo>
                    <a:pt x="937" y="890"/>
                  </a:lnTo>
                  <a:lnTo>
                    <a:pt x="924" y="896"/>
                  </a:lnTo>
                  <a:lnTo>
                    <a:pt x="920" y="900"/>
                  </a:lnTo>
                  <a:lnTo>
                    <a:pt x="920" y="904"/>
                  </a:lnTo>
                  <a:lnTo>
                    <a:pt x="922" y="906"/>
                  </a:lnTo>
                  <a:lnTo>
                    <a:pt x="925" y="908"/>
                  </a:lnTo>
                  <a:lnTo>
                    <a:pt x="927" y="909"/>
                  </a:lnTo>
                  <a:lnTo>
                    <a:pt x="929" y="909"/>
                  </a:lnTo>
                  <a:lnTo>
                    <a:pt x="931" y="909"/>
                  </a:lnTo>
                  <a:lnTo>
                    <a:pt x="933" y="909"/>
                  </a:lnTo>
                  <a:lnTo>
                    <a:pt x="939" y="911"/>
                  </a:lnTo>
                  <a:lnTo>
                    <a:pt x="943" y="911"/>
                  </a:lnTo>
                  <a:lnTo>
                    <a:pt x="945" y="911"/>
                  </a:lnTo>
                  <a:lnTo>
                    <a:pt x="947" y="911"/>
                  </a:lnTo>
                  <a:lnTo>
                    <a:pt x="939" y="917"/>
                  </a:lnTo>
                  <a:lnTo>
                    <a:pt x="927" y="923"/>
                  </a:lnTo>
                  <a:lnTo>
                    <a:pt x="914" y="929"/>
                  </a:lnTo>
                  <a:lnTo>
                    <a:pt x="904" y="931"/>
                  </a:lnTo>
                  <a:lnTo>
                    <a:pt x="899" y="927"/>
                  </a:lnTo>
                  <a:lnTo>
                    <a:pt x="889" y="919"/>
                  </a:lnTo>
                  <a:lnTo>
                    <a:pt x="879" y="908"/>
                  </a:lnTo>
                  <a:lnTo>
                    <a:pt x="870" y="896"/>
                  </a:lnTo>
                  <a:lnTo>
                    <a:pt x="862" y="888"/>
                  </a:lnTo>
                  <a:lnTo>
                    <a:pt x="854" y="884"/>
                  </a:lnTo>
                  <a:lnTo>
                    <a:pt x="851" y="884"/>
                  </a:lnTo>
                  <a:lnTo>
                    <a:pt x="845" y="888"/>
                  </a:lnTo>
                  <a:lnTo>
                    <a:pt x="843" y="890"/>
                  </a:lnTo>
                  <a:lnTo>
                    <a:pt x="839" y="894"/>
                  </a:lnTo>
                  <a:lnTo>
                    <a:pt x="835" y="898"/>
                  </a:lnTo>
                  <a:lnTo>
                    <a:pt x="831" y="902"/>
                  </a:lnTo>
                  <a:lnTo>
                    <a:pt x="826" y="904"/>
                  </a:lnTo>
                  <a:lnTo>
                    <a:pt x="828" y="909"/>
                  </a:lnTo>
                  <a:lnTo>
                    <a:pt x="828" y="913"/>
                  </a:lnTo>
                  <a:lnTo>
                    <a:pt x="822" y="915"/>
                  </a:lnTo>
                  <a:lnTo>
                    <a:pt x="818" y="917"/>
                  </a:lnTo>
                  <a:lnTo>
                    <a:pt x="814" y="921"/>
                  </a:lnTo>
                  <a:lnTo>
                    <a:pt x="814" y="925"/>
                  </a:lnTo>
                  <a:lnTo>
                    <a:pt x="812" y="929"/>
                  </a:lnTo>
                  <a:lnTo>
                    <a:pt x="812" y="931"/>
                  </a:lnTo>
                  <a:lnTo>
                    <a:pt x="810" y="931"/>
                  </a:lnTo>
                  <a:lnTo>
                    <a:pt x="810" y="932"/>
                  </a:lnTo>
                  <a:lnTo>
                    <a:pt x="810" y="932"/>
                  </a:lnTo>
                  <a:lnTo>
                    <a:pt x="810" y="950"/>
                  </a:lnTo>
                  <a:lnTo>
                    <a:pt x="806" y="954"/>
                  </a:lnTo>
                  <a:lnTo>
                    <a:pt x="801" y="959"/>
                  </a:lnTo>
                  <a:lnTo>
                    <a:pt x="797" y="965"/>
                  </a:lnTo>
                  <a:lnTo>
                    <a:pt x="793" y="971"/>
                  </a:lnTo>
                  <a:lnTo>
                    <a:pt x="793" y="977"/>
                  </a:lnTo>
                  <a:lnTo>
                    <a:pt x="793" y="982"/>
                  </a:lnTo>
                  <a:lnTo>
                    <a:pt x="797" y="988"/>
                  </a:lnTo>
                  <a:lnTo>
                    <a:pt x="801" y="992"/>
                  </a:lnTo>
                  <a:lnTo>
                    <a:pt x="806" y="996"/>
                  </a:lnTo>
                  <a:lnTo>
                    <a:pt x="810" y="1000"/>
                  </a:lnTo>
                  <a:lnTo>
                    <a:pt x="814" y="1003"/>
                  </a:lnTo>
                  <a:lnTo>
                    <a:pt x="810" y="1005"/>
                  </a:lnTo>
                  <a:lnTo>
                    <a:pt x="808" y="1005"/>
                  </a:lnTo>
                  <a:lnTo>
                    <a:pt x="805" y="1005"/>
                  </a:lnTo>
                  <a:lnTo>
                    <a:pt x="801" y="1007"/>
                  </a:lnTo>
                  <a:lnTo>
                    <a:pt x="797" y="1007"/>
                  </a:lnTo>
                  <a:lnTo>
                    <a:pt x="793" y="1007"/>
                  </a:lnTo>
                  <a:lnTo>
                    <a:pt x="789" y="1007"/>
                  </a:lnTo>
                  <a:lnTo>
                    <a:pt x="785" y="1011"/>
                  </a:lnTo>
                  <a:lnTo>
                    <a:pt x="781" y="1013"/>
                  </a:lnTo>
                  <a:lnTo>
                    <a:pt x="780" y="1017"/>
                  </a:lnTo>
                  <a:lnTo>
                    <a:pt x="776" y="1019"/>
                  </a:lnTo>
                  <a:lnTo>
                    <a:pt x="772" y="1019"/>
                  </a:lnTo>
                  <a:lnTo>
                    <a:pt x="768" y="1019"/>
                  </a:lnTo>
                  <a:lnTo>
                    <a:pt x="762" y="1017"/>
                  </a:lnTo>
                  <a:lnTo>
                    <a:pt x="758" y="1013"/>
                  </a:lnTo>
                  <a:lnTo>
                    <a:pt x="755" y="1011"/>
                  </a:lnTo>
                  <a:lnTo>
                    <a:pt x="751" y="1007"/>
                  </a:lnTo>
                  <a:lnTo>
                    <a:pt x="745" y="1007"/>
                  </a:lnTo>
                  <a:lnTo>
                    <a:pt x="741" y="1007"/>
                  </a:lnTo>
                  <a:lnTo>
                    <a:pt x="735" y="1009"/>
                  </a:lnTo>
                  <a:lnTo>
                    <a:pt x="733" y="1011"/>
                  </a:lnTo>
                  <a:lnTo>
                    <a:pt x="730" y="1013"/>
                  </a:lnTo>
                  <a:lnTo>
                    <a:pt x="726" y="1015"/>
                  </a:lnTo>
                  <a:lnTo>
                    <a:pt x="726" y="1023"/>
                  </a:lnTo>
                  <a:lnTo>
                    <a:pt x="726" y="1028"/>
                  </a:lnTo>
                  <a:lnTo>
                    <a:pt x="720" y="1028"/>
                  </a:lnTo>
                  <a:lnTo>
                    <a:pt x="718" y="1027"/>
                  </a:lnTo>
                  <a:lnTo>
                    <a:pt x="716" y="1025"/>
                  </a:lnTo>
                  <a:lnTo>
                    <a:pt x="714" y="1023"/>
                  </a:lnTo>
                  <a:lnTo>
                    <a:pt x="710" y="1021"/>
                  </a:lnTo>
                  <a:lnTo>
                    <a:pt x="709" y="1019"/>
                  </a:lnTo>
                  <a:lnTo>
                    <a:pt x="705" y="1021"/>
                  </a:lnTo>
                  <a:lnTo>
                    <a:pt x="703" y="1023"/>
                  </a:lnTo>
                  <a:lnTo>
                    <a:pt x="703" y="1027"/>
                  </a:lnTo>
                  <a:lnTo>
                    <a:pt x="714" y="1040"/>
                  </a:lnTo>
                  <a:lnTo>
                    <a:pt x="712" y="1044"/>
                  </a:lnTo>
                  <a:lnTo>
                    <a:pt x="712" y="1046"/>
                  </a:lnTo>
                  <a:lnTo>
                    <a:pt x="710" y="1048"/>
                  </a:lnTo>
                  <a:lnTo>
                    <a:pt x="712" y="1050"/>
                  </a:lnTo>
                  <a:lnTo>
                    <a:pt x="714" y="1051"/>
                  </a:lnTo>
                  <a:lnTo>
                    <a:pt x="718" y="1055"/>
                  </a:lnTo>
                  <a:lnTo>
                    <a:pt x="722" y="1059"/>
                  </a:lnTo>
                  <a:lnTo>
                    <a:pt x="726" y="1061"/>
                  </a:lnTo>
                  <a:lnTo>
                    <a:pt x="730" y="1065"/>
                  </a:lnTo>
                  <a:lnTo>
                    <a:pt x="733" y="1065"/>
                  </a:lnTo>
                  <a:lnTo>
                    <a:pt x="733" y="1069"/>
                  </a:lnTo>
                  <a:lnTo>
                    <a:pt x="735" y="1071"/>
                  </a:lnTo>
                  <a:lnTo>
                    <a:pt x="733" y="1071"/>
                  </a:lnTo>
                  <a:lnTo>
                    <a:pt x="732" y="1071"/>
                  </a:lnTo>
                  <a:lnTo>
                    <a:pt x="728" y="1071"/>
                  </a:lnTo>
                  <a:lnTo>
                    <a:pt x="726" y="1073"/>
                  </a:lnTo>
                  <a:lnTo>
                    <a:pt x="726" y="1074"/>
                  </a:lnTo>
                  <a:lnTo>
                    <a:pt x="724" y="1074"/>
                  </a:lnTo>
                  <a:lnTo>
                    <a:pt x="720" y="1074"/>
                  </a:lnTo>
                  <a:lnTo>
                    <a:pt x="714" y="1073"/>
                  </a:lnTo>
                  <a:lnTo>
                    <a:pt x="712" y="1069"/>
                  </a:lnTo>
                  <a:lnTo>
                    <a:pt x="709" y="1067"/>
                  </a:lnTo>
                  <a:lnTo>
                    <a:pt x="709" y="1065"/>
                  </a:lnTo>
                  <a:lnTo>
                    <a:pt x="709" y="1071"/>
                  </a:lnTo>
                  <a:lnTo>
                    <a:pt x="709" y="1073"/>
                  </a:lnTo>
                  <a:lnTo>
                    <a:pt x="710" y="1076"/>
                  </a:lnTo>
                  <a:lnTo>
                    <a:pt x="710" y="1082"/>
                  </a:lnTo>
                  <a:lnTo>
                    <a:pt x="710" y="1084"/>
                  </a:lnTo>
                  <a:lnTo>
                    <a:pt x="710" y="1088"/>
                  </a:lnTo>
                  <a:lnTo>
                    <a:pt x="709" y="1090"/>
                  </a:lnTo>
                  <a:lnTo>
                    <a:pt x="709" y="1094"/>
                  </a:lnTo>
                  <a:lnTo>
                    <a:pt x="710" y="1098"/>
                  </a:lnTo>
                  <a:lnTo>
                    <a:pt x="703" y="1098"/>
                  </a:lnTo>
                  <a:lnTo>
                    <a:pt x="697" y="1096"/>
                  </a:lnTo>
                  <a:lnTo>
                    <a:pt x="691" y="1092"/>
                  </a:lnTo>
                  <a:lnTo>
                    <a:pt x="687" y="1088"/>
                  </a:lnTo>
                  <a:lnTo>
                    <a:pt x="685" y="1080"/>
                  </a:lnTo>
                  <a:lnTo>
                    <a:pt x="684" y="1074"/>
                  </a:lnTo>
                  <a:lnTo>
                    <a:pt x="685" y="1073"/>
                  </a:lnTo>
                  <a:lnTo>
                    <a:pt x="687" y="1069"/>
                  </a:lnTo>
                  <a:lnTo>
                    <a:pt x="689" y="1067"/>
                  </a:lnTo>
                  <a:lnTo>
                    <a:pt x="691" y="1063"/>
                  </a:lnTo>
                  <a:lnTo>
                    <a:pt x="682" y="1063"/>
                  </a:lnTo>
                  <a:lnTo>
                    <a:pt x="680" y="1063"/>
                  </a:lnTo>
                  <a:lnTo>
                    <a:pt x="678" y="1059"/>
                  </a:lnTo>
                  <a:lnTo>
                    <a:pt x="678" y="1057"/>
                  </a:lnTo>
                  <a:lnTo>
                    <a:pt x="674" y="1051"/>
                  </a:lnTo>
                  <a:lnTo>
                    <a:pt x="672" y="1046"/>
                  </a:lnTo>
                  <a:lnTo>
                    <a:pt x="668" y="1042"/>
                  </a:lnTo>
                  <a:lnTo>
                    <a:pt x="664" y="1038"/>
                  </a:lnTo>
                  <a:lnTo>
                    <a:pt x="661" y="1034"/>
                  </a:lnTo>
                  <a:lnTo>
                    <a:pt x="657" y="1030"/>
                  </a:lnTo>
                  <a:lnTo>
                    <a:pt x="653" y="1027"/>
                  </a:lnTo>
                  <a:lnTo>
                    <a:pt x="649" y="1023"/>
                  </a:lnTo>
                  <a:lnTo>
                    <a:pt x="647" y="1019"/>
                  </a:lnTo>
                  <a:lnTo>
                    <a:pt x="645" y="1011"/>
                  </a:lnTo>
                  <a:lnTo>
                    <a:pt x="645" y="996"/>
                  </a:lnTo>
                  <a:lnTo>
                    <a:pt x="645" y="992"/>
                  </a:lnTo>
                  <a:lnTo>
                    <a:pt x="641" y="986"/>
                  </a:lnTo>
                  <a:lnTo>
                    <a:pt x="637" y="980"/>
                  </a:lnTo>
                  <a:lnTo>
                    <a:pt x="634" y="977"/>
                  </a:lnTo>
                  <a:lnTo>
                    <a:pt x="628" y="973"/>
                  </a:lnTo>
                  <a:lnTo>
                    <a:pt x="624" y="969"/>
                  </a:lnTo>
                  <a:lnTo>
                    <a:pt x="620" y="969"/>
                  </a:lnTo>
                  <a:lnTo>
                    <a:pt x="616" y="967"/>
                  </a:lnTo>
                  <a:lnTo>
                    <a:pt x="613" y="965"/>
                  </a:lnTo>
                  <a:lnTo>
                    <a:pt x="609" y="963"/>
                  </a:lnTo>
                  <a:lnTo>
                    <a:pt x="607" y="961"/>
                  </a:lnTo>
                  <a:lnTo>
                    <a:pt x="607" y="955"/>
                  </a:lnTo>
                  <a:lnTo>
                    <a:pt x="597" y="955"/>
                  </a:lnTo>
                  <a:lnTo>
                    <a:pt x="588" y="952"/>
                  </a:lnTo>
                  <a:lnTo>
                    <a:pt x="578" y="944"/>
                  </a:lnTo>
                  <a:lnTo>
                    <a:pt x="570" y="932"/>
                  </a:lnTo>
                  <a:lnTo>
                    <a:pt x="568" y="923"/>
                  </a:lnTo>
                  <a:lnTo>
                    <a:pt x="549" y="923"/>
                  </a:lnTo>
                  <a:lnTo>
                    <a:pt x="547" y="921"/>
                  </a:lnTo>
                  <a:lnTo>
                    <a:pt x="545" y="919"/>
                  </a:lnTo>
                  <a:lnTo>
                    <a:pt x="543" y="917"/>
                  </a:lnTo>
                  <a:lnTo>
                    <a:pt x="543" y="913"/>
                  </a:lnTo>
                  <a:lnTo>
                    <a:pt x="543" y="909"/>
                  </a:lnTo>
                  <a:lnTo>
                    <a:pt x="543" y="908"/>
                  </a:lnTo>
                  <a:lnTo>
                    <a:pt x="541" y="904"/>
                  </a:lnTo>
                  <a:lnTo>
                    <a:pt x="538" y="906"/>
                  </a:lnTo>
                  <a:lnTo>
                    <a:pt x="534" y="908"/>
                  </a:lnTo>
                  <a:lnTo>
                    <a:pt x="528" y="909"/>
                  </a:lnTo>
                  <a:lnTo>
                    <a:pt x="524" y="909"/>
                  </a:lnTo>
                  <a:lnTo>
                    <a:pt x="522" y="911"/>
                  </a:lnTo>
                  <a:lnTo>
                    <a:pt x="520" y="915"/>
                  </a:lnTo>
                  <a:lnTo>
                    <a:pt x="520" y="917"/>
                  </a:lnTo>
                  <a:lnTo>
                    <a:pt x="522" y="917"/>
                  </a:lnTo>
                  <a:lnTo>
                    <a:pt x="524" y="919"/>
                  </a:lnTo>
                  <a:lnTo>
                    <a:pt x="522" y="925"/>
                  </a:lnTo>
                  <a:lnTo>
                    <a:pt x="522" y="931"/>
                  </a:lnTo>
                  <a:lnTo>
                    <a:pt x="522" y="934"/>
                  </a:lnTo>
                  <a:lnTo>
                    <a:pt x="524" y="938"/>
                  </a:lnTo>
                  <a:lnTo>
                    <a:pt x="526" y="942"/>
                  </a:lnTo>
                  <a:lnTo>
                    <a:pt x="530" y="944"/>
                  </a:lnTo>
                  <a:lnTo>
                    <a:pt x="534" y="946"/>
                  </a:lnTo>
                  <a:lnTo>
                    <a:pt x="540" y="948"/>
                  </a:lnTo>
                  <a:lnTo>
                    <a:pt x="543" y="952"/>
                  </a:lnTo>
                  <a:lnTo>
                    <a:pt x="547" y="955"/>
                  </a:lnTo>
                  <a:lnTo>
                    <a:pt x="549" y="961"/>
                  </a:lnTo>
                  <a:lnTo>
                    <a:pt x="551" y="965"/>
                  </a:lnTo>
                  <a:lnTo>
                    <a:pt x="553" y="971"/>
                  </a:lnTo>
                  <a:lnTo>
                    <a:pt x="555" y="979"/>
                  </a:lnTo>
                  <a:lnTo>
                    <a:pt x="559" y="982"/>
                  </a:lnTo>
                  <a:lnTo>
                    <a:pt x="563" y="986"/>
                  </a:lnTo>
                  <a:lnTo>
                    <a:pt x="568" y="988"/>
                  </a:lnTo>
                  <a:lnTo>
                    <a:pt x="572" y="988"/>
                  </a:lnTo>
                  <a:lnTo>
                    <a:pt x="578" y="988"/>
                  </a:lnTo>
                  <a:lnTo>
                    <a:pt x="582" y="988"/>
                  </a:lnTo>
                  <a:lnTo>
                    <a:pt x="588" y="986"/>
                  </a:lnTo>
                  <a:lnTo>
                    <a:pt x="588" y="990"/>
                  </a:lnTo>
                  <a:lnTo>
                    <a:pt x="586" y="992"/>
                  </a:lnTo>
                  <a:lnTo>
                    <a:pt x="586" y="996"/>
                  </a:lnTo>
                  <a:lnTo>
                    <a:pt x="588" y="998"/>
                  </a:lnTo>
                  <a:lnTo>
                    <a:pt x="591" y="1000"/>
                  </a:lnTo>
                  <a:lnTo>
                    <a:pt x="595" y="1002"/>
                  </a:lnTo>
                  <a:lnTo>
                    <a:pt x="599" y="1003"/>
                  </a:lnTo>
                  <a:lnTo>
                    <a:pt x="603" y="1005"/>
                  </a:lnTo>
                  <a:lnTo>
                    <a:pt x="609" y="1007"/>
                  </a:lnTo>
                  <a:lnTo>
                    <a:pt x="613" y="1009"/>
                  </a:lnTo>
                  <a:lnTo>
                    <a:pt x="618" y="1013"/>
                  </a:lnTo>
                  <a:lnTo>
                    <a:pt x="622" y="1015"/>
                  </a:lnTo>
                  <a:lnTo>
                    <a:pt x="626" y="1019"/>
                  </a:lnTo>
                  <a:lnTo>
                    <a:pt x="628" y="1023"/>
                  </a:lnTo>
                  <a:lnTo>
                    <a:pt x="628" y="1028"/>
                  </a:lnTo>
                  <a:lnTo>
                    <a:pt x="624" y="1027"/>
                  </a:lnTo>
                  <a:lnTo>
                    <a:pt x="620" y="1025"/>
                  </a:lnTo>
                  <a:lnTo>
                    <a:pt x="618" y="1023"/>
                  </a:lnTo>
                  <a:lnTo>
                    <a:pt x="613" y="1021"/>
                  </a:lnTo>
                  <a:lnTo>
                    <a:pt x="609" y="1019"/>
                  </a:lnTo>
                  <a:lnTo>
                    <a:pt x="603" y="1021"/>
                  </a:lnTo>
                  <a:lnTo>
                    <a:pt x="599" y="1023"/>
                  </a:lnTo>
                  <a:lnTo>
                    <a:pt x="595" y="1025"/>
                  </a:lnTo>
                  <a:lnTo>
                    <a:pt x="593" y="1030"/>
                  </a:lnTo>
                  <a:lnTo>
                    <a:pt x="595" y="1032"/>
                  </a:lnTo>
                  <a:lnTo>
                    <a:pt x="597" y="1036"/>
                  </a:lnTo>
                  <a:lnTo>
                    <a:pt x="599" y="1038"/>
                  </a:lnTo>
                  <a:lnTo>
                    <a:pt x="603" y="1042"/>
                  </a:lnTo>
                  <a:lnTo>
                    <a:pt x="605" y="1044"/>
                  </a:lnTo>
                  <a:lnTo>
                    <a:pt x="605" y="1048"/>
                  </a:lnTo>
                  <a:lnTo>
                    <a:pt x="605" y="1050"/>
                  </a:lnTo>
                  <a:lnTo>
                    <a:pt x="603" y="1050"/>
                  </a:lnTo>
                  <a:lnTo>
                    <a:pt x="601" y="1050"/>
                  </a:lnTo>
                  <a:lnTo>
                    <a:pt x="599" y="1051"/>
                  </a:lnTo>
                  <a:lnTo>
                    <a:pt x="597" y="1051"/>
                  </a:lnTo>
                  <a:lnTo>
                    <a:pt x="595" y="1053"/>
                  </a:lnTo>
                  <a:lnTo>
                    <a:pt x="593" y="1057"/>
                  </a:lnTo>
                  <a:lnTo>
                    <a:pt x="591" y="1061"/>
                  </a:lnTo>
                  <a:lnTo>
                    <a:pt x="589" y="1065"/>
                  </a:lnTo>
                  <a:lnTo>
                    <a:pt x="588" y="1069"/>
                  </a:lnTo>
                  <a:lnTo>
                    <a:pt x="584" y="1069"/>
                  </a:lnTo>
                  <a:lnTo>
                    <a:pt x="580" y="1069"/>
                  </a:lnTo>
                  <a:lnTo>
                    <a:pt x="578" y="1067"/>
                  </a:lnTo>
                  <a:lnTo>
                    <a:pt x="578" y="1065"/>
                  </a:lnTo>
                  <a:lnTo>
                    <a:pt x="582" y="1063"/>
                  </a:lnTo>
                  <a:lnTo>
                    <a:pt x="584" y="1061"/>
                  </a:lnTo>
                  <a:lnTo>
                    <a:pt x="586" y="1057"/>
                  </a:lnTo>
                  <a:lnTo>
                    <a:pt x="588" y="1053"/>
                  </a:lnTo>
                  <a:lnTo>
                    <a:pt x="588" y="1048"/>
                  </a:lnTo>
                  <a:lnTo>
                    <a:pt x="588" y="1044"/>
                  </a:lnTo>
                  <a:lnTo>
                    <a:pt x="586" y="1040"/>
                  </a:lnTo>
                  <a:lnTo>
                    <a:pt x="584" y="1036"/>
                  </a:lnTo>
                  <a:lnTo>
                    <a:pt x="584" y="1034"/>
                  </a:lnTo>
                  <a:lnTo>
                    <a:pt x="582" y="1030"/>
                  </a:lnTo>
                  <a:lnTo>
                    <a:pt x="580" y="1030"/>
                  </a:lnTo>
                  <a:lnTo>
                    <a:pt x="578" y="1028"/>
                  </a:lnTo>
                  <a:lnTo>
                    <a:pt x="574" y="1025"/>
                  </a:lnTo>
                  <a:lnTo>
                    <a:pt x="570" y="1021"/>
                  </a:lnTo>
                  <a:lnTo>
                    <a:pt x="568" y="1017"/>
                  </a:lnTo>
                  <a:lnTo>
                    <a:pt x="565" y="1015"/>
                  </a:lnTo>
                  <a:lnTo>
                    <a:pt x="565" y="1011"/>
                  </a:lnTo>
                  <a:lnTo>
                    <a:pt x="563" y="1011"/>
                  </a:lnTo>
                  <a:lnTo>
                    <a:pt x="559" y="1011"/>
                  </a:lnTo>
                  <a:lnTo>
                    <a:pt x="557" y="1009"/>
                  </a:lnTo>
                  <a:lnTo>
                    <a:pt x="553" y="1007"/>
                  </a:lnTo>
                  <a:lnTo>
                    <a:pt x="553" y="1005"/>
                  </a:lnTo>
                  <a:lnTo>
                    <a:pt x="538" y="1002"/>
                  </a:lnTo>
                  <a:lnTo>
                    <a:pt x="528" y="994"/>
                  </a:lnTo>
                  <a:lnTo>
                    <a:pt x="518" y="984"/>
                  </a:lnTo>
                  <a:lnTo>
                    <a:pt x="515" y="982"/>
                  </a:lnTo>
                  <a:lnTo>
                    <a:pt x="509" y="980"/>
                  </a:lnTo>
                  <a:lnTo>
                    <a:pt x="505" y="977"/>
                  </a:lnTo>
                  <a:lnTo>
                    <a:pt x="503" y="975"/>
                  </a:lnTo>
                  <a:lnTo>
                    <a:pt x="497" y="965"/>
                  </a:lnTo>
                  <a:lnTo>
                    <a:pt x="492" y="954"/>
                  </a:lnTo>
                  <a:lnTo>
                    <a:pt x="486" y="944"/>
                  </a:lnTo>
                  <a:lnTo>
                    <a:pt x="476" y="936"/>
                  </a:lnTo>
                  <a:lnTo>
                    <a:pt x="465" y="934"/>
                  </a:lnTo>
                  <a:lnTo>
                    <a:pt x="461" y="934"/>
                  </a:lnTo>
                  <a:lnTo>
                    <a:pt x="457" y="936"/>
                  </a:lnTo>
                  <a:lnTo>
                    <a:pt x="453" y="938"/>
                  </a:lnTo>
                  <a:lnTo>
                    <a:pt x="451" y="940"/>
                  </a:lnTo>
                  <a:lnTo>
                    <a:pt x="449" y="944"/>
                  </a:lnTo>
                  <a:lnTo>
                    <a:pt x="447" y="944"/>
                  </a:lnTo>
                  <a:lnTo>
                    <a:pt x="436" y="952"/>
                  </a:lnTo>
                  <a:lnTo>
                    <a:pt x="426" y="959"/>
                  </a:lnTo>
                  <a:lnTo>
                    <a:pt x="413" y="961"/>
                  </a:lnTo>
                  <a:lnTo>
                    <a:pt x="401" y="959"/>
                  </a:lnTo>
                  <a:lnTo>
                    <a:pt x="390" y="957"/>
                  </a:lnTo>
                  <a:lnTo>
                    <a:pt x="378" y="955"/>
                  </a:lnTo>
                  <a:lnTo>
                    <a:pt x="373" y="955"/>
                  </a:lnTo>
                  <a:lnTo>
                    <a:pt x="369" y="957"/>
                  </a:lnTo>
                  <a:lnTo>
                    <a:pt x="363" y="961"/>
                  </a:lnTo>
                  <a:lnTo>
                    <a:pt x="361" y="965"/>
                  </a:lnTo>
                  <a:lnTo>
                    <a:pt x="359" y="971"/>
                  </a:lnTo>
                  <a:lnTo>
                    <a:pt x="363" y="984"/>
                  </a:lnTo>
                  <a:lnTo>
                    <a:pt x="361" y="990"/>
                  </a:lnTo>
                  <a:lnTo>
                    <a:pt x="357" y="994"/>
                  </a:lnTo>
                  <a:lnTo>
                    <a:pt x="351" y="998"/>
                  </a:lnTo>
                  <a:lnTo>
                    <a:pt x="346" y="1000"/>
                  </a:lnTo>
                  <a:lnTo>
                    <a:pt x="340" y="1002"/>
                  </a:lnTo>
                  <a:lnTo>
                    <a:pt x="332" y="1003"/>
                  </a:lnTo>
                  <a:lnTo>
                    <a:pt x="323" y="1009"/>
                  </a:lnTo>
                  <a:lnTo>
                    <a:pt x="313" y="1021"/>
                  </a:lnTo>
                  <a:lnTo>
                    <a:pt x="305" y="1034"/>
                  </a:lnTo>
                  <a:lnTo>
                    <a:pt x="303" y="1046"/>
                  </a:lnTo>
                  <a:lnTo>
                    <a:pt x="303" y="1050"/>
                  </a:lnTo>
                  <a:lnTo>
                    <a:pt x="305" y="1051"/>
                  </a:lnTo>
                  <a:lnTo>
                    <a:pt x="307" y="1053"/>
                  </a:lnTo>
                  <a:lnTo>
                    <a:pt x="309" y="1053"/>
                  </a:lnTo>
                  <a:lnTo>
                    <a:pt x="303" y="1063"/>
                  </a:lnTo>
                  <a:lnTo>
                    <a:pt x="298" y="1069"/>
                  </a:lnTo>
                  <a:lnTo>
                    <a:pt x="292" y="1074"/>
                  </a:lnTo>
                  <a:lnTo>
                    <a:pt x="284" y="1080"/>
                  </a:lnTo>
                  <a:lnTo>
                    <a:pt x="282" y="1082"/>
                  </a:lnTo>
                  <a:lnTo>
                    <a:pt x="280" y="1084"/>
                  </a:lnTo>
                  <a:lnTo>
                    <a:pt x="278" y="1088"/>
                  </a:lnTo>
                  <a:lnTo>
                    <a:pt x="277" y="1090"/>
                  </a:lnTo>
                  <a:lnTo>
                    <a:pt x="275" y="1094"/>
                  </a:lnTo>
                  <a:lnTo>
                    <a:pt x="271" y="1096"/>
                  </a:lnTo>
                  <a:lnTo>
                    <a:pt x="267" y="1096"/>
                  </a:lnTo>
                  <a:lnTo>
                    <a:pt x="261" y="1096"/>
                  </a:lnTo>
                  <a:lnTo>
                    <a:pt x="261" y="1096"/>
                  </a:lnTo>
                  <a:lnTo>
                    <a:pt x="257" y="1096"/>
                  </a:lnTo>
                  <a:lnTo>
                    <a:pt x="252" y="1096"/>
                  </a:lnTo>
                  <a:lnTo>
                    <a:pt x="246" y="1098"/>
                  </a:lnTo>
                  <a:lnTo>
                    <a:pt x="244" y="1098"/>
                  </a:lnTo>
                  <a:lnTo>
                    <a:pt x="230" y="1101"/>
                  </a:lnTo>
                  <a:lnTo>
                    <a:pt x="219" y="1107"/>
                  </a:lnTo>
                  <a:lnTo>
                    <a:pt x="207" y="1109"/>
                  </a:lnTo>
                  <a:lnTo>
                    <a:pt x="204" y="1109"/>
                  </a:lnTo>
                  <a:lnTo>
                    <a:pt x="202" y="1105"/>
                  </a:lnTo>
                  <a:lnTo>
                    <a:pt x="200" y="1103"/>
                  </a:lnTo>
                  <a:lnTo>
                    <a:pt x="196" y="1098"/>
                  </a:lnTo>
                  <a:lnTo>
                    <a:pt x="194" y="1094"/>
                  </a:lnTo>
                  <a:lnTo>
                    <a:pt x="192" y="1090"/>
                  </a:lnTo>
                  <a:lnTo>
                    <a:pt x="188" y="1088"/>
                  </a:lnTo>
                  <a:lnTo>
                    <a:pt x="182" y="1086"/>
                  </a:lnTo>
                  <a:lnTo>
                    <a:pt x="175" y="1088"/>
                  </a:lnTo>
                  <a:lnTo>
                    <a:pt x="169" y="1088"/>
                  </a:lnTo>
                  <a:lnTo>
                    <a:pt x="161" y="1090"/>
                  </a:lnTo>
                  <a:lnTo>
                    <a:pt x="156" y="1092"/>
                  </a:lnTo>
                  <a:lnTo>
                    <a:pt x="152" y="1090"/>
                  </a:lnTo>
                  <a:lnTo>
                    <a:pt x="150" y="1088"/>
                  </a:lnTo>
                  <a:lnTo>
                    <a:pt x="148" y="1086"/>
                  </a:lnTo>
                  <a:lnTo>
                    <a:pt x="148" y="1061"/>
                  </a:lnTo>
                  <a:lnTo>
                    <a:pt x="148" y="1061"/>
                  </a:lnTo>
                  <a:lnTo>
                    <a:pt x="146" y="1059"/>
                  </a:lnTo>
                  <a:lnTo>
                    <a:pt x="144" y="1057"/>
                  </a:lnTo>
                  <a:lnTo>
                    <a:pt x="140" y="1055"/>
                  </a:lnTo>
                  <a:lnTo>
                    <a:pt x="140" y="1051"/>
                  </a:lnTo>
                  <a:lnTo>
                    <a:pt x="140" y="1048"/>
                  </a:lnTo>
                  <a:lnTo>
                    <a:pt x="142" y="1046"/>
                  </a:lnTo>
                  <a:lnTo>
                    <a:pt x="146" y="1042"/>
                  </a:lnTo>
                  <a:lnTo>
                    <a:pt x="148" y="1040"/>
                  </a:lnTo>
                  <a:lnTo>
                    <a:pt x="148" y="1038"/>
                  </a:lnTo>
                  <a:lnTo>
                    <a:pt x="152" y="1015"/>
                  </a:lnTo>
                  <a:lnTo>
                    <a:pt x="154" y="990"/>
                  </a:lnTo>
                  <a:lnTo>
                    <a:pt x="154" y="982"/>
                  </a:lnTo>
                  <a:lnTo>
                    <a:pt x="150" y="977"/>
                  </a:lnTo>
                  <a:lnTo>
                    <a:pt x="148" y="971"/>
                  </a:lnTo>
                  <a:lnTo>
                    <a:pt x="148" y="967"/>
                  </a:lnTo>
                  <a:lnTo>
                    <a:pt x="148" y="963"/>
                  </a:lnTo>
                  <a:lnTo>
                    <a:pt x="152" y="961"/>
                  </a:lnTo>
                  <a:lnTo>
                    <a:pt x="156" y="957"/>
                  </a:lnTo>
                  <a:lnTo>
                    <a:pt x="161" y="954"/>
                  </a:lnTo>
                  <a:lnTo>
                    <a:pt x="165" y="952"/>
                  </a:lnTo>
                  <a:lnTo>
                    <a:pt x="169" y="950"/>
                  </a:lnTo>
                  <a:lnTo>
                    <a:pt x="173" y="950"/>
                  </a:lnTo>
                  <a:lnTo>
                    <a:pt x="173" y="950"/>
                  </a:lnTo>
                  <a:lnTo>
                    <a:pt x="175" y="952"/>
                  </a:lnTo>
                  <a:lnTo>
                    <a:pt x="177" y="952"/>
                  </a:lnTo>
                  <a:lnTo>
                    <a:pt x="179" y="952"/>
                  </a:lnTo>
                  <a:lnTo>
                    <a:pt x="181" y="950"/>
                  </a:lnTo>
                  <a:lnTo>
                    <a:pt x="209" y="950"/>
                  </a:lnTo>
                  <a:lnTo>
                    <a:pt x="211" y="954"/>
                  </a:lnTo>
                  <a:lnTo>
                    <a:pt x="215" y="955"/>
                  </a:lnTo>
                  <a:lnTo>
                    <a:pt x="217" y="955"/>
                  </a:lnTo>
                  <a:lnTo>
                    <a:pt x="221" y="955"/>
                  </a:lnTo>
                  <a:lnTo>
                    <a:pt x="250" y="955"/>
                  </a:lnTo>
                  <a:lnTo>
                    <a:pt x="255" y="957"/>
                  </a:lnTo>
                  <a:lnTo>
                    <a:pt x="259" y="957"/>
                  </a:lnTo>
                  <a:lnTo>
                    <a:pt x="263" y="957"/>
                  </a:lnTo>
                  <a:lnTo>
                    <a:pt x="267" y="959"/>
                  </a:lnTo>
                  <a:lnTo>
                    <a:pt x="271" y="957"/>
                  </a:lnTo>
                  <a:lnTo>
                    <a:pt x="275" y="957"/>
                  </a:lnTo>
                  <a:lnTo>
                    <a:pt x="278" y="957"/>
                  </a:lnTo>
                  <a:lnTo>
                    <a:pt x="280" y="955"/>
                  </a:lnTo>
                  <a:lnTo>
                    <a:pt x="282" y="955"/>
                  </a:lnTo>
                  <a:lnTo>
                    <a:pt x="284" y="950"/>
                  </a:lnTo>
                  <a:lnTo>
                    <a:pt x="284" y="946"/>
                  </a:lnTo>
                  <a:lnTo>
                    <a:pt x="286" y="940"/>
                  </a:lnTo>
                  <a:lnTo>
                    <a:pt x="288" y="936"/>
                  </a:lnTo>
                  <a:lnTo>
                    <a:pt x="290" y="932"/>
                  </a:lnTo>
                  <a:lnTo>
                    <a:pt x="292" y="927"/>
                  </a:lnTo>
                  <a:lnTo>
                    <a:pt x="290" y="925"/>
                  </a:lnTo>
                  <a:lnTo>
                    <a:pt x="290" y="919"/>
                  </a:lnTo>
                  <a:lnTo>
                    <a:pt x="290" y="913"/>
                  </a:lnTo>
                  <a:lnTo>
                    <a:pt x="290" y="909"/>
                  </a:lnTo>
                  <a:lnTo>
                    <a:pt x="290" y="911"/>
                  </a:lnTo>
                  <a:lnTo>
                    <a:pt x="290" y="908"/>
                  </a:lnTo>
                  <a:lnTo>
                    <a:pt x="292" y="906"/>
                  </a:lnTo>
                  <a:lnTo>
                    <a:pt x="292" y="902"/>
                  </a:lnTo>
                  <a:lnTo>
                    <a:pt x="292" y="900"/>
                  </a:lnTo>
                  <a:lnTo>
                    <a:pt x="290" y="898"/>
                  </a:lnTo>
                  <a:lnTo>
                    <a:pt x="290" y="896"/>
                  </a:lnTo>
                  <a:lnTo>
                    <a:pt x="288" y="894"/>
                  </a:lnTo>
                  <a:lnTo>
                    <a:pt x="288" y="892"/>
                  </a:lnTo>
                  <a:lnTo>
                    <a:pt x="282" y="892"/>
                  </a:lnTo>
                  <a:lnTo>
                    <a:pt x="278" y="888"/>
                  </a:lnTo>
                  <a:lnTo>
                    <a:pt x="275" y="886"/>
                  </a:lnTo>
                  <a:lnTo>
                    <a:pt x="273" y="881"/>
                  </a:lnTo>
                  <a:lnTo>
                    <a:pt x="273" y="877"/>
                  </a:lnTo>
                  <a:lnTo>
                    <a:pt x="271" y="871"/>
                  </a:lnTo>
                  <a:lnTo>
                    <a:pt x="269" y="869"/>
                  </a:lnTo>
                  <a:lnTo>
                    <a:pt x="267" y="869"/>
                  </a:lnTo>
                  <a:lnTo>
                    <a:pt x="265" y="867"/>
                  </a:lnTo>
                  <a:lnTo>
                    <a:pt x="253" y="863"/>
                  </a:lnTo>
                  <a:lnTo>
                    <a:pt x="242" y="861"/>
                  </a:lnTo>
                  <a:lnTo>
                    <a:pt x="230" y="856"/>
                  </a:lnTo>
                  <a:lnTo>
                    <a:pt x="227" y="850"/>
                  </a:lnTo>
                  <a:lnTo>
                    <a:pt x="227" y="848"/>
                  </a:lnTo>
                  <a:lnTo>
                    <a:pt x="227" y="846"/>
                  </a:lnTo>
                  <a:lnTo>
                    <a:pt x="227" y="844"/>
                  </a:lnTo>
                  <a:lnTo>
                    <a:pt x="230" y="842"/>
                  </a:lnTo>
                  <a:lnTo>
                    <a:pt x="236" y="840"/>
                  </a:lnTo>
                  <a:lnTo>
                    <a:pt x="240" y="838"/>
                  </a:lnTo>
                  <a:lnTo>
                    <a:pt x="246" y="836"/>
                  </a:lnTo>
                  <a:lnTo>
                    <a:pt x="250" y="836"/>
                  </a:lnTo>
                  <a:lnTo>
                    <a:pt x="252" y="838"/>
                  </a:lnTo>
                  <a:lnTo>
                    <a:pt x="255" y="840"/>
                  </a:lnTo>
                  <a:lnTo>
                    <a:pt x="261" y="842"/>
                  </a:lnTo>
                  <a:lnTo>
                    <a:pt x="265" y="842"/>
                  </a:lnTo>
                  <a:lnTo>
                    <a:pt x="269" y="842"/>
                  </a:lnTo>
                  <a:lnTo>
                    <a:pt x="275" y="840"/>
                  </a:lnTo>
                  <a:lnTo>
                    <a:pt x="277" y="840"/>
                  </a:lnTo>
                  <a:lnTo>
                    <a:pt x="278" y="838"/>
                  </a:lnTo>
                  <a:lnTo>
                    <a:pt x="278" y="815"/>
                  </a:lnTo>
                  <a:lnTo>
                    <a:pt x="284" y="815"/>
                  </a:lnTo>
                  <a:lnTo>
                    <a:pt x="290" y="819"/>
                  </a:lnTo>
                  <a:lnTo>
                    <a:pt x="296" y="823"/>
                  </a:lnTo>
                  <a:lnTo>
                    <a:pt x="303" y="825"/>
                  </a:lnTo>
                  <a:lnTo>
                    <a:pt x="307" y="823"/>
                  </a:lnTo>
                  <a:lnTo>
                    <a:pt x="311" y="821"/>
                  </a:lnTo>
                  <a:lnTo>
                    <a:pt x="313" y="815"/>
                  </a:lnTo>
                  <a:lnTo>
                    <a:pt x="321" y="815"/>
                  </a:lnTo>
                  <a:lnTo>
                    <a:pt x="326" y="813"/>
                  </a:lnTo>
                  <a:lnTo>
                    <a:pt x="330" y="810"/>
                  </a:lnTo>
                  <a:lnTo>
                    <a:pt x="334" y="804"/>
                  </a:lnTo>
                  <a:lnTo>
                    <a:pt x="336" y="800"/>
                  </a:lnTo>
                  <a:lnTo>
                    <a:pt x="340" y="794"/>
                  </a:lnTo>
                  <a:lnTo>
                    <a:pt x="340" y="787"/>
                  </a:lnTo>
                  <a:lnTo>
                    <a:pt x="346" y="787"/>
                  </a:lnTo>
                  <a:lnTo>
                    <a:pt x="349" y="787"/>
                  </a:lnTo>
                  <a:lnTo>
                    <a:pt x="355" y="783"/>
                  </a:lnTo>
                  <a:lnTo>
                    <a:pt x="365" y="779"/>
                  </a:lnTo>
                  <a:lnTo>
                    <a:pt x="374" y="775"/>
                  </a:lnTo>
                  <a:lnTo>
                    <a:pt x="380" y="773"/>
                  </a:lnTo>
                  <a:lnTo>
                    <a:pt x="384" y="767"/>
                  </a:lnTo>
                  <a:lnTo>
                    <a:pt x="384" y="764"/>
                  </a:lnTo>
                  <a:lnTo>
                    <a:pt x="384" y="758"/>
                  </a:lnTo>
                  <a:lnTo>
                    <a:pt x="384" y="752"/>
                  </a:lnTo>
                  <a:lnTo>
                    <a:pt x="384" y="750"/>
                  </a:lnTo>
                  <a:lnTo>
                    <a:pt x="386" y="748"/>
                  </a:lnTo>
                  <a:lnTo>
                    <a:pt x="388" y="746"/>
                  </a:lnTo>
                  <a:lnTo>
                    <a:pt x="390" y="746"/>
                  </a:lnTo>
                  <a:lnTo>
                    <a:pt x="399" y="737"/>
                  </a:lnTo>
                  <a:lnTo>
                    <a:pt x="409" y="729"/>
                  </a:lnTo>
                  <a:lnTo>
                    <a:pt x="422" y="727"/>
                  </a:lnTo>
                  <a:lnTo>
                    <a:pt x="424" y="727"/>
                  </a:lnTo>
                  <a:lnTo>
                    <a:pt x="426" y="727"/>
                  </a:lnTo>
                  <a:lnTo>
                    <a:pt x="428" y="727"/>
                  </a:lnTo>
                  <a:lnTo>
                    <a:pt x="428" y="727"/>
                  </a:lnTo>
                  <a:lnTo>
                    <a:pt x="430" y="727"/>
                  </a:lnTo>
                  <a:lnTo>
                    <a:pt x="432" y="727"/>
                  </a:lnTo>
                  <a:lnTo>
                    <a:pt x="434" y="725"/>
                  </a:lnTo>
                  <a:lnTo>
                    <a:pt x="434" y="723"/>
                  </a:lnTo>
                  <a:lnTo>
                    <a:pt x="436" y="723"/>
                  </a:lnTo>
                  <a:lnTo>
                    <a:pt x="440" y="721"/>
                  </a:lnTo>
                  <a:lnTo>
                    <a:pt x="444" y="721"/>
                  </a:lnTo>
                  <a:lnTo>
                    <a:pt x="447" y="721"/>
                  </a:lnTo>
                  <a:lnTo>
                    <a:pt x="451" y="721"/>
                  </a:lnTo>
                  <a:lnTo>
                    <a:pt x="453" y="721"/>
                  </a:lnTo>
                  <a:lnTo>
                    <a:pt x="457" y="719"/>
                  </a:lnTo>
                  <a:lnTo>
                    <a:pt x="461" y="717"/>
                  </a:lnTo>
                  <a:lnTo>
                    <a:pt x="463" y="714"/>
                  </a:lnTo>
                  <a:lnTo>
                    <a:pt x="465" y="712"/>
                  </a:lnTo>
                  <a:lnTo>
                    <a:pt x="465" y="708"/>
                  </a:lnTo>
                  <a:lnTo>
                    <a:pt x="463" y="704"/>
                  </a:lnTo>
                  <a:lnTo>
                    <a:pt x="463" y="700"/>
                  </a:lnTo>
                  <a:lnTo>
                    <a:pt x="461" y="696"/>
                  </a:lnTo>
                  <a:lnTo>
                    <a:pt x="461" y="696"/>
                  </a:lnTo>
                  <a:lnTo>
                    <a:pt x="455" y="683"/>
                  </a:lnTo>
                  <a:lnTo>
                    <a:pt x="451" y="671"/>
                  </a:lnTo>
                  <a:lnTo>
                    <a:pt x="447" y="660"/>
                  </a:lnTo>
                  <a:lnTo>
                    <a:pt x="451" y="646"/>
                  </a:lnTo>
                  <a:lnTo>
                    <a:pt x="457" y="637"/>
                  </a:lnTo>
                  <a:lnTo>
                    <a:pt x="467" y="631"/>
                  </a:lnTo>
                  <a:lnTo>
                    <a:pt x="476" y="625"/>
                  </a:lnTo>
                  <a:lnTo>
                    <a:pt x="488" y="620"/>
                  </a:lnTo>
                  <a:lnTo>
                    <a:pt x="488" y="627"/>
                  </a:lnTo>
                  <a:lnTo>
                    <a:pt x="484" y="631"/>
                  </a:lnTo>
                  <a:lnTo>
                    <a:pt x="484" y="635"/>
                  </a:lnTo>
                  <a:lnTo>
                    <a:pt x="482" y="639"/>
                  </a:lnTo>
                  <a:lnTo>
                    <a:pt x="482" y="643"/>
                  </a:lnTo>
                  <a:lnTo>
                    <a:pt x="484" y="646"/>
                  </a:lnTo>
                  <a:lnTo>
                    <a:pt x="486" y="648"/>
                  </a:lnTo>
                  <a:lnTo>
                    <a:pt x="488" y="648"/>
                  </a:lnTo>
                  <a:lnTo>
                    <a:pt x="490" y="650"/>
                  </a:lnTo>
                  <a:lnTo>
                    <a:pt x="492" y="650"/>
                  </a:lnTo>
                  <a:lnTo>
                    <a:pt x="493" y="650"/>
                  </a:lnTo>
                  <a:lnTo>
                    <a:pt x="493" y="656"/>
                  </a:lnTo>
                  <a:lnTo>
                    <a:pt x="493" y="658"/>
                  </a:lnTo>
                  <a:lnTo>
                    <a:pt x="492" y="658"/>
                  </a:lnTo>
                  <a:lnTo>
                    <a:pt x="490" y="660"/>
                  </a:lnTo>
                  <a:lnTo>
                    <a:pt x="488" y="662"/>
                  </a:lnTo>
                  <a:lnTo>
                    <a:pt x="484" y="666"/>
                  </a:lnTo>
                  <a:lnTo>
                    <a:pt x="480" y="669"/>
                  </a:lnTo>
                  <a:lnTo>
                    <a:pt x="478" y="673"/>
                  </a:lnTo>
                  <a:lnTo>
                    <a:pt x="476" y="679"/>
                  </a:lnTo>
                  <a:lnTo>
                    <a:pt x="474" y="685"/>
                  </a:lnTo>
                  <a:lnTo>
                    <a:pt x="476" y="691"/>
                  </a:lnTo>
                  <a:lnTo>
                    <a:pt x="478" y="694"/>
                  </a:lnTo>
                  <a:lnTo>
                    <a:pt x="482" y="696"/>
                  </a:lnTo>
                  <a:lnTo>
                    <a:pt x="482" y="698"/>
                  </a:lnTo>
                  <a:lnTo>
                    <a:pt x="482" y="700"/>
                  </a:lnTo>
                  <a:lnTo>
                    <a:pt x="482" y="702"/>
                  </a:lnTo>
                  <a:lnTo>
                    <a:pt x="486" y="702"/>
                  </a:lnTo>
                  <a:lnTo>
                    <a:pt x="490" y="704"/>
                  </a:lnTo>
                  <a:lnTo>
                    <a:pt x="493" y="704"/>
                  </a:lnTo>
                  <a:lnTo>
                    <a:pt x="497" y="706"/>
                  </a:lnTo>
                  <a:lnTo>
                    <a:pt x="497" y="708"/>
                  </a:lnTo>
                  <a:lnTo>
                    <a:pt x="499" y="712"/>
                  </a:lnTo>
                  <a:lnTo>
                    <a:pt x="501" y="712"/>
                  </a:lnTo>
                  <a:lnTo>
                    <a:pt x="517" y="710"/>
                  </a:lnTo>
                  <a:lnTo>
                    <a:pt x="530" y="702"/>
                  </a:lnTo>
                  <a:lnTo>
                    <a:pt x="543" y="700"/>
                  </a:lnTo>
                  <a:lnTo>
                    <a:pt x="543" y="702"/>
                  </a:lnTo>
                  <a:lnTo>
                    <a:pt x="541" y="706"/>
                  </a:lnTo>
                  <a:lnTo>
                    <a:pt x="540" y="708"/>
                  </a:lnTo>
                  <a:lnTo>
                    <a:pt x="541" y="708"/>
                  </a:lnTo>
                  <a:lnTo>
                    <a:pt x="543" y="710"/>
                  </a:lnTo>
                  <a:lnTo>
                    <a:pt x="545" y="712"/>
                  </a:lnTo>
                  <a:lnTo>
                    <a:pt x="547" y="714"/>
                  </a:lnTo>
                  <a:lnTo>
                    <a:pt x="549" y="716"/>
                  </a:lnTo>
                  <a:lnTo>
                    <a:pt x="551" y="716"/>
                  </a:lnTo>
                  <a:lnTo>
                    <a:pt x="555" y="716"/>
                  </a:lnTo>
                  <a:lnTo>
                    <a:pt x="557" y="714"/>
                  </a:lnTo>
                  <a:lnTo>
                    <a:pt x="559" y="712"/>
                  </a:lnTo>
                  <a:lnTo>
                    <a:pt x="559" y="712"/>
                  </a:lnTo>
                  <a:lnTo>
                    <a:pt x="561" y="710"/>
                  </a:lnTo>
                  <a:lnTo>
                    <a:pt x="568" y="708"/>
                  </a:lnTo>
                  <a:lnTo>
                    <a:pt x="576" y="706"/>
                  </a:lnTo>
                  <a:lnTo>
                    <a:pt x="582" y="704"/>
                  </a:lnTo>
                  <a:lnTo>
                    <a:pt x="589" y="702"/>
                  </a:lnTo>
                  <a:lnTo>
                    <a:pt x="593" y="700"/>
                  </a:lnTo>
                  <a:lnTo>
                    <a:pt x="597" y="698"/>
                  </a:lnTo>
                  <a:lnTo>
                    <a:pt x="603" y="694"/>
                  </a:lnTo>
                  <a:lnTo>
                    <a:pt x="607" y="693"/>
                  </a:lnTo>
                  <a:lnTo>
                    <a:pt x="613" y="691"/>
                  </a:lnTo>
                  <a:lnTo>
                    <a:pt x="620" y="691"/>
                  </a:lnTo>
                  <a:lnTo>
                    <a:pt x="628" y="693"/>
                  </a:lnTo>
                  <a:lnTo>
                    <a:pt x="634" y="693"/>
                  </a:lnTo>
                  <a:lnTo>
                    <a:pt x="632" y="696"/>
                  </a:lnTo>
                  <a:lnTo>
                    <a:pt x="632" y="698"/>
                  </a:lnTo>
                  <a:lnTo>
                    <a:pt x="632" y="700"/>
                  </a:lnTo>
                  <a:lnTo>
                    <a:pt x="641" y="700"/>
                  </a:lnTo>
                  <a:lnTo>
                    <a:pt x="653" y="698"/>
                  </a:lnTo>
                  <a:lnTo>
                    <a:pt x="657" y="689"/>
                  </a:lnTo>
                  <a:lnTo>
                    <a:pt x="661" y="681"/>
                  </a:lnTo>
                  <a:lnTo>
                    <a:pt x="668" y="675"/>
                  </a:lnTo>
                  <a:lnTo>
                    <a:pt x="672" y="668"/>
                  </a:lnTo>
                  <a:lnTo>
                    <a:pt x="674" y="656"/>
                  </a:lnTo>
                  <a:lnTo>
                    <a:pt x="676" y="643"/>
                  </a:lnTo>
                  <a:lnTo>
                    <a:pt x="684" y="629"/>
                  </a:lnTo>
                  <a:lnTo>
                    <a:pt x="691" y="618"/>
                  </a:lnTo>
                  <a:lnTo>
                    <a:pt x="699" y="612"/>
                  </a:lnTo>
                  <a:lnTo>
                    <a:pt x="703" y="614"/>
                  </a:lnTo>
                  <a:lnTo>
                    <a:pt x="707" y="616"/>
                  </a:lnTo>
                  <a:lnTo>
                    <a:pt x="710" y="618"/>
                  </a:lnTo>
                  <a:lnTo>
                    <a:pt x="712" y="621"/>
                  </a:lnTo>
                  <a:lnTo>
                    <a:pt x="716" y="625"/>
                  </a:lnTo>
                  <a:lnTo>
                    <a:pt x="720" y="627"/>
                  </a:lnTo>
                  <a:lnTo>
                    <a:pt x="724" y="627"/>
                  </a:lnTo>
                  <a:lnTo>
                    <a:pt x="728" y="627"/>
                  </a:lnTo>
                  <a:lnTo>
                    <a:pt x="733" y="623"/>
                  </a:lnTo>
                  <a:lnTo>
                    <a:pt x="735" y="618"/>
                  </a:lnTo>
                  <a:lnTo>
                    <a:pt x="735" y="610"/>
                  </a:lnTo>
                  <a:lnTo>
                    <a:pt x="730" y="600"/>
                  </a:lnTo>
                  <a:lnTo>
                    <a:pt x="716" y="587"/>
                  </a:lnTo>
                  <a:lnTo>
                    <a:pt x="716" y="581"/>
                  </a:lnTo>
                  <a:lnTo>
                    <a:pt x="722" y="575"/>
                  </a:lnTo>
                  <a:lnTo>
                    <a:pt x="732" y="572"/>
                  </a:lnTo>
                  <a:lnTo>
                    <a:pt x="743" y="568"/>
                  </a:lnTo>
                  <a:lnTo>
                    <a:pt x="753" y="566"/>
                  </a:lnTo>
                  <a:lnTo>
                    <a:pt x="764" y="566"/>
                  </a:lnTo>
                  <a:lnTo>
                    <a:pt x="774" y="570"/>
                  </a:lnTo>
                  <a:lnTo>
                    <a:pt x="783" y="570"/>
                  </a:lnTo>
                  <a:lnTo>
                    <a:pt x="795" y="568"/>
                  </a:lnTo>
                  <a:lnTo>
                    <a:pt x="806" y="562"/>
                  </a:lnTo>
                  <a:lnTo>
                    <a:pt x="818" y="556"/>
                  </a:lnTo>
                  <a:lnTo>
                    <a:pt x="814" y="550"/>
                  </a:lnTo>
                  <a:lnTo>
                    <a:pt x="812" y="545"/>
                  </a:lnTo>
                  <a:lnTo>
                    <a:pt x="808" y="541"/>
                  </a:lnTo>
                  <a:lnTo>
                    <a:pt x="805" y="539"/>
                  </a:lnTo>
                  <a:lnTo>
                    <a:pt x="803" y="535"/>
                  </a:lnTo>
                  <a:lnTo>
                    <a:pt x="793" y="543"/>
                  </a:lnTo>
                  <a:lnTo>
                    <a:pt x="781" y="547"/>
                  </a:lnTo>
                  <a:lnTo>
                    <a:pt x="766" y="547"/>
                  </a:lnTo>
                  <a:lnTo>
                    <a:pt x="755" y="547"/>
                  </a:lnTo>
                  <a:lnTo>
                    <a:pt x="735" y="552"/>
                  </a:lnTo>
                  <a:lnTo>
                    <a:pt x="718" y="556"/>
                  </a:lnTo>
                  <a:lnTo>
                    <a:pt x="714" y="556"/>
                  </a:lnTo>
                  <a:lnTo>
                    <a:pt x="710" y="556"/>
                  </a:lnTo>
                  <a:lnTo>
                    <a:pt x="707" y="554"/>
                  </a:lnTo>
                  <a:lnTo>
                    <a:pt x="705" y="552"/>
                  </a:lnTo>
                  <a:lnTo>
                    <a:pt x="705" y="549"/>
                  </a:lnTo>
                  <a:lnTo>
                    <a:pt x="697" y="547"/>
                  </a:lnTo>
                  <a:lnTo>
                    <a:pt x="691" y="545"/>
                  </a:lnTo>
                  <a:lnTo>
                    <a:pt x="685" y="543"/>
                  </a:lnTo>
                  <a:lnTo>
                    <a:pt x="682" y="537"/>
                  </a:lnTo>
                  <a:lnTo>
                    <a:pt x="678" y="533"/>
                  </a:lnTo>
                  <a:lnTo>
                    <a:pt x="678" y="526"/>
                  </a:lnTo>
                  <a:lnTo>
                    <a:pt x="678" y="522"/>
                  </a:lnTo>
                  <a:lnTo>
                    <a:pt x="682" y="518"/>
                  </a:lnTo>
                  <a:lnTo>
                    <a:pt x="684" y="516"/>
                  </a:lnTo>
                  <a:lnTo>
                    <a:pt x="685" y="512"/>
                  </a:lnTo>
                  <a:lnTo>
                    <a:pt x="684" y="510"/>
                  </a:lnTo>
                  <a:lnTo>
                    <a:pt x="680" y="504"/>
                  </a:lnTo>
                  <a:lnTo>
                    <a:pt x="678" y="501"/>
                  </a:lnTo>
                  <a:lnTo>
                    <a:pt x="676" y="495"/>
                  </a:lnTo>
                  <a:lnTo>
                    <a:pt x="674" y="489"/>
                  </a:lnTo>
                  <a:lnTo>
                    <a:pt x="674" y="485"/>
                  </a:lnTo>
                  <a:lnTo>
                    <a:pt x="676" y="481"/>
                  </a:lnTo>
                  <a:lnTo>
                    <a:pt x="674" y="478"/>
                  </a:lnTo>
                  <a:lnTo>
                    <a:pt x="689" y="474"/>
                  </a:lnTo>
                  <a:lnTo>
                    <a:pt x="701" y="464"/>
                  </a:lnTo>
                  <a:lnTo>
                    <a:pt x="710" y="453"/>
                  </a:lnTo>
                  <a:lnTo>
                    <a:pt x="722" y="441"/>
                  </a:lnTo>
                  <a:lnTo>
                    <a:pt x="730" y="433"/>
                  </a:lnTo>
                  <a:lnTo>
                    <a:pt x="735" y="431"/>
                  </a:lnTo>
                  <a:lnTo>
                    <a:pt x="741" y="428"/>
                  </a:lnTo>
                  <a:lnTo>
                    <a:pt x="745" y="426"/>
                  </a:lnTo>
                  <a:lnTo>
                    <a:pt x="751" y="422"/>
                  </a:lnTo>
                  <a:lnTo>
                    <a:pt x="753" y="420"/>
                  </a:lnTo>
                  <a:lnTo>
                    <a:pt x="755" y="414"/>
                  </a:lnTo>
                  <a:lnTo>
                    <a:pt x="751" y="405"/>
                  </a:lnTo>
                  <a:lnTo>
                    <a:pt x="741" y="399"/>
                  </a:lnTo>
                  <a:lnTo>
                    <a:pt x="730" y="397"/>
                  </a:lnTo>
                  <a:lnTo>
                    <a:pt x="718" y="395"/>
                  </a:lnTo>
                  <a:lnTo>
                    <a:pt x="703" y="397"/>
                  </a:lnTo>
                  <a:lnTo>
                    <a:pt x="691" y="401"/>
                  </a:lnTo>
                  <a:lnTo>
                    <a:pt x="684" y="408"/>
                  </a:lnTo>
                  <a:lnTo>
                    <a:pt x="680" y="420"/>
                  </a:lnTo>
                  <a:lnTo>
                    <a:pt x="682" y="426"/>
                  </a:lnTo>
                  <a:lnTo>
                    <a:pt x="682" y="430"/>
                  </a:lnTo>
                  <a:lnTo>
                    <a:pt x="682" y="431"/>
                  </a:lnTo>
                  <a:lnTo>
                    <a:pt x="680" y="435"/>
                  </a:lnTo>
                  <a:lnTo>
                    <a:pt x="676" y="445"/>
                  </a:lnTo>
                  <a:lnTo>
                    <a:pt x="664" y="455"/>
                  </a:lnTo>
                  <a:lnTo>
                    <a:pt x="651" y="462"/>
                  </a:lnTo>
                  <a:lnTo>
                    <a:pt x="639" y="470"/>
                  </a:lnTo>
                  <a:lnTo>
                    <a:pt x="632" y="472"/>
                  </a:lnTo>
                  <a:lnTo>
                    <a:pt x="626" y="476"/>
                  </a:lnTo>
                  <a:lnTo>
                    <a:pt x="620" y="479"/>
                  </a:lnTo>
                  <a:lnTo>
                    <a:pt x="614" y="483"/>
                  </a:lnTo>
                  <a:lnTo>
                    <a:pt x="611" y="489"/>
                  </a:lnTo>
                  <a:lnTo>
                    <a:pt x="609" y="493"/>
                  </a:lnTo>
                  <a:lnTo>
                    <a:pt x="609" y="497"/>
                  </a:lnTo>
                  <a:lnTo>
                    <a:pt x="607" y="501"/>
                  </a:lnTo>
                  <a:lnTo>
                    <a:pt x="607" y="504"/>
                  </a:lnTo>
                  <a:lnTo>
                    <a:pt x="607" y="508"/>
                  </a:lnTo>
                  <a:lnTo>
                    <a:pt x="605" y="512"/>
                  </a:lnTo>
                  <a:lnTo>
                    <a:pt x="601" y="514"/>
                  </a:lnTo>
                  <a:lnTo>
                    <a:pt x="601" y="526"/>
                  </a:lnTo>
                  <a:lnTo>
                    <a:pt x="605" y="529"/>
                  </a:lnTo>
                  <a:lnTo>
                    <a:pt x="605" y="531"/>
                  </a:lnTo>
                  <a:lnTo>
                    <a:pt x="607" y="535"/>
                  </a:lnTo>
                  <a:lnTo>
                    <a:pt x="607" y="537"/>
                  </a:lnTo>
                  <a:lnTo>
                    <a:pt x="613" y="539"/>
                  </a:lnTo>
                  <a:lnTo>
                    <a:pt x="620" y="543"/>
                  </a:lnTo>
                  <a:lnTo>
                    <a:pt x="626" y="547"/>
                  </a:lnTo>
                  <a:lnTo>
                    <a:pt x="632" y="550"/>
                  </a:lnTo>
                  <a:lnTo>
                    <a:pt x="634" y="556"/>
                  </a:lnTo>
                  <a:lnTo>
                    <a:pt x="636" y="562"/>
                  </a:lnTo>
                  <a:lnTo>
                    <a:pt x="636" y="566"/>
                  </a:lnTo>
                  <a:lnTo>
                    <a:pt x="632" y="572"/>
                  </a:lnTo>
                  <a:lnTo>
                    <a:pt x="628" y="575"/>
                  </a:lnTo>
                  <a:lnTo>
                    <a:pt x="624" y="581"/>
                  </a:lnTo>
                  <a:lnTo>
                    <a:pt x="618" y="583"/>
                  </a:lnTo>
                  <a:lnTo>
                    <a:pt x="614" y="587"/>
                  </a:lnTo>
                  <a:lnTo>
                    <a:pt x="611" y="587"/>
                  </a:lnTo>
                  <a:lnTo>
                    <a:pt x="603" y="591"/>
                  </a:lnTo>
                  <a:lnTo>
                    <a:pt x="597" y="598"/>
                  </a:lnTo>
                  <a:lnTo>
                    <a:pt x="595" y="608"/>
                  </a:lnTo>
                  <a:lnTo>
                    <a:pt x="593" y="618"/>
                  </a:lnTo>
                  <a:lnTo>
                    <a:pt x="593" y="621"/>
                  </a:lnTo>
                  <a:lnTo>
                    <a:pt x="595" y="625"/>
                  </a:lnTo>
                  <a:lnTo>
                    <a:pt x="597" y="627"/>
                  </a:lnTo>
                  <a:lnTo>
                    <a:pt x="601" y="627"/>
                  </a:lnTo>
                  <a:lnTo>
                    <a:pt x="603" y="627"/>
                  </a:lnTo>
                  <a:lnTo>
                    <a:pt x="601" y="635"/>
                  </a:lnTo>
                  <a:lnTo>
                    <a:pt x="599" y="639"/>
                  </a:lnTo>
                  <a:lnTo>
                    <a:pt x="595" y="643"/>
                  </a:lnTo>
                  <a:lnTo>
                    <a:pt x="591" y="646"/>
                  </a:lnTo>
                  <a:lnTo>
                    <a:pt x="588" y="648"/>
                  </a:lnTo>
                  <a:lnTo>
                    <a:pt x="586" y="652"/>
                  </a:lnTo>
                  <a:lnTo>
                    <a:pt x="584" y="656"/>
                  </a:lnTo>
                  <a:lnTo>
                    <a:pt x="578" y="656"/>
                  </a:lnTo>
                  <a:lnTo>
                    <a:pt x="572" y="656"/>
                  </a:lnTo>
                  <a:lnTo>
                    <a:pt x="568" y="656"/>
                  </a:lnTo>
                  <a:lnTo>
                    <a:pt x="565" y="658"/>
                  </a:lnTo>
                  <a:lnTo>
                    <a:pt x="561" y="660"/>
                  </a:lnTo>
                  <a:lnTo>
                    <a:pt x="557" y="664"/>
                  </a:lnTo>
                  <a:lnTo>
                    <a:pt x="555" y="668"/>
                  </a:lnTo>
                  <a:lnTo>
                    <a:pt x="551" y="671"/>
                  </a:lnTo>
                  <a:lnTo>
                    <a:pt x="547" y="675"/>
                  </a:lnTo>
                  <a:lnTo>
                    <a:pt x="543" y="677"/>
                  </a:lnTo>
                  <a:lnTo>
                    <a:pt x="538" y="677"/>
                  </a:lnTo>
                  <a:lnTo>
                    <a:pt x="536" y="677"/>
                  </a:lnTo>
                  <a:lnTo>
                    <a:pt x="532" y="673"/>
                  </a:lnTo>
                  <a:lnTo>
                    <a:pt x="530" y="668"/>
                  </a:lnTo>
                  <a:lnTo>
                    <a:pt x="528" y="662"/>
                  </a:lnTo>
                  <a:lnTo>
                    <a:pt x="526" y="656"/>
                  </a:lnTo>
                  <a:lnTo>
                    <a:pt x="524" y="652"/>
                  </a:lnTo>
                  <a:lnTo>
                    <a:pt x="524" y="650"/>
                  </a:lnTo>
                  <a:lnTo>
                    <a:pt x="524" y="646"/>
                  </a:lnTo>
                  <a:lnTo>
                    <a:pt x="524" y="643"/>
                  </a:lnTo>
                  <a:lnTo>
                    <a:pt x="518" y="633"/>
                  </a:lnTo>
                  <a:lnTo>
                    <a:pt x="515" y="623"/>
                  </a:lnTo>
                  <a:lnTo>
                    <a:pt x="511" y="610"/>
                  </a:lnTo>
                  <a:lnTo>
                    <a:pt x="509" y="606"/>
                  </a:lnTo>
                  <a:lnTo>
                    <a:pt x="507" y="602"/>
                  </a:lnTo>
                  <a:lnTo>
                    <a:pt x="503" y="600"/>
                  </a:lnTo>
                  <a:lnTo>
                    <a:pt x="501" y="597"/>
                  </a:lnTo>
                  <a:lnTo>
                    <a:pt x="499" y="593"/>
                  </a:lnTo>
                  <a:lnTo>
                    <a:pt x="499" y="587"/>
                  </a:lnTo>
                  <a:lnTo>
                    <a:pt x="499" y="583"/>
                  </a:lnTo>
                  <a:lnTo>
                    <a:pt x="501" y="579"/>
                  </a:lnTo>
                  <a:lnTo>
                    <a:pt x="497" y="575"/>
                  </a:lnTo>
                  <a:lnTo>
                    <a:pt x="495" y="572"/>
                  </a:lnTo>
                  <a:lnTo>
                    <a:pt x="492" y="568"/>
                  </a:lnTo>
                  <a:lnTo>
                    <a:pt x="490" y="564"/>
                  </a:lnTo>
                  <a:lnTo>
                    <a:pt x="478" y="577"/>
                  </a:lnTo>
                  <a:lnTo>
                    <a:pt x="465" y="593"/>
                  </a:lnTo>
                  <a:lnTo>
                    <a:pt x="449" y="602"/>
                  </a:lnTo>
                  <a:lnTo>
                    <a:pt x="430" y="606"/>
                  </a:lnTo>
                  <a:lnTo>
                    <a:pt x="428" y="606"/>
                  </a:lnTo>
                  <a:lnTo>
                    <a:pt x="424" y="604"/>
                  </a:lnTo>
                  <a:lnTo>
                    <a:pt x="421" y="600"/>
                  </a:lnTo>
                  <a:lnTo>
                    <a:pt x="415" y="598"/>
                  </a:lnTo>
                  <a:lnTo>
                    <a:pt x="411" y="595"/>
                  </a:lnTo>
                  <a:lnTo>
                    <a:pt x="407" y="593"/>
                  </a:lnTo>
                  <a:lnTo>
                    <a:pt x="403" y="591"/>
                  </a:lnTo>
                  <a:lnTo>
                    <a:pt x="403" y="589"/>
                  </a:lnTo>
                  <a:lnTo>
                    <a:pt x="403" y="585"/>
                  </a:lnTo>
                  <a:lnTo>
                    <a:pt x="407" y="583"/>
                  </a:lnTo>
                  <a:lnTo>
                    <a:pt x="411" y="581"/>
                  </a:lnTo>
                  <a:lnTo>
                    <a:pt x="415" y="579"/>
                  </a:lnTo>
                  <a:lnTo>
                    <a:pt x="415" y="570"/>
                  </a:lnTo>
                  <a:lnTo>
                    <a:pt x="409" y="570"/>
                  </a:lnTo>
                  <a:lnTo>
                    <a:pt x="405" y="570"/>
                  </a:lnTo>
                  <a:lnTo>
                    <a:pt x="403" y="572"/>
                  </a:lnTo>
                  <a:lnTo>
                    <a:pt x="401" y="572"/>
                  </a:lnTo>
                  <a:lnTo>
                    <a:pt x="397" y="574"/>
                  </a:lnTo>
                  <a:lnTo>
                    <a:pt x="397" y="570"/>
                  </a:lnTo>
                  <a:lnTo>
                    <a:pt x="401" y="566"/>
                  </a:lnTo>
                  <a:lnTo>
                    <a:pt x="403" y="560"/>
                  </a:lnTo>
                  <a:lnTo>
                    <a:pt x="407" y="556"/>
                  </a:lnTo>
                  <a:lnTo>
                    <a:pt x="399" y="545"/>
                  </a:lnTo>
                  <a:lnTo>
                    <a:pt x="397" y="529"/>
                  </a:lnTo>
                  <a:lnTo>
                    <a:pt x="396" y="512"/>
                  </a:lnTo>
                  <a:lnTo>
                    <a:pt x="397" y="508"/>
                  </a:lnTo>
                  <a:lnTo>
                    <a:pt x="399" y="506"/>
                  </a:lnTo>
                  <a:lnTo>
                    <a:pt x="401" y="504"/>
                  </a:lnTo>
                  <a:lnTo>
                    <a:pt x="405" y="502"/>
                  </a:lnTo>
                  <a:lnTo>
                    <a:pt x="407" y="501"/>
                  </a:lnTo>
                  <a:lnTo>
                    <a:pt x="409" y="499"/>
                  </a:lnTo>
                  <a:lnTo>
                    <a:pt x="415" y="493"/>
                  </a:lnTo>
                  <a:lnTo>
                    <a:pt x="419" y="487"/>
                  </a:lnTo>
                  <a:lnTo>
                    <a:pt x="424" y="483"/>
                  </a:lnTo>
                  <a:lnTo>
                    <a:pt x="430" y="479"/>
                  </a:lnTo>
                  <a:lnTo>
                    <a:pt x="438" y="478"/>
                  </a:lnTo>
                  <a:lnTo>
                    <a:pt x="445" y="472"/>
                  </a:lnTo>
                  <a:lnTo>
                    <a:pt x="451" y="466"/>
                  </a:lnTo>
                  <a:lnTo>
                    <a:pt x="461" y="462"/>
                  </a:lnTo>
                  <a:lnTo>
                    <a:pt x="474" y="460"/>
                  </a:lnTo>
                  <a:lnTo>
                    <a:pt x="469" y="460"/>
                  </a:lnTo>
                  <a:lnTo>
                    <a:pt x="465" y="458"/>
                  </a:lnTo>
                  <a:lnTo>
                    <a:pt x="459" y="456"/>
                  </a:lnTo>
                  <a:lnTo>
                    <a:pt x="476" y="449"/>
                  </a:lnTo>
                  <a:lnTo>
                    <a:pt x="492" y="437"/>
                  </a:lnTo>
                  <a:lnTo>
                    <a:pt x="503" y="426"/>
                  </a:lnTo>
                  <a:lnTo>
                    <a:pt x="517" y="412"/>
                  </a:lnTo>
                  <a:lnTo>
                    <a:pt x="518" y="410"/>
                  </a:lnTo>
                  <a:lnTo>
                    <a:pt x="520" y="407"/>
                  </a:lnTo>
                  <a:lnTo>
                    <a:pt x="522" y="401"/>
                  </a:lnTo>
                  <a:lnTo>
                    <a:pt x="522" y="397"/>
                  </a:lnTo>
                  <a:lnTo>
                    <a:pt x="524" y="393"/>
                  </a:lnTo>
                  <a:lnTo>
                    <a:pt x="524" y="389"/>
                  </a:lnTo>
                  <a:lnTo>
                    <a:pt x="526" y="387"/>
                  </a:lnTo>
                  <a:lnTo>
                    <a:pt x="528" y="387"/>
                  </a:lnTo>
                  <a:lnTo>
                    <a:pt x="528" y="385"/>
                  </a:lnTo>
                  <a:lnTo>
                    <a:pt x="530" y="382"/>
                  </a:lnTo>
                  <a:lnTo>
                    <a:pt x="532" y="378"/>
                  </a:lnTo>
                  <a:lnTo>
                    <a:pt x="532" y="376"/>
                  </a:lnTo>
                  <a:lnTo>
                    <a:pt x="534" y="374"/>
                  </a:lnTo>
                  <a:lnTo>
                    <a:pt x="540" y="366"/>
                  </a:lnTo>
                  <a:lnTo>
                    <a:pt x="545" y="359"/>
                  </a:lnTo>
                  <a:lnTo>
                    <a:pt x="553" y="353"/>
                  </a:lnTo>
                  <a:lnTo>
                    <a:pt x="563" y="347"/>
                  </a:lnTo>
                  <a:lnTo>
                    <a:pt x="576" y="337"/>
                  </a:lnTo>
                  <a:lnTo>
                    <a:pt x="589" y="324"/>
                  </a:lnTo>
                  <a:lnTo>
                    <a:pt x="595" y="309"/>
                  </a:lnTo>
                  <a:lnTo>
                    <a:pt x="584" y="312"/>
                  </a:lnTo>
                  <a:lnTo>
                    <a:pt x="572" y="318"/>
                  </a:lnTo>
                  <a:lnTo>
                    <a:pt x="559" y="320"/>
                  </a:lnTo>
                  <a:lnTo>
                    <a:pt x="563" y="316"/>
                  </a:lnTo>
                  <a:lnTo>
                    <a:pt x="566" y="314"/>
                  </a:lnTo>
                  <a:lnTo>
                    <a:pt x="568" y="312"/>
                  </a:lnTo>
                  <a:lnTo>
                    <a:pt x="572" y="311"/>
                  </a:lnTo>
                  <a:lnTo>
                    <a:pt x="568" y="311"/>
                  </a:lnTo>
                  <a:lnTo>
                    <a:pt x="566" y="311"/>
                  </a:lnTo>
                  <a:lnTo>
                    <a:pt x="563" y="309"/>
                  </a:lnTo>
                  <a:lnTo>
                    <a:pt x="563" y="309"/>
                  </a:lnTo>
                  <a:lnTo>
                    <a:pt x="565" y="303"/>
                  </a:lnTo>
                  <a:lnTo>
                    <a:pt x="568" y="301"/>
                  </a:lnTo>
                  <a:lnTo>
                    <a:pt x="572" y="299"/>
                  </a:lnTo>
                  <a:lnTo>
                    <a:pt x="574" y="301"/>
                  </a:lnTo>
                  <a:lnTo>
                    <a:pt x="576" y="301"/>
                  </a:lnTo>
                  <a:lnTo>
                    <a:pt x="580" y="297"/>
                  </a:lnTo>
                  <a:lnTo>
                    <a:pt x="582" y="293"/>
                  </a:lnTo>
                  <a:lnTo>
                    <a:pt x="584" y="297"/>
                  </a:lnTo>
                  <a:lnTo>
                    <a:pt x="586" y="301"/>
                  </a:lnTo>
                  <a:lnTo>
                    <a:pt x="584" y="305"/>
                  </a:lnTo>
                  <a:lnTo>
                    <a:pt x="589" y="305"/>
                  </a:lnTo>
                  <a:lnTo>
                    <a:pt x="593" y="307"/>
                  </a:lnTo>
                  <a:lnTo>
                    <a:pt x="597" y="309"/>
                  </a:lnTo>
                  <a:lnTo>
                    <a:pt x="601" y="311"/>
                  </a:lnTo>
                  <a:lnTo>
                    <a:pt x="605" y="311"/>
                  </a:lnTo>
                  <a:lnTo>
                    <a:pt x="607" y="309"/>
                  </a:lnTo>
                  <a:lnTo>
                    <a:pt x="609" y="307"/>
                  </a:lnTo>
                  <a:lnTo>
                    <a:pt x="611" y="303"/>
                  </a:lnTo>
                  <a:lnTo>
                    <a:pt x="613" y="299"/>
                  </a:lnTo>
                  <a:lnTo>
                    <a:pt x="614" y="297"/>
                  </a:lnTo>
                  <a:lnTo>
                    <a:pt x="616" y="295"/>
                  </a:lnTo>
                  <a:lnTo>
                    <a:pt x="613" y="293"/>
                  </a:lnTo>
                  <a:lnTo>
                    <a:pt x="613" y="293"/>
                  </a:lnTo>
                  <a:lnTo>
                    <a:pt x="609" y="293"/>
                  </a:lnTo>
                  <a:lnTo>
                    <a:pt x="607" y="293"/>
                  </a:lnTo>
                  <a:lnTo>
                    <a:pt x="609" y="289"/>
                  </a:lnTo>
                  <a:lnTo>
                    <a:pt x="613" y="288"/>
                  </a:lnTo>
                  <a:lnTo>
                    <a:pt x="616" y="284"/>
                  </a:lnTo>
                  <a:lnTo>
                    <a:pt x="620" y="284"/>
                  </a:lnTo>
                  <a:lnTo>
                    <a:pt x="624" y="284"/>
                  </a:lnTo>
                  <a:lnTo>
                    <a:pt x="630" y="284"/>
                  </a:lnTo>
                  <a:lnTo>
                    <a:pt x="634" y="282"/>
                  </a:lnTo>
                  <a:lnTo>
                    <a:pt x="632" y="280"/>
                  </a:lnTo>
                  <a:lnTo>
                    <a:pt x="632" y="280"/>
                  </a:lnTo>
                  <a:lnTo>
                    <a:pt x="630" y="278"/>
                  </a:lnTo>
                  <a:lnTo>
                    <a:pt x="630" y="278"/>
                  </a:lnTo>
                  <a:lnTo>
                    <a:pt x="634" y="274"/>
                  </a:lnTo>
                  <a:lnTo>
                    <a:pt x="637" y="272"/>
                  </a:lnTo>
                  <a:lnTo>
                    <a:pt x="643" y="272"/>
                  </a:lnTo>
                  <a:lnTo>
                    <a:pt x="651" y="270"/>
                  </a:lnTo>
                  <a:lnTo>
                    <a:pt x="657" y="270"/>
                  </a:lnTo>
                  <a:lnTo>
                    <a:pt x="657" y="278"/>
                  </a:lnTo>
                  <a:lnTo>
                    <a:pt x="659" y="276"/>
                  </a:lnTo>
                  <a:lnTo>
                    <a:pt x="661" y="274"/>
                  </a:lnTo>
                  <a:lnTo>
                    <a:pt x="662" y="270"/>
                  </a:lnTo>
                  <a:lnTo>
                    <a:pt x="666" y="266"/>
                  </a:lnTo>
                  <a:lnTo>
                    <a:pt x="668" y="264"/>
                  </a:lnTo>
                  <a:lnTo>
                    <a:pt x="674" y="263"/>
                  </a:lnTo>
                  <a:lnTo>
                    <a:pt x="680" y="261"/>
                  </a:lnTo>
                  <a:lnTo>
                    <a:pt x="680" y="270"/>
                  </a:lnTo>
                  <a:lnTo>
                    <a:pt x="682" y="266"/>
                  </a:lnTo>
                  <a:lnTo>
                    <a:pt x="685" y="263"/>
                  </a:lnTo>
                  <a:lnTo>
                    <a:pt x="689" y="261"/>
                  </a:lnTo>
                  <a:lnTo>
                    <a:pt x="695" y="259"/>
                  </a:lnTo>
                  <a:lnTo>
                    <a:pt x="699" y="257"/>
                  </a:lnTo>
                  <a:lnTo>
                    <a:pt x="703" y="257"/>
                  </a:lnTo>
                  <a:lnTo>
                    <a:pt x="709" y="253"/>
                  </a:lnTo>
                  <a:lnTo>
                    <a:pt x="705" y="253"/>
                  </a:lnTo>
                  <a:lnTo>
                    <a:pt x="701" y="251"/>
                  </a:lnTo>
                  <a:lnTo>
                    <a:pt x="699" y="249"/>
                  </a:lnTo>
                  <a:lnTo>
                    <a:pt x="699" y="247"/>
                  </a:lnTo>
                  <a:lnTo>
                    <a:pt x="699" y="245"/>
                  </a:lnTo>
                  <a:lnTo>
                    <a:pt x="703" y="243"/>
                  </a:lnTo>
                  <a:lnTo>
                    <a:pt x="707" y="241"/>
                  </a:lnTo>
                  <a:lnTo>
                    <a:pt x="709" y="240"/>
                  </a:lnTo>
                  <a:lnTo>
                    <a:pt x="710" y="238"/>
                  </a:lnTo>
                  <a:lnTo>
                    <a:pt x="714" y="240"/>
                  </a:lnTo>
                  <a:lnTo>
                    <a:pt x="716" y="243"/>
                  </a:lnTo>
                  <a:lnTo>
                    <a:pt x="720" y="245"/>
                  </a:lnTo>
                  <a:lnTo>
                    <a:pt x="724" y="247"/>
                  </a:lnTo>
                  <a:lnTo>
                    <a:pt x="732" y="245"/>
                  </a:lnTo>
                  <a:lnTo>
                    <a:pt x="739" y="241"/>
                  </a:lnTo>
                  <a:lnTo>
                    <a:pt x="749" y="238"/>
                  </a:lnTo>
                  <a:lnTo>
                    <a:pt x="755" y="236"/>
                  </a:lnTo>
                  <a:lnTo>
                    <a:pt x="757" y="240"/>
                  </a:lnTo>
                  <a:lnTo>
                    <a:pt x="757" y="243"/>
                  </a:lnTo>
                  <a:lnTo>
                    <a:pt x="755" y="245"/>
                  </a:lnTo>
                  <a:lnTo>
                    <a:pt x="753" y="249"/>
                  </a:lnTo>
                  <a:lnTo>
                    <a:pt x="749" y="251"/>
                  </a:lnTo>
                  <a:lnTo>
                    <a:pt x="747" y="255"/>
                  </a:lnTo>
                  <a:lnTo>
                    <a:pt x="745" y="259"/>
                  </a:lnTo>
                  <a:lnTo>
                    <a:pt x="749" y="259"/>
                  </a:lnTo>
                  <a:lnTo>
                    <a:pt x="753" y="257"/>
                  </a:lnTo>
                  <a:lnTo>
                    <a:pt x="757" y="253"/>
                  </a:lnTo>
                  <a:lnTo>
                    <a:pt x="760" y="251"/>
                  </a:lnTo>
                  <a:lnTo>
                    <a:pt x="764" y="247"/>
                  </a:lnTo>
                  <a:lnTo>
                    <a:pt x="766" y="243"/>
                  </a:lnTo>
                  <a:lnTo>
                    <a:pt x="772" y="240"/>
                  </a:lnTo>
                  <a:lnTo>
                    <a:pt x="772" y="243"/>
                  </a:lnTo>
                  <a:lnTo>
                    <a:pt x="774" y="247"/>
                  </a:lnTo>
                  <a:lnTo>
                    <a:pt x="774" y="251"/>
                  </a:lnTo>
                  <a:lnTo>
                    <a:pt x="780" y="245"/>
                  </a:lnTo>
                  <a:lnTo>
                    <a:pt x="785" y="241"/>
                  </a:lnTo>
                  <a:lnTo>
                    <a:pt x="791" y="238"/>
                  </a:lnTo>
                  <a:lnTo>
                    <a:pt x="797" y="234"/>
                  </a:lnTo>
                  <a:lnTo>
                    <a:pt x="799" y="238"/>
                  </a:lnTo>
                  <a:lnTo>
                    <a:pt x="799" y="241"/>
                  </a:lnTo>
                  <a:lnTo>
                    <a:pt x="799" y="245"/>
                  </a:lnTo>
                  <a:lnTo>
                    <a:pt x="801" y="247"/>
                  </a:lnTo>
                  <a:lnTo>
                    <a:pt x="805" y="249"/>
                  </a:lnTo>
                  <a:lnTo>
                    <a:pt x="806" y="245"/>
                  </a:lnTo>
                  <a:lnTo>
                    <a:pt x="808" y="241"/>
                  </a:lnTo>
                  <a:lnTo>
                    <a:pt x="810" y="240"/>
                  </a:lnTo>
                  <a:lnTo>
                    <a:pt x="814" y="240"/>
                  </a:lnTo>
                  <a:lnTo>
                    <a:pt x="816" y="240"/>
                  </a:lnTo>
                  <a:lnTo>
                    <a:pt x="820" y="241"/>
                  </a:lnTo>
                  <a:lnTo>
                    <a:pt x="824" y="243"/>
                  </a:lnTo>
                  <a:lnTo>
                    <a:pt x="828" y="245"/>
                  </a:lnTo>
                  <a:lnTo>
                    <a:pt x="831" y="247"/>
                  </a:lnTo>
                  <a:lnTo>
                    <a:pt x="835" y="249"/>
                  </a:lnTo>
                  <a:lnTo>
                    <a:pt x="833" y="255"/>
                  </a:lnTo>
                  <a:lnTo>
                    <a:pt x="829" y="259"/>
                  </a:lnTo>
                  <a:lnTo>
                    <a:pt x="826" y="261"/>
                  </a:lnTo>
                  <a:lnTo>
                    <a:pt x="822" y="261"/>
                  </a:lnTo>
                  <a:lnTo>
                    <a:pt x="816" y="263"/>
                  </a:lnTo>
                  <a:lnTo>
                    <a:pt x="810" y="264"/>
                  </a:lnTo>
                  <a:lnTo>
                    <a:pt x="814" y="266"/>
                  </a:lnTo>
                  <a:lnTo>
                    <a:pt x="818" y="268"/>
                  </a:lnTo>
                  <a:lnTo>
                    <a:pt x="820" y="270"/>
                  </a:lnTo>
                  <a:lnTo>
                    <a:pt x="822" y="272"/>
                  </a:lnTo>
                  <a:lnTo>
                    <a:pt x="826" y="274"/>
                  </a:lnTo>
                  <a:lnTo>
                    <a:pt x="829" y="274"/>
                  </a:lnTo>
                  <a:lnTo>
                    <a:pt x="835" y="274"/>
                  </a:lnTo>
                  <a:lnTo>
                    <a:pt x="839" y="276"/>
                  </a:lnTo>
                  <a:lnTo>
                    <a:pt x="841" y="276"/>
                  </a:lnTo>
                  <a:lnTo>
                    <a:pt x="847" y="274"/>
                  </a:lnTo>
                  <a:lnTo>
                    <a:pt x="853" y="274"/>
                  </a:lnTo>
                  <a:lnTo>
                    <a:pt x="854" y="276"/>
                  </a:lnTo>
                  <a:lnTo>
                    <a:pt x="856" y="276"/>
                  </a:lnTo>
                  <a:lnTo>
                    <a:pt x="858" y="276"/>
                  </a:lnTo>
                  <a:lnTo>
                    <a:pt x="858" y="276"/>
                  </a:lnTo>
                  <a:lnTo>
                    <a:pt x="872" y="278"/>
                  </a:lnTo>
                  <a:lnTo>
                    <a:pt x="891" y="286"/>
                  </a:lnTo>
                  <a:lnTo>
                    <a:pt x="914" y="295"/>
                  </a:lnTo>
                  <a:lnTo>
                    <a:pt x="937" y="305"/>
                  </a:lnTo>
                  <a:lnTo>
                    <a:pt x="958" y="312"/>
                  </a:lnTo>
                  <a:lnTo>
                    <a:pt x="977" y="320"/>
                  </a:lnTo>
                  <a:lnTo>
                    <a:pt x="1006" y="332"/>
                  </a:lnTo>
                  <a:lnTo>
                    <a:pt x="1023" y="343"/>
                  </a:lnTo>
                  <a:lnTo>
                    <a:pt x="1033" y="355"/>
                  </a:lnTo>
                  <a:lnTo>
                    <a:pt x="1033" y="364"/>
                  </a:lnTo>
                  <a:lnTo>
                    <a:pt x="1027" y="374"/>
                  </a:lnTo>
                  <a:lnTo>
                    <a:pt x="1018" y="382"/>
                  </a:lnTo>
                  <a:lnTo>
                    <a:pt x="1004" y="387"/>
                  </a:lnTo>
                  <a:lnTo>
                    <a:pt x="991" y="389"/>
                  </a:lnTo>
                  <a:lnTo>
                    <a:pt x="979" y="387"/>
                  </a:lnTo>
                  <a:lnTo>
                    <a:pt x="956" y="383"/>
                  </a:lnTo>
                  <a:lnTo>
                    <a:pt x="935" y="382"/>
                  </a:lnTo>
                  <a:lnTo>
                    <a:pt x="912" y="382"/>
                  </a:lnTo>
                  <a:lnTo>
                    <a:pt x="916" y="393"/>
                  </a:lnTo>
                  <a:lnTo>
                    <a:pt x="920" y="405"/>
                  </a:lnTo>
                  <a:lnTo>
                    <a:pt x="924" y="418"/>
                  </a:lnTo>
                  <a:lnTo>
                    <a:pt x="929" y="428"/>
                  </a:lnTo>
                  <a:lnTo>
                    <a:pt x="941" y="437"/>
                  </a:lnTo>
                  <a:lnTo>
                    <a:pt x="956" y="441"/>
                  </a:lnTo>
                  <a:lnTo>
                    <a:pt x="956" y="416"/>
                  </a:lnTo>
                  <a:lnTo>
                    <a:pt x="979" y="424"/>
                  </a:lnTo>
                  <a:lnTo>
                    <a:pt x="995" y="424"/>
                  </a:lnTo>
                  <a:lnTo>
                    <a:pt x="1006" y="420"/>
                  </a:lnTo>
                  <a:lnTo>
                    <a:pt x="1016" y="412"/>
                  </a:lnTo>
                  <a:lnTo>
                    <a:pt x="1021" y="403"/>
                  </a:lnTo>
                  <a:lnTo>
                    <a:pt x="1025" y="395"/>
                  </a:lnTo>
                  <a:lnTo>
                    <a:pt x="1031" y="385"/>
                  </a:lnTo>
                  <a:lnTo>
                    <a:pt x="1037" y="382"/>
                  </a:lnTo>
                  <a:lnTo>
                    <a:pt x="1046" y="382"/>
                  </a:lnTo>
                  <a:lnTo>
                    <a:pt x="1056" y="382"/>
                  </a:lnTo>
                  <a:lnTo>
                    <a:pt x="1068" y="382"/>
                  </a:lnTo>
                  <a:lnTo>
                    <a:pt x="1077" y="382"/>
                  </a:lnTo>
                  <a:lnTo>
                    <a:pt x="1083" y="378"/>
                  </a:lnTo>
                  <a:lnTo>
                    <a:pt x="1085" y="370"/>
                  </a:lnTo>
                  <a:lnTo>
                    <a:pt x="1085" y="364"/>
                  </a:lnTo>
                  <a:lnTo>
                    <a:pt x="1083" y="360"/>
                  </a:lnTo>
                  <a:lnTo>
                    <a:pt x="1081" y="359"/>
                  </a:lnTo>
                  <a:lnTo>
                    <a:pt x="1077" y="355"/>
                  </a:lnTo>
                  <a:lnTo>
                    <a:pt x="1077" y="353"/>
                  </a:lnTo>
                  <a:lnTo>
                    <a:pt x="1075" y="351"/>
                  </a:lnTo>
                  <a:lnTo>
                    <a:pt x="1085" y="326"/>
                  </a:lnTo>
                  <a:lnTo>
                    <a:pt x="1094" y="312"/>
                  </a:lnTo>
                  <a:lnTo>
                    <a:pt x="1100" y="307"/>
                  </a:lnTo>
                  <a:lnTo>
                    <a:pt x="1106" y="309"/>
                  </a:lnTo>
                  <a:lnTo>
                    <a:pt x="1108" y="316"/>
                  </a:lnTo>
                  <a:lnTo>
                    <a:pt x="1110" y="326"/>
                  </a:lnTo>
                  <a:lnTo>
                    <a:pt x="1110" y="337"/>
                  </a:lnTo>
                  <a:lnTo>
                    <a:pt x="1108" y="347"/>
                  </a:lnTo>
                  <a:lnTo>
                    <a:pt x="1108" y="351"/>
                  </a:lnTo>
                  <a:lnTo>
                    <a:pt x="1110" y="355"/>
                  </a:lnTo>
                  <a:lnTo>
                    <a:pt x="1114" y="359"/>
                  </a:lnTo>
                  <a:lnTo>
                    <a:pt x="1117" y="360"/>
                  </a:lnTo>
                  <a:lnTo>
                    <a:pt x="1123" y="360"/>
                  </a:lnTo>
                  <a:lnTo>
                    <a:pt x="1133" y="357"/>
                  </a:lnTo>
                  <a:lnTo>
                    <a:pt x="1146" y="351"/>
                  </a:lnTo>
                  <a:lnTo>
                    <a:pt x="1164" y="339"/>
                  </a:lnTo>
                  <a:lnTo>
                    <a:pt x="1183" y="328"/>
                  </a:lnTo>
                  <a:lnTo>
                    <a:pt x="1200" y="318"/>
                  </a:lnTo>
                  <a:lnTo>
                    <a:pt x="1219" y="309"/>
                  </a:lnTo>
                  <a:lnTo>
                    <a:pt x="1235" y="305"/>
                  </a:lnTo>
                  <a:lnTo>
                    <a:pt x="1246" y="305"/>
                  </a:lnTo>
                  <a:lnTo>
                    <a:pt x="1254" y="314"/>
                  </a:lnTo>
                  <a:lnTo>
                    <a:pt x="1271" y="318"/>
                  </a:lnTo>
                  <a:lnTo>
                    <a:pt x="1290" y="314"/>
                  </a:lnTo>
                  <a:lnTo>
                    <a:pt x="1309" y="309"/>
                  </a:lnTo>
                  <a:lnTo>
                    <a:pt x="1327" y="303"/>
                  </a:lnTo>
                  <a:lnTo>
                    <a:pt x="1340" y="301"/>
                  </a:lnTo>
                  <a:lnTo>
                    <a:pt x="1346" y="303"/>
                  </a:lnTo>
                  <a:lnTo>
                    <a:pt x="1352" y="307"/>
                  </a:lnTo>
                  <a:lnTo>
                    <a:pt x="1357" y="312"/>
                  </a:lnTo>
                  <a:lnTo>
                    <a:pt x="1363" y="316"/>
                  </a:lnTo>
                  <a:lnTo>
                    <a:pt x="1369" y="314"/>
                  </a:lnTo>
                  <a:lnTo>
                    <a:pt x="1373" y="307"/>
                  </a:lnTo>
                  <a:lnTo>
                    <a:pt x="1375" y="291"/>
                  </a:lnTo>
                  <a:lnTo>
                    <a:pt x="1375" y="289"/>
                  </a:lnTo>
                  <a:lnTo>
                    <a:pt x="1373" y="286"/>
                  </a:lnTo>
                  <a:lnTo>
                    <a:pt x="1371" y="280"/>
                  </a:lnTo>
                  <a:lnTo>
                    <a:pt x="1373" y="276"/>
                  </a:lnTo>
                  <a:lnTo>
                    <a:pt x="1377" y="274"/>
                  </a:lnTo>
                  <a:lnTo>
                    <a:pt x="1388" y="272"/>
                  </a:lnTo>
                  <a:lnTo>
                    <a:pt x="1405" y="274"/>
                  </a:lnTo>
                  <a:lnTo>
                    <a:pt x="1432" y="280"/>
                  </a:lnTo>
                  <a:lnTo>
                    <a:pt x="1444" y="284"/>
                  </a:lnTo>
                  <a:lnTo>
                    <a:pt x="1457" y="289"/>
                  </a:lnTo>
                  <a:lnTo>
                    <a:pt x="1471" y="297"/>
                  </a:lnTo>
                  <a:lnTo>
                    <a:pt x="1484" y="305"/>
                  </a:lnTo>
                  <a:lnTo>
                    <a:pt x="1498" y="311"/>
                  </a:lnTo>
                  <a:lnTo>
                    <a:pt x="1507" y="316"/>
                  </a:lnTo>
                  <a:lnTo>
                    <a:pt x="1517" y="316"/>
                  </a:lnTo>
                  <a:lnTo>
                    <a:pt x="1521" y="314"/>
                  </a:lnTo>
                  <a:lnTo>
                    <a:pt x="1519" y="309"/>
                  </a:lnTo>
                  <a:lnTo>
                    <a:pt x="1511" y="295"/>
                  </a:lnTo>
                  <a:lnTo>
                    <a:pt x="1498" y="278"/>
                  </a:lnTo>
                  <a:lnTo>
                    <a:pt x="1488" y="259"/>
                  </a:lnTo>
                  <a:lnTo>
                    <a:pt x="1484" y="232"/>
                  </a:lnTo>
                  <a:lnTo>
                    <a:pt x="1488" y="220"/>
                  </a:lnTo>
                  <a:lnTo>
                    <a:pt x="1498" y="205"/>
                  </a:lnTo>
                  <a:lnTo>
                    <a:pt x="1513" y="192"/>
                  </a:lnTo>
                  <a:lnTo>
                    <a:pt x="1530" y="178"/>
                  </a:lnTo>
                  <a:lnTo>
                    <a:pt x="1548" y="172"/>
                  </a:lnTo>
                  <a:lnTo>
                    <a:pt x="1561" y="170"/>
                  </a:lnTo>
                  <a:lnTo>
                    <a:pt x="1582" y="176"/>
                  </a:lnTo>
                  <a:lnTo>
                    <a:pt x="1590" y="180"/>
                  </a:lnTo>
                  <a:lnTo>
                    <a:pt x="1592" y="186"/>
                  </a:lnTo>
                  <a:lnTo>
                    <a:pt x="1588" y="193"/>
                  </a:lnTo>
                  <a:lnTo>
                    <a:pt x="1582" y="201"/>
                  </a:lnTo>
                  <a:lnTo>
                    <a:pt x="1580" y="211"/>
                  </a:lnTo>
                  <a:lnTo>
                    <a:pt x="1580" y="222"/>
                  </a:lnTo>
                  <a:lnTo>
                    <a:pt x="1582" y="241"/>
                  </a:lnTo>
                  <a:lnTo>
                    <a:pt x="1586" y="264"/>
                  </a:lnTo>
                  <a:lnTo>
                    <a:pt x="1590" y="286"/>
                  </a:lnTo>
                  <a:lnTo>
                    <a:pt x="1596" y="305"/>
                  </a:lnTo>
                  <a:lnTo>
                    <a:pt x="1603" y="318"/>
                  </a:lnTo>
                  <a:lnTo>
                    <a:pt x="1613" y="324"/>
                  </a:lnTo>
                  <a:lnTo>
                    <a:pt x="1619" y="322"/>
                  </a:lnTo>
                  <a:lnTo>
                    <a:pt x="1619" y="314"/>
                  </a:lnTo>
                  <a:lnTo>
                    <a:pt x="1617" y="305"/>
                  </a:lnTo>
                  <a:lnTo>
                    <a:pt x="1611" y="293"/>
                  </a:lnTo>
                  <a:lnTo>
                    <a:pt x="1607" y="282"/>
                  </a:lnTo>
                  <a:lnTo>
                    <a:pt x="1605" y="272"/>
                  </a:lnTo>
                  <a:lnTo>
                    <a:pt x="1609" y="264"/>
                  </a:lnTo>
                  <a:lnTo>
                    <a:pt x="1615" y="251"/>
                  </a:lnTo>
                  <a:lnTo>
                    <a:pt x="1615" y="240"/>
                  </a:lnTo>
                  <a:lnTo>
                    <a:pt x="1609" y="230"/>
                  </a:lnTo>
                  <a:lnTo>
                    <a:pt x="1601" y="218"/>
                  </a:lnTo>
                  <a:lnTo>
                    <a:pt x="1596" y="207"/>
                  </a:lnTo>
                  <a:lnTo>
                    <a:pt x="1611" y="199"/>
                  </a:lnTo>
                  <a:lnTo>
                    <a:pt x="1622" y="188"/>
                  </a:lnTo>
                  <a:lnTo>
                    <a:pt x="1628" y="170"/>
                  </a:lnTo>
                  <a:lnTo>
                    <a:pt x="1632" y="176"/>
                  </a:lnTo>
                  <a:lnTo>
                    <a:pt x="1634" y="186"/>
                  </a:lnTo>
                  <a:lnTo>
                    <a:pt x="1636" y="193"/>
                  </a:lnTo>
                  <a:lnTo>
                    <a:pt x="1640" y="203"/>
                  </a:lnTo>
                  <a:lnTo>
                    <a:pt x="1644" y="207"/>
                  </a:lnTo>
                  <a:lnTo>
                    <a:pt x="1649" y="209"/>
                  </a:lnTo>
                  <a:lnTo>
                    <a:pt x="1659" y="203"/>
                  </a:lnTo>
                  <a:lnTo>
                    <a:pt x="1670" y="190"/>
                  </a:lnTo>
                  <a:lnTo>
                    <a:pt x="1693" y="190"/>
                  </a:lnTo>
                  <a:lnTo>
                    <a:pt x="1707" y="192"/>
                  </a:lnTo>
                  <a:lnTo>
                    <a:pt x="1718" y="193"/>
                  </a:lnTo>
                  <a:lnTo>
                    <a:pt x="1726" y="192"/>
                  </a:lnTo>
                  <a:lnTo>
                    <a:pt x="1734" y="190"/>
                  </a:lnTo>
                  <a:lnTo>
                    <a:pt x="1730" y="182"/>
                  </a:lnTo>
                  <a:lnTo>
                    <a:pt x="1728" y="176"/>
                  </a:lnTo>
                  <a:lnTo>
                    <a:pt x="1724" y="170"/>
                  </a:lnTo>
                  <a:lnTo>
                    <a:pt x="1724" y="165"/>
                  </a:lnTo>
                  <a:lnTo>
                    <a:pt x="1728" y="151"/>
                  </a:lnTo>
                  <a:lnTo>
                    <a:pt x="1740" y="144"/>
                  </a:lnTo>
                  <a:lnTo>
                    <a:pt x="1755" y="138"/>
                  </a:lnTo>
                  <a:lnTo>
                    <a:pt x="1774" y="136"/>
                  </a:lnTo>
                  <a:lnTo>
                    <a:pt x="1793" y="136"/>
                  </a:lnTo>
                  <a:lnTo>
                    <a:pt x="1809" y="136"/>
                  </a:lnTo>
                  <a:lnTo>
                    <a:pt x="1822" y="136"/>
                  </a:lnTo>
                  <a:lnTo>
                    <a:pt x="1830" y="132"/>
                  </a:lnTo>
                  <a:lnTo>
                    <a:pt x="1837" y="122"/>
                  </a:lnTo>
                  <a:lnTo>
                    <a:pt x="1841" y="111"/>
                  </a:lnTo>
                  <a:lnTo>
                    <a:pt x="1849" y="101"/>
                  </a:lnTo>
                  <a:lnTo>
                    <a:pt x="1874" y="84"/>
                  </a:lnTo>
                  <a:lnTo>
                    <a:pt x="1905" y="73"/>
                  </a:lnTo>
                  <a:lnTo>
                    <a:pt x="1935" y="63"/>
                  </a:lnTo>
                  <a:lnTo>
                    <a:pt x="1962" y="57"/>
                  </a:lnTo>
                  <a:lnTo>
                    <a:pt x="1987" y="53"/>
                  </a:lnTo>
                  <a:lnTo>
                    <a:pt x="2003" y="49"/>
                  </a:lnTo>
                  <a:lnTo>
                    <a:pt x="2003" y="57"/>
                  </a:lnTo>
                  <a:lnTo>
                    <a:pt x="2010" y="61"/>
                  </a:lnTo>
                  <a:lnTo>
                    <a:pt x="2024" y="61"/>
                  </a:lnTo>
                  <a:lnTo>
                    <a:pt x="2037" y="57"/>
                  </a:lnTo>
                  <a:lnTo>
                    <a:pt x="2053" y="53"/>
                  </a:lnTo>
                  <a:lnTo>
                    <a:pt x="2068" y="48"/>
                  </a:lnTo>
                  <a:lnTo>
                    <a:pt x="2081" y="42"/>
                  </a:lnTo>
                  <a:lnTo>
                    <a:pt x="2087" y="38"/>
                  </a:lnTo>
                  <a:lnTo>
                    <a:pt x="2099" y="28"/>
                  </a:lnTo>
                  <a:lnTo>
                    <a:pt x="2108" y="19"/>
                  </a:lnTo>
                  <a:lnTo>
                    <a:pt x="2120" y="9"/>
                  </a:lnTo>
                  <a:lnTo>
                    <a:pt x="2133" y="3"/>
                  </a:lnTo>
                  <a:lnTo>
                    <a:pt x="2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5" name="Freeform 1489"/>
            <p:cNvSpPr>
              <a:spLocks/>
            </p:cNvSpPr>
            <p:nvPr/>
          </p:nvSpPr>
          <p:spPr bwMode="auto">
            <a:xfrm>
              <a:off x="10799761" y="2360612"/>
              <a:ext cx="98425" cy="42863"/>
            </a:xfrm>
            <a:custGeom>
              <a:avLst/>
              <a:gdLst>
                <a:gd name="T0" fmla="*/ 29 w 62"/>
                <a:gd name="T1" fmla="*/ 0 h 27"/>
                <a:gd name="T2" fmla="*/ 39 w 62"/>
                <a:gd name="T3" fmla="*/ 2 h 27"/>
                <a:gd name="T4" fmla="*/ 48 w 62"/>
                <a:gd name="T5" fmla="*/ 4 h 27"/>
                <a:gd name="T6" fmla="*/ 58 w 62"/>
                <a:gd name="T7" fmla="*/ 9 h 27"/>
                <a:gd name="T8" fmla="*/ 62 w 62"/>
                <a:gd name="T9" fmla="*/ 15 h 27"/>
                <a:gd name="T10" fmla="*/ 58 w 62"/>
                <a:gd name="T11" fmla="*/ 19 h 27"/>
                <a:gd name="T12" fmla="*/ 45 w 62"/>
                <a:gd name="T13" fmla="*/ 23 h 27"/>
                <a:gd name="T14" fmla="*/ 29 w 62"/>
                <a:gd name="T15" fmla="*/ 25 h 27"/>
                <a:gd name="T16" fmla="*/ 14 w 62"/>
                <a:gd name="T17" fmla="*/ 27 h 27"/>
                <a:gd name="T18" fmla="*/ 6 w 62"/>
                <a:gd name="T19" fmla="*/ 27 h 27"/>
                <a:gd name="T20" fmla="*/ 2 w 62"/>
                <a:gd name="T21" fmla="*/ 27 h 27"/>
                <a:gd name="T22" fmla="*/ 0 w 62"/>
                <a:gd name="T23" fmla="*/ 23 h 27"/>
                <a:gd name="T24" fmla="*/ 0 w 62"/>
                <a:gd name="T25" fmla="*/ 21 h 27"/>
                <a:gd name="T26" fmla="*/ 2 w 62"/>
                <a:gd name="T27" fmla="*/ 15 h 27"/>
                <a:gd name="T28" fmla="*/ 4 w 62"/>
                <a:gd name="T29" fmla="*/ 11 h 27"/>
                <a:gd name="T30" fmla="*/ 10 w 62"/>
                <a:gd name="T31" fmla="*/ 7 h 27"/>
                <a:gd name="T32" fmla="*/ 18 w 62"/>
                <a:gd name="T33" fmla="*/ 4 h 27"/>
                <a:gd name="T34" fmla="*/ 24 w 62"/>
                <a:gd name="T35" fmla="*/ 2 h 27"/>
                <a:gd name="T36" fmla="*/ 29 w 62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" h="27">
                  <a:moveTo>
                    <a:pt x="29" y="0"/>
                  </a:moveTo>
                  <a:lnTo>
                    <a:pt x="39" y="2"/>
                  </a:lnTo>
                  <a:lnTo>
                    <a:pt x="48" y="4"/>
                  </a:lnTo>
                  <a:lnTo>
                    <a:pt x="58" y="9"/>
                  </a:lnTo>
                  <a:lnTo>
                    <a:pt x="62" y="15"/>
                  </a:lnTo>
                  <a:lnTo>
                    <a:pt x="58" y="19"/>
                  </a:lnTo>
                  <a:lnTo>
                    <a:pt x="45" y="23"/>
                  </a:lnTo>
                  <a:lnTo>
                    <a:pt x="29" y="25"/>
                  </a:lnTo>
                  <a:lnTo>
                    <a:pt x="14" y="27"/>
                  </a:lnTo>
                  <a:lnTo>
                    <a:pt x="6" y="27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10" y="7"/>
                  </a:lnTo>
                  <a:lnTo>
                    <a:pt x="18" y="4"/>
                  </a:lnTo>
                  <a:lnTo>
                    <a:pt x="24" y="2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6" name="Freeform 1490"/>
            <p:cNvSpPr>
              <a:spLocks/>
            </p:cNvSpPr>
            <p:nvPr/>
          </p:nvSpPr>
          <p:spPr bwMode="auto">
            <a:xfrm>
              <a:off x="10501311" y="2446337"/>
              <a:ext cx="39688" cy="17463"/>
            </a:xfrm>
            <a:custGeom>
              <a:avLst/>
              <a:gdLst>
                <a:gd name="T0" fmla="*/ 0 w 25"/>
                <a:gd name="T1" fmla="*/ 0 h 11"/>
                <a:gd name="T2" fmla="*/ 20 w 25"/>
                <a:gd name="T3" fmla="*/ 0 h 11"/>
                <a:gd name="T4" fmla="*/ 21 w 25"/>
                <a:gd name="T5" fmla="*/ 0 h 11"/>
                <a:gd name="T6" fmla="*/ 21 w 25"/>
                <a:gd name="T7" fmla="*/ 1 h 11"/>
                <a:gd name="T8" fmla="*/ 23 w 25"/>
                <a:gd name="T9" fmla="*/ 3 h 11"/>
                <a:gd name="T10" fmla="*/ 25 w 25"/>
                <a:gd name="T11" fmla="*/ 5 h 11"/>
                <a:gd name="T12" fmla="*/ 23 w 25"/>
                <a:gd name="T13" fmla="*/ 9 h 11"/>
                <a:gd name="T14" fmla="*/ 21 w 25"/>
                <a:gd name="T15" fmla="*/ 11 h 11"/>
                <a:gd name="T16" fmla="*/ 18 w 25"/>
                <a:gd name="T17" fmla="*/ 11 h 11"/>
                <a:gd name="T18" fmla="*/ 12 w 25"/>
                <a:gd name="T19" fmla="*/ 11 h 11"/>
                <a:gd name="T20" fmla="*/ 6 w 25"/>
                <a:gd name="T21" fmla="*/ 7 h 11"/>
                <a:gd name="T22" fmla="*/ 2 w 25"/>
                <a:gd name="T23" fmla="*/ 3 h 11"/>
                <a:gd name="T24" fmla="*/ 0 w 25"/>
                <a:gd name="T2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1">
                  <a:moveTo>
                    <a:pt x="0" y="0"/>
                  </a:moveTo>
                  <a:lnTo>
                    <a:pt x="20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3" y="9"/>
                  </a:lnTo>
                  <a:lnTo>
                    <a:pt x="21" y="11"/>
                  </a:lnTo>
                  <a:lnTo>
                    <a:pt x="18" y="11"/>
                  </a:lnTo>
                  <a:lnTo>
                    <a:pt x="12" y="11"/>
                  </a:lnTo>
                  <a:lnTo>
                    <a:pt x="6" y="7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7" name="Freeform 1491"/>
            <p:cNvSpPr>
              <a:spLocks noEditPoints="1"/>
            </p:cNvSpPr>
            <p:nvPr/>
          </p:nvSpPr>
          <p:spPr bwMode="auto">
            <a:xfrm>
              <a:off x="9580561" y="2128837"/>
              <a:ext cx="19050" cy="20638"/>
            </a:xfrm>
            <a:custGeom>
              <a:avLst/>
              <a:gdLst>
                <a:gd name="T0" fmla="*/ 12 w 12"/>
                <a:gd name="T1" fmla="*/ 6 h 13"/>
                <a:gd name="T2" fmla="*/ 12 w 12"/>
                <a:gd name="T3" fmla="*/ 6 h 13"/>
                <a:gd name="T4" fmla="*/ 12 w 12"/>
                <a:gd name="T5" fmla="*/ 8 h 13"/>
                <a:gd name="T6" fmla="*/ 12 w 12"/>
                <a:gd name="T7" fmla="*/ 8 h 13"/>
                <a:gd name="T8" fmla="*/ 12 w 12"/>
                <a:gd name="T9" fmla="*/ 8 h 13"/>
                <a:gd name="T10" fmla="*/ 12 w 12"/>
                <a:gd name="T11" fmla="*/ 8 h 13"/>
                <a:gd name="T12" fmla="*/ 12 w 12"/>
                <a:gd name="T13" fmla="*/ 6 h 13"/>
                <a:gd name="T14" fmla="*/ 4 w 12"/>
                <a:gd name="T15" fmla="*/ 0 h 13"/>
                <a:gd name="T16" fmla="*/ 10 w 12"/>
                <a:gd name="T17" fmla="*/ 8 h 13"/>
                <a:gd name="T18" fmla="*/ 12 w 12"/>
                <a:gd name="T19" fmla="*/ 8 h 13"/>
                <a:gd name="T20" fmla="*/ 10 w 12"/>
                <a:gd name="T21" fmla="*/ 10 h 13"/>
                <a:gd name="T22" fmla="*/ 10 w 12"/>
                <a:gd name="T23" fmla="*/ 11 h 13"/>
                <a:gd name="T24" fmla="*/ 8 w 12"/>
                <a:gd name="T25" fmla="*/ 13 h 13"/>
                <a:gd name="T26" fmla="*/ 4 w 12"/>
                <a:gd name="T27" fmla="*/ 13 h 13"/>
                <a:gd name="T28" fmla="*/ 2 w 12"/>
                <a:gd name="T29" fmla="*/ 13 h 13"/>
                <a:gd name="T30" fmla="*/ 0 w 12"/>
                <a:gd name="T31" fmla="*/ 11 h 13"/>
                <a:gd name="T32" fmla="*/ 0 w 12"/>
                <a:gd name="T33" fmla="*/ 10 h 13"/>
                <a:gd name="T34" fmla="*/ 0 w 12"/>
                <a:gd name="T35" fmla="*/ 6 h 13"/>
                <a:gd name="T36" fmla="*/ 2 w 12"/>
                <a:gd name="T37" fmla="*/ 4 h 13"/>
                <a:gd name="T38" fmla="*/ 4 w 12"/>
                <a:gd name="T3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13">
                  <a:moveTo>
                    <a:pt x="12" y="6"/>
                  </a:moveTo>
                  <a:lnTo>
                    <a:pt x="12" y="6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6"/>
                  </a:lnTo>
                  <a:close/>
                  <a:moveTo>
                    <a:pt x="4" y="0"/>
                  </a:moveTo>
                  <a:lnTo>
                    <a:pt x="10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1"/>
                  </a:lnTo>
                  <a:lnTo>
                    <a:pt x="8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8" name="Freeform 1492"/>
            <p:cNvSpPr>
              <a:spLocks/>
            </p:cNvSpPr>
            <p:nvPr/>
          </p:nvSpPr>
          <p:spPr bwMode="auto">
            <a:xfrm>
              <a:off x="8953499" y="2220912"/>
              <a:ext cx="9525" cy="4763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3 h 3"/>
                <a:gd name="T4" fmla="*/ 2 w 6"/>
                <a:gd name="T5" fmla="*/ 1 h 3"/>
                <a:gd name="T6" fmla="*/ 4 w 6"/>
                <a:gd name="T7" fmla="*/ 0 h 3"/>
                <a:gd name="T8" fmla="*/ 6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9" name="Freeform 1493"/>
            <p:cNvSpPr>
              <a:spLocks/>
            </p:cNvSpPr>
            <p:nvPr/>
          </p:nvSpPr>
          <p:spPr bwMode="auto">
            <a:xfrm>
              <a:off x="8916986" y="2201862"/>
              <a:ext cx="46038" cy="23813"/>
            </a:xfrm>
            <a:custGeom>
              <a:avLst/>
              <a:gdLst>
                <a:gd name="T0" fmla="*/ 13 w 29"/>
                <a:gd name="T1" fmla="*/ 0 h 15"/>
                <a:gd name="T2" fmla="*/ 19 w 29"/>
                <a:gd name="T3" fmla="*/ 0 h 15"/>
                <a:gd name="T4" fmla="*/ 23 w 29"/>
                <a:gd name="T5" fmla="*/ 0 h 15"/>
                <a:gd name="T6" fmla="*/ 25 w 29"/>
                <a:gd name="T7" fmla="*/ 2 h 15"/>
                <a:gd name="T8" fmla="*/ 27 w 29"/>
                <a:gd name="T9" fmla="*/ 4 h 15"/>
                <a:gd name="T10" fmla="*/ 29 w 29"/>
                <a:gd name="T11" fmla="*/ 8 h 15"/>
                <a:gd name="T12" fmla="*/ 27 w 29"/>
                <a:gd name="T13" fmla="*/ 12 h 15"/>
                <a:gd name="T14" fmla="*/ 27 w 29"/>
                <a:gd name="T15" fmla="*/ 12 h 15"/>
                <a:gd name="T16" fmla="*/ 23 w 29"/>
                <a:gd name="T17" fmla="*/ 13 h 15"/>
                <a:gd name="T18" fmla="*/ 19 w 29"/>
                <a:gd name="T19" fmla="*/ 15 h 15"/>
                <a:gd name="T20" fmla="*/ 13 w 29"/>
                <a:gd name="T21" fmla="*/ 15 h 15"/>
                <a:gd name="T22" fmla="*/ 10 w 29"/>
                <a:gd name="T23" fmla="*/ 15 h 15"/>
                <a:gd name="T24" fmla="*/ 6 w 29"/>
                <a:gd name="T25" fmla="*/ 15 h 15"/>
                <a:gd name="T26" fmla="*/ 2 w 29"/>
                <a:gd name="T27" fmla="*/ 13 h 15"/>
                <a:gd name="T28" fmla="*/ 0 w 29"/>
                <a:gd name="T29" fmla="*/ 12 h 15"/>
                <a:gd name="T30" fmla="*/ 0 w 29"/>
                <a:gd name="T31" fmla="*/ 8 h 15"/>
                <a:gd name="T32" fmla="*/ 0 w 29"/>
                <a:gd name="T33" fmla="*/ 6 h 15"/>
                <a:gd name="T34" fmla="*/ 4 w 29"/>
                <a:gd name="T35" fmla="*/ 2 h 15"/>
                <a:gd name="T36" fmla="*/ 6 w 29"/>
                <a:gd name="T37" fmla="*/ 0 h 15"/>
                <a:gd name="T38" fmla="*/ 10 w 29"/>
                <a:gd name="T39" fmla="*/ 0 h 15"/>
                <a:gd name="T40" fmla="*/ 13 w 29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15">
                  <a:moveTo>
                    <a:pt x="13" y="0"/>
                  </a:moveTo>
                  <a:lnTo>
                    <a:pt x="19" y="0"/>
                  </a:lnTo>
                  <a:lnTo>
                    <a:pt x="23" y="0"/>
                  </a:lnTo>
                  <a:lnTo>
                    <a:pt x="25" y="2"/>
                  </a:lnTo>
                  <a:lnTo>
                    <a:pt x="27" y="4"/>
                  </a:lnTo>
                  <a:lnTo>
                    <a:pt x="29" y="8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3" y="13"/>
                  </a:lnTo>
                  <a:lnTo>
                    <a:pt x="19" y="15"/>
                  </a:lnTo>
                  <a:lnTo>
                    <a:pt x="13" y="15"/>
                  </a:lnTo>
                  <a:lnTo>
                    <a:pt x="10" y="15"/>
                  </a:lnTo>
                  <a:lnTo>
                    <a:pt x="6" y="15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0" name="Freeform 1494"/>
            <p:cNvSpPr>
              <a:spLocks/>
            </p:cNvSpPr>
            <p:nvPr/>
          </p:nvSpPr>
          <p:spPr bwMode="auto">
            <a:xfrm>
              <a:off x="8569324" y="1916112"/>
              <a:ext cx="171450" cy="93663"/>
            </a:xfrm>
            <a:custGeom>
              <a:avLst/>
              <a:gdLst>
                <a:gd name="T0" fmla="*/ 56 w 108"/>
                <a:gd name="T1" fmla="*/ 0 h 59"/>
                <a:gd name="T2" fmla="*/ 63 w 108"/>
                <a:gd name="T3" fmla="*/ 0 h 59"/>
                <a:gd name="T4" fmla="*/ 63 w 108"/>
                <a:gd name="T5" fmla="*/ 3 h 59"/>
                <a:gd name="T6" fmla="*/ 63 w 108"/>
                <a:gd name="T7" fmla="*/ 5 h 59"/>
                <a:gd name="T8" fmla="*/ 63 w 108"/>
                <a:gd name="T9" fmla="*/ 7 h 59"/>
                <a:gd name="T10" fmla="*/ 63 w 108"/>
                <a:gd name="T11" fmla="*/ 9 h 59"/>
                <a:gd name="T12" fmla="*/ 61 w 108"/>
                <a:gd name="T13" fmla="*/ 13 h 59"/>
                <a:gd name="T14" fmla="*/ 63 w 108"/>
                <a:gd name="T15" fmla="*/ 11 h 59"/>
                <a:gd name="T16" fmla="*/ 67 w 108"/>
                <a:gd name="T17" fmla="*/ 9 h 59"/>
                <a:gd name="T18" fmla="*/ 69 w 108"/>
                <a:gd name="T19" fmla="*/ 7 h 59"/>
                <a:gd name="T20" fmla="*/ 73 w 108"/>
                <a:gd name="T21" fmla="*/ 5 h 59"/>
                <a:gd name="T22" fmla="*/ 81 w 108"/>
                <a:gd name="T23" fmla="*/ 9 h 59"/>
                <a:gd name="T24" fmla="*/ 92 w 108"/>
                <a:gd name="T25" fmla="*/ 15 h 59"/>
                <a:gd name="T26" fmla="*/ 102 w 108"/>
                <a:gd name="T27" fmla="*/ 23 h 59"/>
                <a:gd name="T28" fmla="*/ 108 w 108"/>
                <a:gd name="T29" fmla="*/ 30 h 59"/>
                <a:gd name="T30" fmla="*/ 104 w 108"/>
                <a:gd name="T31" fmla="*/ 38 h 59"/>
                <a:gd name="T32" fmla="*/ 94 w 108"/>
                <a:gd name="T33" fmla="*/ 44 h 59"/>
                <a:gd name="T34" fmla="*/ 83 w 108"/>
                <a:gd name="T35" fmla="*/ 46 h 59"/>
                <a:gd name="T36" fmla="*/ 71 w 108"/>
                <a:gd name="T37" fmla="*/ 48 h 59"/>
                <a:gd name="T38" fmla="*/ 63 w 108"/>
                <a:gd name="T39" fmla="*/ 46 h 59"/>
                <a:gd name="T40" fmla="*/ 61 w 108"/>
                <a:gd name="T41" fmla="*/ 48 h 59"/>
                <a:gd name="T42" fmla="*/ 56 w 108"/>
                <a:gd name="T43" fmla="*/ 48 h 59"/>
                <a:gd name="T44" fmla="*/ 52 w 108"/>
                <a:gd name="T45" fmla="*/ 48 h 59"/>
                <a:gd name="T46" fmla="*/ 46 w 108"/>
                <a:gd name="T47" fmla="*/ 49 h 59"/>
                <a:gd name="T48" fmla="*/ 42 w 108"/>
                <a:gd name="T49" fmla="*/ 49 h 59"/>
                <a:gd name="T50" fmla="*/ 42 w 108"/>
                <a:gd name="T51" fmla="*/ 49 h 59"/>
                <a:gd name="T52" fmla="*/ 8 w 108"/>
                <a:gd name="T53" fmla="*/ 59 h 59"/>
                <a:gd name="T54" fmla="*/ 4 w 108"/>
                <a:gd name="T55" fmla="*/ 59 h 59"/>
                <a:gd name="T56" fmla="*/ 0 w 108"/>
                <a:gd name="T57" fmla="*/ 57 h 59"/>
                <a:gd name="T58" fmla="*/ 0 w 108"/>
                <a:gd name="T59" fmla="*/ 53 h 59"/>
                <a:gd name="T60" fmla="*/ 0 w 108"/>
                <a:gd name="T61" fmla="*/ 49 h 59"/>
                <a:gd name="T62" fmla="*/ 0 w 108"/>
                <a:gd name="T63" fmla="*/ 46 h 59"/>
                <a:gd name="T64" fmla="*/ 2 w 108"/>
                <a:gd name="T65" fmla="*/ 42 h 59"/>
                <a:gd name="T66" fmla="*/ 4 w 108"/>
                <a:gd name="T67" fmla="*/ 40 h 59"/>
                <a:gd name="T68" fmla="*/ 6 w 108"/>
                <a:gd name="T69" fmla="*/ 40 h 59"/>
                <a:gd name="T70" fmla="*/ 8 w 108"/>
                <a:gd name="T71" fmla="*/ 38 h 59"/>
                <a:gd name="T72" fmla="*/ 10 w 108"/>
                <a:gd name="T73" fmla="*/ 36 h 59"/>
                <a:gd name="T74" fmla="*/ 17 w 108"/>
                <a:gd name="T75" fmla="*/ 26 h 59"/>
                <a:gd name="T76" fmla="*/ 25 w 108"/>
                <a:gd name="T77" fmla="*/ 17 h 59"/>
                <a:gd name="T78" fmla="*/ 33 w 108"/>
                <a:gd name="T79" fmla="*/ 9 h 59"/>
                <a:gd name="T80" fmla="*/ 42 w 108"/>
                <a:gd name="T81" fmla="*/ 1 h 59"/>
                <a:gd name="T82" fmla="*/ 56 w 108"/>
                <a:gd name="T8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59">
                  <a:moveTo>
                    <a:pt x="56" y="0"/>
                  </a:moveTo>
                  <a:lnTo>
                    <a:pt x="63" y="0"/>
                  </a:lnTo>
                  <a:lnTo>
                    <a:pt x="63" y="3"/>
                  </a:lnTo>
                  <a:lnTo>
                    <a:pt x="63" y="5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1" y="13"/>
                  </a:lnTo>
                  <a:lnTo>
                    <a:pt x="63" y="11"/>
                  </a:lnTo>
                  <a:lnTo>
                    <a:pt x="67" y="9"/>
                  </a:lnTo>
                  <a:lnTo>
                    <a:pt x="69" y="7"/>
                  </a:lnTo>
                  <a:lnTo>
                    <a:pt x="73" y="5"/>
                  </a:lnTo>
                  <a:lnTo>
                    <a:pt x="81" y="9"/>
                  </a:lnTo>
                  <a:lnTo>
                    <a:pt x="92" y="15"/>
                  </a:lnTo>
                  <a:lnTo>
                    <a:pt x="102" y="23"/>
                  </a:lnTo>
                  <a:lnTo>
                    <a:pt x="108" y="30"/>
                  </a:lnTo>
                  <a:lnTo>
                    <a:pt x="104" y="38"/>
                  </a:lnTo>
                  <a:lnTo>
                    <a:pt x="94" y="44"/>
                  </a:lnTo>
                  <a:lnTo>
                    <a:pt x="83" y="46"/>
                  </a:lnTo>
                  <a:lnTo>
                    <a:pt x="71" y="48"/>
                  </a:lnTo>
                  <a:lnTo>
                    <a:pt x="63" y="46"/>
                  </a:lnTo>
                  <a:lnTo>
                    <a:pt x="61" y="48"/>
                  </a:lnTo>
                  <a:lnTo>
                    <a:pt x="56" y="48"/>
                  </a:lnTo>
                  <a:lnTo>
                    <a:pt x="52" y="48"/>
                  </a:lnTo>
                  <a:lnTo>
                    <a:pt x="46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0" y="57"/>
                  </a:lnTo>
                  <a:lnTo>
                    <a:pt x="0" y="53"/>
                  </a:lnTo>
                  <a:lnTo>
                    <a:pt x="0" y="49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4" y="40"/>
                  </a:lnTo>
                  <a:lnTo>
                    <a:pt x="6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7" y="26"/>
                  </a:lnTo>
                  <a:lnTo>
                    <a:pt x="25" y="17"/>
                  </a:lnTo>
                  <a:lnTo>
                    <a:pt x="33" y="9"/>
                  </a:lnTo>
                  <a:lnTo>
                    <a:pt x="42" y="1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1" name="Freeform 1495"/>
            <p:cNvSpPr>
              <a:spLocks/>
            </p:cNvSpPr>
            <p:nvPr/>
          </p:nvSpPr>
          <p:spPr bwMode="auto">
            <a:xfrm>
              <a:off x="8328024" y="1866899"/>
              <a:ext cx="68263" cy="33338"/>
            </a:xfrm>
            <a:custGeom>
              <a:avLst/>
              <a:gdLst>
                <a:gd name="T0" fmla="*/ 18 w 43"/>
                <a:gd name="T1" fmla="*/ 0 h 21"/>
                <a:gd name="T2" fmla="*/ 20 w 43"/>
                <a:gd name="T3" fmla="*/ 0 h 21"/>
                <a:gd name="T4" fmla="*/ 23 w 43"/>
                <a:gd name="T5" fmla="*/ 2 h 21"/>
                <a:gd name="T6" fmla="*/ 29 w 43"/>
                <a:gd name="T7" fmla="*/ 4 h 21"/>
                <a:gd name="T8" fmla="*/ 35 w 43"/>
                <a:gd name="T9" fmla="*/ 6 h 21"/>
                <a:gd name="T10" fmla="*/ 39 w 43"/>
                <a:gd name="T11" fmla="*/ 8 h 21"/>
                <a:gd name="T12" fmla="*/ 43 w 43"/>
                <a:gd name="T13" fmla="*/ 9 h 21"/>
                <a:gd name="T14" fmla="*/ 41 w 43"/>
                <a:gd name="T15" fmla="*/ 13 h 21"/>
                <a:gd name="T16" fmla="*/ 37 w 43"/>
                <a:gd name="T17" fmla="*/ 17 h 21"/>
                <a:gd name="T18" fmla="*/ 33 w 43"/>
                <a:gd name="T19" fmla="*/ 19 h 21"/>
                <a:gd name="T20" fmla="*/ 27 w 43"/>
                <a:gd name="T21" fmla="*/ 21 h 21"/>
                <a:gd name="T22" fmla="*/ 21 w 43"/>
                <a:gd name="T23" fmla="*/ 21 h 21"/>
                <a:gd name="T24" fmla="*/ 18 w 43"/>
                <a:gd name="T25" fmla="*/ 21 h 21"/>
                <a:gd name="T26" fmla="*/ 12 w 43"/>
                <a:gd name="T27" fmla="*/ 21 h 21"/>
                <a:gd name="T28" fmla="*/ 10 w 43"/>
                <a:gd name="T29" fmla="*/ 21 h 21"/>
                <a:gd name="T30" fmla="*/ 6 w 43"/>
                <a:gd name="T31" fmla="*/ 17 h 21"/>
                <a:gd name="T32" fmla="*/ 4 w 43"/>
                <a:gd name="T33" fmla="*/ 13 h 21"/>
                <a:gd name="T34" fmla="*/ 0 w 43"/>
                <a:gd name="T35" fmla="*/ 9 h 21"/>
                <a:gd name="T36" fmla="*/ 0 w 43"/>
                <a:gd name="T37" fmla="*/ 6 h 21"/>
                <a:gd name="T38" fmla="*/ 2 w 43"/>
                <a:gd name="T39" fmla="*/ 4 h 21"/>
                <a:gd name="T40" fmla="*/ 4 w 43"/>
                <a:gd name="T41" fmla="*/ 2 h 21"/>
                <a:gd name="T42" fmla="*/ 8 w 43"/>
                <a:gd name="T43" fmla="*/ 0 h 21"/>
                <a:gd name="T44" fmla="*/ 12 w 43"/>
                <a:gd name="T45" fmla="*/ 0 h 21"/>
                <a:gd name="T46" fmla="*/ 14 w 43"/>
                <a:gd name="T47" fmla="*/ 0 h 21"/>
                <a:gd name="T48" fmla="*/ 18 w 43"/>
                <a:gd name="T4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21">
                  <a:moveTo>
                    <a:pt x="18" y="0"/>
                  </a:moveTo>
                  <a:lnTo>
                    <a:pt x="20" y="0"/>
                  </a:lnTo>
                  <a:lnTo>
                    <a:pt x="23" y="2"/>
                  </a:lnTo>
                  <a:lnTo>
                    <a:pt x="29" y="4"/>
                  </a:lnTo>
                  <a:lnTo>
                    <a:pt x="35" y="6"/>
                  </a:lnTo>
                  <a:lnTo>
                    <a:pt x="39" y="8"/>
                  </a:lnTo>
                  <a:lnTo>
                    <a:pt x="43" y="9"/>
                  </a:lnTo>
                  <a:lnTo>
                    <a:pt x="41" y="13"/>
                  </a:lnTo>
                  <a:lnTo>
                    <a:pt x="37" y="17"/>
                  </a:lnTo>
                  <a:lnTo>
                    <a:pt x="33" y="19"/>
                  </a:lnTo>
                  <a:lnTo>
                    <a:pt x="27" y="21"/>
                  </a:lnTo>
                  <a:lnTo>
                    <a:pt x="21" y="21"/>
                  </a:lnTo>
                  <a:lnTo>
                    <a:pt x="18" y="21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6" y="17"/>
                  </a:lnTo>
                  <a:lnTo>
                    <a:pt x="4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2" name="Freeform 1496"/>
            <p:cNvSpPr>
              <a:spLocks/>
            </p:cNvSpPr>
            <p:nvPr/>
          </p:nvSpPr>
          <p:spPr bwMode="auto">
            <a:xfrm>
              <a:off x="8350249" y="1793874"/>
              <a:ext cx="234950" cy="163513"/>
            </a:xfrm>
            <a:custGeom>
              <a:avLst/>
              <a:gdLst>
                <a:gd name="T0" fmla="*/ 77 w 148"/>
                <a:gd name="T1" fmla="*/ 2 h 103"/>
                <a:gd name="T2" fmla="*/ 96 w 148"/>
                <a:gd name="T3" fmla="*/ 17 h 103"/>
                <a:gd name="T4" fmla="*/ 100 w 148"/>
                <a:gd name="T5" fmla="*/ 25 h 103"/>
                <a:gd name="T6" fmla="*/ 98 w 148"/>
                <a:gd name="T7" fmla="*/ 25 h 103"/>
                <a:gd name="T8" fmla="*/ 96 w 148"/>
                <a:gd name="T9" fmla="*/ 25 h 103"/>
                <a:gd name="T10" fmla="*/ 96 w 148"/>
                <a:gd name="T11" fmla="*/ 32 h 103"/>
                <a:gd name="T12" fmla="*/ 96 w 148"/>
                <a:gd name="T13" fmla="*/ 36 h 103"/>
                <a:gd name="T14" fmla="*/ 92 w 148"/>
                <a:gd name="T15" fmla="*/ 42 h 103"/>
                <a:gd name="T16" fmla="*/ 84 w 148"/>
                <a:gd name="T17" fmla="*/ 48 h 103"/>
                <a:gd name="T18" fmla="*/ 90 w 148"/>
                <a:gd name="T19" fmla="*/ 48 h 103"/>
                <a:gd name="T20" fmla="*/ 96 w 148"/>
                <a:gd name="T21" fmla="*/ 48 h 103"/>
                <a:gd name="T22" fmla="*/ 105 w 148"/>
                <a:gd name="T23" fmla="*/ 52 h 103"/>
                <a:gd name="T24" fmla="*/ 115 w 148"/>
                <a:gd name="T25" fmla="*/ 54 h 103"/>
                <a:gd name="T26" fmla="*/ 128 w 148"/>
                <a:gd name="T27" fmla="*/ 54 h 103"/>
                <a:gd name="T28" fmla="*/ 136 w 148"/>
                <a:gd name="T29" fmla="*/ 55 h 103"/>
                <a:gd name="T30" fmla="*/ 142 w 148"/>
                <a:gd name="T31" fmla="*/ 59 h 103"/>
                <a:gd name="T32" fmla="*/ 148 w 148"/>
                <a:gd name="T33" fmla="*/ 67 h 103"/>
                <a:gd name="T34" fmla="*/ 144 w 148"/>
                <a:gd name="T35" fmla="*/ 71 h 103"/>
                <a:gd name="T36" fmla="*/ 144 w 148"/>
                <a:gd name="T37" fmla="*/ 75 h 103"/>
                <a:gd name="T38" fmla="*/ 142 w 148"/>
                <a:gd name="T39" fmla="*/ 82 h 103"/>
                <a:gd name="T40" fmla="*/ 136 w 148"/>
                <a:gd name="T41" fmla="*/ 84 h 103"/>
                <a:gd name="T42" fmla="*/ 130 w 148"/>
                <a:gd name="T43" fmla="*/ 86 h 103"/>
                <a:gd name="T44" fmla="*/ 138 w 148"/>
                <a:gd name="T45" fmla="*/ 90 h 103"/>
                <a:gd name="T46" fmla="*/ 140 w 148"/>
                <a:gd name="T47" fmla="*/ 94 h 103"/>
                <a:gd name="T48" fmla="*/ 136 w 148"/>
                <a:gd name="T49" fmla="*/ 102 h 103"/>
                <a:gd name="T50" fmla="*/ 128 w 148"/>
                <a:gd name="T51" fmla="*/ 103 h 103"/>
                <a:gd name="T52" fmla="*/ 80 w 148"/>
                <a:gd name="T53" fmla="*/ 96 h 103"/>
                <a:gd name="T54" fmla="*/ 52 w 148"/>
                <a:gd name="T55" fmla="*/ 90 h 103"/>
                <a:gd name="T56" fmla="*/ 32 w 148"/>
                <a:gd name="T57" fmla="*/ 75 h 103"/>
                <a:gd name="T58" fmla="*/ 42 w 148"/>
                <a:gd name="T59" fmla="*/ 63 h 103"/>
                <a:gd name="T60" fmla="*/ 71 w 148"/>
                <a:gd name="T61" fmla="*/ 50 h 103"/>
                <a:gd name="T62" fmla="*/ 61 w 148"/>
                <a:gd name="T63" fmla="*/ 50 h 103"/>
                <a:gd name="T64" fmla="*/ 50 w 148"/>
                <a:gd name="T65" fmla="*/ 50 h 103"/>
                <a:gd name="T66" fmla="*/ 31 w 148"/>
                <a:gd name="T67" fmla="*/ 48 h 103"/>
                <a:gd name="T68" fmla="*/ 0 w 148"/>
                <a:gd name="T69" fmla="*/ 36 h 103"/>
                <a:gd name="T70" fmla="*/ 27 w 148"/>
                <a:gd name="T71" fmla="*/ 19 h 103"/>
                <a:gd name="T72" fmla="*/ 50 w 148"/>
                <a:gd name="T7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03">
                  <a:moveTo>
                    <a:pt x="65" y="0"/>
                  </a:moveTo>
                  <a:lnTo>
                    <a:pt x="77" y="2"/>
                  </a:lnTo>
                  <a:lnTo>
                    <a:pt x="86" y="7"/>
                  </a:lnTo>
                  <a:lnTo>
                    <a:pt x="96" y="17"/>
                  </a:lnTo>
                  <a:lnTo>
                    <a:pt x="103" y="23"/>
                  </a:lnTo>
                  <a:lnTo>
                    <a:pt x="100" y="25"/>
                  </a:lnTo>
                  <a:lnTo>
                    <a:pt x="98" y="25"/>
                  </a:lnTo>
                  <a:lnTo>
                    <a:pt x="98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6" y="29"/>
                  </a:lnTo>
                  <a:lnTo>
                    <a:pt x="96" y="32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4" y="40"/>
                  </a:lnTo>
                  <a:lnTo>
                    <a:pt x="92" y="42"/>
                  </a:lnTo>
                  <a:lnTo>
                    <a:pt x="88" y="46"/>
                  </a:lnTo>
                  <a:lnTo>
                    <a:pt x="84" y="48"/>
                  </a:lnTo>
                  <a:lnTo>
                    <a:pt x="88" y="48"/>
                  </a:lnTo>
                  <a:lnTo>
                    <a:pt x="90" y="48"/>
                  </a:lnTo>
                  <a:lnTo>
                    <a:pt x="94" y="48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5" y="52"/>
                  </a:lnTo>
                  <a:lnTo>
                    <a:pt x="111" y="54"/>
                  </a:lnTo>
                  <a:lnTo>
                    <a:pt x="115" y="54"/>
                  </a:lnTo>
                  <a:lnTo>
                    <a:pt x="121" y="54"/>
                  </a:lnTo>
                  <a:lnTo>
                    <a:pt x="128" y="54"/>
                  </a:lnTo>
                  <a:lnTo>
                    <a:pt x="132" y="54"/>
                  </a:lnTo>
                  <a:lnTo>
                    <a:pt x="136" y="55"/>
                  </a:lnTo>
                  <a:lnTo>
                    <a:pt x="140" y="57"/>
                  </a:lnTo>
                  <a:lnTo>
                    <a:pt x="142" y="59"/>
                  </a:lnTo>
                  <a:lnTo>
                    <a:pt x="146" y="63"/>
                  </a:lnTo>
                  <a:lnTo>
                    <a:pt x="148" y="67"/>
                  </a:lnTo>
                  <a:lnTo>
                    <a:pt x="146" y="69"/>
                  </a:lnTo>
                  <a:lnTo>
                    <a:pt x="144" y="71"/>
                  </a:lnTo>
                  <a:lnTo>
                    <a:pt x="144" y="73"/>
                  </a:lnTo>
                  <a:lnTo>
                    <a:pt x="144" y="75"/>
                  </a:lnTo>
                  <a:lnTo>
                    <a:pt x="144" y="78"/>
                  </a:lnTo>
                  <a:lnTo>
                    <a:pt x="142" y="82"/>
                  </a:lnTo>
                  <a:lnTo>
                    <a:pt x="140" y="84"/>
                  </a:lnTo>
                  <a:lnTo>
                    <a:pt x="136" y="84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34" y="88"/>
                  </a:lnTo>
                  <a:lnTo>
                    <a:pt x="138" y="90"/>
                  </a:lnTo>
                  <a:lnTo>
                    <a:pt x="140" y="92"/>
                  </a:lnTo>
                  <a:lnTo>
                    <a:pt x="140" y="94"/>
                  </a:lnTo>
                  <a:lnTo>
                    <a:pt x="140" y="98"/>
                  </a:lnTo>
                  <a:lnTo>
                    <a:pt x="136" y="102"/>
                  </a:lnTo>
                  <a:lnTo>
                    <a:pt x="132" y="103"/>
                  </a:lnTo>
                  <a:lnTo>
                    <a:pt x="128" y="103"/>
                  </a:lnTo>
                  <a:lnTo>
                    <a:pt x="102" y="102"/>
                  </a:lnTo>
                  <a:lnTo>
                    <a:pt x="80" y="96"/>
                  </a:lnTo>
                  <a:lnTo>
                    <a:pt x="57" y="92"/>
                  </a:lnTo>
                  <a:lnTo>
                    <a:pt x="52" y="90"/>
                  </a:lnTo>
                  <a:lnTo>
                    <a:pt x="42" y="82"/>
                  </a:lnTo>
                  <a:lnTo>
                    <a:pt x="32" y="75"/>
                  </a:lnTo>
                  <a:lnTo>
                    <a:pt x="25" y="71"/>
                  </a:lnTo>
                  <a:lnTo>
                    <a:pt x="42" y="63"/>
                  </a:lnTo>
                  <a:lnTo>
                    <a:pt x="55" y="57"/>
                  </a:lnTo>
                  <a:lnTo>
                    <a:pt x="71" y="50"/>
                  </a:lnTo>
                  <a:lnTo>
                    <a:pt x="67" y="50"/>
                  </a:lnTo>
                  <a:lnTo>
                    <a:pt x="61" y="50"/>
                  </a:lnTo>
                  <a:lnTo>
                    <a:pt x="55" y="50"/>
                  </a:lnTo>
                  <a:lnTo>
                    <a:pt x="50" y="50"/>
                  </a:lnTo>
                  <a:lnTo>
                    <a:pt x="46" y="50"/>
                  </a:lnTo>
                  <a:lnTo>
                    <a:pt x="31" y="48"/>
                  </a:lnTo>
                  <a:lnTo>
                    <a:pt x="15" y="42"/>
                  </a:lnTo>
                  <a:lnTo>
                    <a:pt x="0" y="36"/>
                  </a:lnTo>
                  <a:lnTo>
                    <a:pt x="13" y="29"/>
                  </a:lnTo>
                  <a:lnTo>
                    <a:pt x="27" y="19"/>
                  </a:lnTo>
                  <a:lnTo>
                    <a:pt x="36" y="9"/>
                  </a:lnTo>
                  <a:lnTo>
                    <a:pt x="50" y="2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3" name="Freeform 1497"/>
            <p:cNvSpPr>
              <a:spLocks/>
            </p:cNvSpPr>
            <p:nvPr/>
          </p:nvSpPr>
          <p:spPr bwMode="auto">
            <a:xfrm>
              <a:off x="8453436" y="2049462"/>
              <a:ext cx="26988" cy="20638"/>
            </a:xfrm>
            <a:custGeom>
              <a:avLst/>
              <a:gdLst>
                <a:gd name="T0" fmla="*/ 8 w 17"/>
                <a:gd name="T1" fmla="*/ 0 h 13"/>
                <a:gd name="T2" fmla="*/ 17 w 17"/>
                <a:gd name="T3" fmla="*/ 0 h 13"/>
                <a:gd name="T4" fmla="*/ 17 w 17"/>
                <a:gd name="T5" fmla="*/ 6 h 13"/>
                <a:gd name="T6" fmla="*/ 15 w 17"/>
                <a:gd name="T7" fmla="*/ 10 h 13"/>
                <a:gd name="T8" fmla="*/ 14 w 17"/>
                <a:gd name="T9" fmla="*/ 13 h 13"/>
                <a:gd name="T10" fmla="*/ 10 w 17"/>
                <a:gd name="T11" fmla="*/ 13 h 13"/>
                <a:gd name="T12" fmla="*/ 6 w 17"/>
                <a:gd name="T13" fmla="*/ 13 h 13"/>
                <a:gd name="T14" fmla="*/ 2 w 17"/>
                <a:gd name="T15" fmla="*/ 13 h 13"/>
                <a:gd name="T16" fmla="*/ 0 w 17"/>
                <a:gd name="T17" fmla="*/ 10 h 13"/>
                <a:gd name="T18" fmla="*/ 0 w 17"/>
                <a:gd name="T19" fmla="*/ 8 h 13"/>
                <a:gd name="T20" fmla="*/ 2 w 17"/>
                <a:gd name="T21" fmla="*/ 6 h 13"/>
                <a:gd name="T22" fmla="*/ 4 w 17"/>
                <a:gd name="T23" fmla="*/ 6 h 13"/>
                <a:gd name="T24" fmla="*/ 6 w 17"/>
                <a:gd name="T25" fmla="*/ 4 h 13"/>
                <a:gd name="T26" fmla="*/ 8 w 17"/>
                <a:gd name="T2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3">
                  <a:moveTo>
                    <a:pt x="8" y="0"/>
                  </a:moveTo>
                  <a:lnTo>
                    <a:pt x="17" y="0"/>
                  </a:lnTo>
                  <a:lnTo>
                    <a:pt x="17" y="6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3"/>
                  </a:lnTo>
                  <a:lnTo>
                    <a:pt x="6" y="13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6"/>
                  </a:lnTo>
                  <a:lnTo>
                    <a:pt x="4" y="6"/>
                  </a:lnTo>
                  <a:lnTo>
                    <a:pt x="6" y="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4" name="Freeform 1498"/>
            <p:cNvSpPr>
              <a:spLocks/>
            </p:cNvSpPr>
            <p:nvPr/>
          </p:nvSpPr>
          <p:spPr bwMode="auto">
            <a:xfrm>
              <a:off x="8304211" y="1800224"/>
              <a:ext cx="39688" cy="7938"/>
            </a:xfrm>
            <a:custGeom>
              <a:avLst/>
              <a:gdLst>
                <a:gd name="T0" fmla="*/ 0 w 25"/>
                <a:gd name="T1" fmla="*/ 0 h 5"/>
                <a:gd name="T2" fmla="*/ 23 w 25"/>
                <a:gd name="T3" fmla="*/ 0 h 5"/>
                <a:gd name="T4" fmla="*/ 25 w 25"/>
                <a:gd name="T5" fmla="*/ 3 h 5"/>
                <a:gd name="T6" fmla="*/ 19 w 25"/>
                <a:gd name="T7" fmla="*/ 5 h 5"/>
                <a:gd name="T8" fmla="*/ 13 w 25"/>
                <a:gd name="T9" fmla="*/ 5 h 5"/>
                <a:gd name="T10" fmla="*/ 8 w 25"/>
                <a:gd name="T11" fmla="*/ 3 h 5"/>
                <a:gd name="T12" fmla="*/ 4 w 25"/>
                <a:gd name="T13" fmla="*/ 2 h 5"/>
                <a:gd name="T14" fmla="*/ 0 w 25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5">
                  <a:moveTo>
                    <a:pt x="0" y="0"/>
                  </a:moveTo>
                  <a:lnTo>
                    <a:pt x="23" y="0"/>
                  </a:lnTo>
                  <a:lnTo>
                    <a:pt x="25" y="3"/>
                  </a:lnTo>
                  <a:lnTo>
                    <a:pt x="19" y="5"/>
                  </a:lnTo>
                  <a:lnTo>
                    <a:pt x="13" y="5"/>
                  </a:lnTo>
                  <a:lnTo>
                    <a:pt x="8" y="3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5" name="Freeform 1499"/>
            <p:cNvSpPr>
              <a:spLocks/>
            </p:cNvSpPr>
            <p:nvPr/>
          </p:nvSpPr>
          <p:spPr bwMode="auto">
            <a:xfrm>
              <a:off x="8770936" y="1989137"/>
              <a:ext cx="33338" cy="14288"/>
            </a:xfrm>
            <a:custGeom>
              <a:avLst/>
              <a:gdLst>
                <a:gd name="T0" fmla="*/ 21 w 21"/>
                <a:gd name="T1" fmla="*/ 0 h 9"/>
                <a:gd name="T2" fmla="*/ 19 w 21"/>
                <a:gd name="T3" fmla="*/ 3 h 9"/>
                <a:gd name="T4" fmla="*/ 17 w 21"/>
                <a:gd name="T5" fmla="*/ 5 h 9"/>
                <a:gd name="T6" fmla="*/ 15 w 21"/>
                <a:gd name="T7" fmla="*/ 7 h 9"/>
                <a:gd name="T8" fmla="*/ 11 w 21"/>
                <a:gd name="T9" fmla="*/ 9 h 9"/>
                <a:gd name="T10" fmla="*/ 7 w 21"/>
                <a:gd name="T11" fmla="*/ 7 h 9"/>
                <a:gd name="T12" fmla="*/ 4 w 21"/>
                <a:gd name="T13" fmla="*/ 5 h 9"/>
                <a:gd name="T14" fmla="*/ 2 w 21"/>
                <a:gd name="T15" fmla="*/ 3 h 9"/>
                <a:gd name="T16" fmla="*/ 0 w 21"/>
                <a:gd name="T17" fmla="*/ 2 h 9"/>
                <a:gd name="T18" fmla="*/ 6 w 21"/>
                <a:gd name="T19" fmla="*/ 0 h 9"/>
                <a:gd name="T20" fmla="*/ 9 w 21"/>
                <a:gd name="T21" fmla="*/ 0 h 9"/>
                <a:gd name="T22" fmla="*/ 13 w 21"/>
                <a:gd name="T23" fmla="*/ 0 h 9"/>
                <a:gd name="T24" fmla="*/ 15 w 21"/>
                <a:gd name="T25" fmla="*/ 0 h 9"/>
                <a:gd name="T26" fmla="*/ 17 w 21"/>
                <a:gd name="T27" fmla="*/ 0 h 9"/>
                <a:gd name="T28" fmla="*/ 21 w 21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9">
                  <a:moveTo>
                    <a:pt x="21" y="0"/>
                  </a:moveTo>
                  <a:lnTo>
                    <a:pt x="19" y="3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1" y="9"/>
                  </a:lnTo>
                  <a:lnTo>
                    <a:pt x="7" y="7"/>
                  </a:lnTo>
                  <a:lnTo>
                    <a:pt x="4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6" name="Freeform 1500"/>
            <p:cNvSpPr>
              <a:spLocks/>
            </p:cNvSpPr>
            <p:nvPr/>
          </p:nvSpPr>
          <p:spPr bwMode="auto">
            <a:xfrm>
              <a:off x="7177086" y="1851024"/>
              <a:ext cx="4763" cy="9525"/>
            </a:xfrm>
            <a:custGeom>
              <a:avLst/>
              <a:gdLst>
                <a:gd name="T0" fmla="*/ 3 w 3"/>
                <a:gd name="T1" fmla="*/ 0 h 6"/>
                <a:gd name="T2" fmla="*/ 0 w 3"/>
                <a:gd name="T3" fmla="*/ 6 h 6"/>
                <a:gd name="T4" fmla="*/ 0 w 3"/>
                <a:gd name="T5" fmla="*/ 2 h 6"/>
                <a:gd name="T6" fmla="*/ 3 w 3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0" y="6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7" name="Freeform 1501"/>
            <p:cNvSpPr>
              <a:spLocks/>
            </p:cNvSpPr>
            <p:nvPr/>
          </p:nvSpPr>
          <p:spPr bwMode="auto">
            <a:xfrm>
              <a:off x="7015161" y="1820862"/>
              <a:ext cx="198438" cy="60325"/>
            </a:xfrm>
            <a:custGeom>
              <a:avLst/>
              <a:gdLst>
                <a:gd name="T0" fmla="*/ 61 w 125"/>
                <a:gd name="T1" fmla="*/ 2 h 38"/>
                <a:gd name="T2" fmla="*/ 82 w 125"/>
                <a:gd name="T3" fmla="*/ 10 h 38"/>
                <a:gd name="T4" fmla="*/ 92 w 125"/>
                <a:gd name="T5" fmla="*/ 6 h 38"/>
                <a:gd name="T6" fmla="*/ 102 w 125"/>
                <a:gd name="T7" fmla="*/ 2 h 38"/>
                <a:gd name="T8" fmla="*/ 111 w 125"/>
                <a:gd name="T9" fmla="*/ 2 h 38"/>
                <a:gd name="T10" fmla="*/ 123 w 125"/>
                <a:gd name="T11" fmla="*/ 6 h 38"/>
                <a:gd name="T12" fmla="*/ 125 w 125"/>
                <a:gd name="T13" fmla="*/ 12 h 38"/>
                <a:gd name="T14" fmla="*/ 121 w 125"/>
                <a:gd name="T15" fmla="*/ 14 h 38"/>
                <a:gd name="T16" fmla="*/ 115 w 125"/>
                <a:gd name="T17" fmla="*/ 15 h 38"/>
                <a:gd name="T18" fmla="*/ 109 w 125"/>
                <a:gd name="T19" fmla="*/ 17 h 38"/>
                <a:gd name="T20" fmla="*/ 104 w 125"/>
                <a:gd name="T21" fmla="*/ 19 h 38"/>
                <a:gd name="T22" fmla="*/ 104 w 125"/>
                <a:gd name="T23" fmla="*/ 21 h 38"/>
                <a:gd name="T24" fmla="*/ 94 w 125"/>
                <a:gd name="T25" fmla="*/ 23 h 38"/>
                <a:gd name="T26" fmla="*/ 88 w 125"/>
                <a:gd name="T27" fmla="*/ 23 h 38"/>
                <a:gd name="T28" fmla="*/ 80 w 125"/>
                <a:gd name="T29" fmla="*/ 25 h 38"/>
                <a:gd name="T30" fmla="*/ 75 w 125"/>
                <a:gd name="T31" fmla="*/ 31 h 38"/>
                <a:gd name="T32" fmla="*/ 71 w 125"/>
                <a:gd name="T33" fmla="*/ 37 h 38"/>
                <a:gd name="T34" fmla="*/ 65 w 125"/>
                <a:gd name="T35" fmla="*/ 37 h 38"/>
                <a:gd name="T36" fmla="*/ 61 w 125"/>
                <a:gd name="T37" fmla="*/ 31 h 38"/>
                <a:gd name="T38" fmla="*/ 56 w 125"/>
                <a:gd name="T39" fmla="*/ 31 h 38"/>
                <a:gd name="T40" fmla="*/ 46 w 125"/>
                <a:gd name="T41" fmla="*/ 27 h 38"/>
                <a:gd name="T42" fmla="*/ 48 w 125"/>
                <a:gd name="T43" fmla="*/ 21 h 38"/>
                <a:gd name="T44" fmla="*/ 57 w 125"/>
                <a:gd name="T45" fmla="*/ 19 h 38"/>
                <a:gd name="T46" fmla="*/ 48 w 125"/>
                <a:gd name="T47" fmla="*/ 19 h 38"/>
                <a:gd name="T48" fmla="*/ 50 w 125"/>
                <a:gd name="T49" fmla="*/ 15 h 38"/>
                <a:gd name="T50" fmla="*/ 52 w 125"/>
                <a:gd name="T51" fmla="*/ 12 h 38"/>
                <a:gd name="T52" fmla="*/ 44 w 125"/>
                <a:gd name="T53" fmla="*/ 8 h 38"/>
                <a:gd name="T54" fmla="*/ 36 w 125"/>
                <a:gd name="T55" fmla="*/ 8 h 38"/>
                <a:gd name="T56" fmla="*/ 25 w 125"/>
                <a:gd name="T57" fmla="*/ 12 h 38"/>
                <a:gd name="T58" fmla="*/ 13 w 125"/>
                <a:gd name="T59" fmla="*/ 15 h 38"/>
                <a:gd name="T60" fmla="*/ 4 w 125"/>
                <a:gd name="T61" fmla="*/ 14 h 38"/>
                <a:gd name="T62" fmla="*/ 8 w 125"/>
                <a:gd name="T63" fmla="*/ 6 h 38"/>
                <a:gd name="T64" fmla="*/ 34 w 125"/>
                <a:gd name="T65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5" h="38">
                  <a:moveTo>
                    <a:pt x="48" y="0"/>
                  </a:moveTo>
                  <a:lnTo>
                    <a:pt x="61" y="2"/>
                  </a:lnTo>
                  <a:lnTo>
                    <a:pt x="73" y="6"/>
                  </a:lnTo>
                  <a:lnTo>
                    <a:pt x="82" y="10"/>
                  </a:lnTo>
                  <a:lnTo>
                    <a:pt x="88" y="8"/>
                  </a:lnTo>
                  <a:lnTo>
                    <a:pt x="92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7" y="0"/>
                  </a:lnTo>
                  <a:lnTo>
                    <a:pt x="111" y="2"/>
                  </a:lnTo>
                  <a:lnTo>
                    <a:pt x="117" y="4"/>
                  </a:lnTo>
                  <a:lnTo>
                    <a:pt x="123" y="6"/>
                  </a:lnTo>
                  <a:lnTo>
                    <a:pt x="125" y="8"/>
                  </a:lnTo>
                  <a:lnTo>
                    <a:pt x="125" y="12"/>
                  </a:lnTo>
                  <a:lnTo>
                    <a:pt x="123" y="14"/>
                  </a:lnTo>
                  <a:lnTo>
                    <a:pt x="121" y="14"/>
                  </a:lnTo>
                  <a:lnTo>
                    <a:pt x="119" y="15"/>
                  </a:lnTo>
                  <a:lnTo>
                    <a:pt x="115" y="15"/>
                  </a:lnTo>
                  <a:lnTo>
                    <a:pt x="111" y="15"/>
                  </a:lnTo>
                  <a:lnTo>
                    <a:pt x="109" y="17"/>
                  </a:lnTo>
                  <a:lnTo>
                    <a:pt x="105" y="19"/>
                  </a:lnTo>
                  <a:lnTo>
                    <a:pt x="104" y="19"/>
                  </a:lnTo>
                  <a:lnTo>
                    <a:pt x="104" y="17"/>
                  </a:lnTo>
                  <a:lnTo>
                    <a:pt x="104" y="21"/>
                  </a:lnTo>
                  <a:lnTo>
                    <a:pt x="98" y="23"/>
                  </a:lnTo>
                  <a:lnTo>
                    <a:pt x="94" y="23"/>
                  </a:lnTo>
                  <a:lnTo>
                    <a:pt x="90" y="23"/>
                  </a:lnTo>
                  <a:lnTo>
                    <a:pt x="88" y="23"/>
                  </a:lnTo>
                  <a:lnTo>
                    <a:pt x="84" y="23"/>
                  </a:lnTo>
                  <a:lnTo>
                    <a:pt x="80" y="25"/>
                  </a:lnTo>
                  <a:lnTo>
                    <a:pt x="79" y="27"/>
                  </a:lnTo>
                  <a:lnTo>
                    <a:pt x="75" y="31"/>
                  </a:lnTo>
                  <a:lnTo>
                    <a:pt x="73" y="35"/>
                  </a:lnTo>
                  <a:lnTo>
                    <a:pt x="71" y="37"/>
                  </a:lnTo>
                  <a:lnTo>
                    <a:pt x="67" y="38"/>
                  </a:lnTo>
                  <a:lnTo>
                    <a:pt x="65" y="37"/>
                  </a:lnTo>
                  <a:lnTo>
                    <a:pt x="63" y="35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56" y="31"/>
                  </a:lnTo>
                  <a:lnTo>
                    <a:pt x="50" y="31"/>
                  </a:lnTo>
                  <a:lnTo>
                    <a:pt x="46" y="27"/>
                  </a:lnTo>
                  <a:lnTo>
                    <a:pt x="44" y="25"/>
                  </a:lnTo>
                  <a:lnTo>
                    <a:pt x="48" y="21"/>
                  </a:lnTo>
                  <a:lnTo>
                    <a:pt x="52" y="21"/>
                  </a:lnTo>
                  <a:lnTo>
                    <a:pt x="57" y="19"/>
                  </a:lnTo>
                  <a:lnTo>
                    <a:pt x="52" y="19"/>
                  </a:lnTo>
                  <a:lnTo>
                    <a:pt x="48" y="19"/>
                  </a:lnTo>
                  <a:lnTo>
                    <a:pt x="46" y="17"/>
                  </a:lnTo>
                  <a:lnTo>
                    <a:pt x="50" y="15"/>
                  </a:lnTo>
                  <a:lnTo>
                    <a:pt x="56" y="12"/>
                  </a:lnTo>
                  <a:lnTo>
                    <a:pt x="52" y="12"/>
                  </a:lnTo>
                  <a:lnTo>
                    <a:pt x="48" y="10"/>
                  </a:lnTo>
                  <a:lnTo>
                    <a:pt x="44" y="8"/>
                  </a:lnTo>
                  <a:lnTo>
                    <a:pt x="40" y="8"/>
                  </a:lnTo>
                  <a:lnTo>
                    <a:pt x="36" y="8"/>
                  </a:lnTo>
                  <a:lnTo>
                    <a:pt x="31" y="10"/>
                  </a:lnTo>
                  <a:lnTo>
                    <a:pt x="25" y="12"/>
                  </a:lnTo>
                  <a:lnTo>
                    <a:pt x="19" y="14"/>
                  </a:lnTo>
                  <a:lnTo>
                    <a:pt x="13" y="15"/>
                  </a:lnTo>
                  <a:lnTo>
                    <a:pt x="8" y="15"/>
                  </a:lnTo>
                  <a:lnTo>
                    <a:pt x="4" y="14"/>
                  </a:lnTo>
                  <a:lnTo>
                    <a:pt x="0" y="12"/>
                  </a:lnTo>
                  <a:lnTo>
                    <a:pt x="8" y="6"/>
                  </a:lnTo>
                  <a:lnTo>
                    <a:pt x="21" y="2"/>
                  </a:lnTo>
                  <a:lnTo>
                    <a:pt x="34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8" name="Freeform 1502"/>
            <p:cNvSpPr>
              <a:spLocks/>
            </p:cNvSpPr>
            <p:nvPr/>
          </p:nvSpPr>
          <p:spPr bwMode="auto">
            <a:xfrm>
              <a:off x="7532686" y="1781174"/>
              <a:ext cx="69850" cy="46038"/>
            </a:xfrm>
            <a:custGeom>
              <a:avLst/>
              <a:gdLst>
                <a:gd name="T0" fmla="*/ 35 w 44"/>
                <a:gd name="T1" fmla="*/ 0 h 29"/>
                <a:gd name="T2" fmla="*/ 44 w 44"/>
                <a:gd name="T3" fmla="*/ 21 h 29"/>
                <a:gd name="T4" fmla="*/ 37 w 44"/>
                <a:gd name="T5" fmla="*/ 23 h 29"/>
                <a:gd name="T6" fmla="*/ 27 w 44"/>
                <a:gd name="T7" fmla="*/ 25 h 29"/>
                <a:gd name="T8" fmla="*/ 18 w 44"/>
                <a:gd name="T9" fmla="*/ 29 h 29"/>
                <a:gd name="T10" fmla="*/ 10 w 44"/>
                <a:gd name="T11" fmla="*/ 29 h 29"/>
                <a:gd name="T12" fmla="*/ 6 w 44"/>
                <a:gd name="T13" fmla="*/ 29 h 29"/>
                <a:gd name="T14" fmla="*/ 2 w 44"/>
                <a:gd name="T15" fmla="*/ 27 h 29"/>
                <a:gd name="T16" fmla="*/ 0 w 44"/>
                <a:gd name="T17" fmla="*/ 23 h 29"/>
                <a:gd name="T18" fmla="*/ 0 w 44"/>
                <a:gd name="T19" fmla="*/ 19 h 29"/>
                <a:gd name="T20" fmla="*/ 4 w 44"/>
                <a:gd name="T21" fmla="*/ 14 h 29"/>
                <a:gd name="T22" fmla="*/ 14 w 44"/>
                <a:gd name="T23" fmla="*/ 8 h 29"/>
                <a:gd name="T24" fmla="*/ 25 w 44"/>
                <a:gd name="T25" fmla="*/ 2 h 29"/>
                <a:gd name="T26" fmla="*/ 35 w 44"/>
                <a:gd name="T2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9">
                  <a:moveTo>
                    <a:pt x="35" y="0"/>
                  </a:moveTo>
                  <a:lnTo>
                    <a:pt x="44" y="21"/>
                  </a:lnTo>
                  <a:lnTo>
                    <a:pt x="37" y="23"/>
                  </a:lnTo>
                  <a:lnTo>
                    <a:pt x="27" y="25"/>
                  </a:lnTo>
                  <a:lnTo>
                    <a:pt x="18" y="29"/>
                  </a:lnTo>
                  <a:lnTo>
                    <a:pt x="10" y="29"/>
                  </a:lnTo>
                  <a:lnTo>
                    <a:pt x="6" y="29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4" y="14"/>
                  </a:lnTo>
                  <a:lnTo>
                    <a:pt x="14" y="8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9" name="Freeform 1503"/>
            <p:cNvSpPr>
              <a:spLocks/>
            </p:cNvSpPr>
            <p:nvPr/>
          </p:nvSpPr>
          <p:spPr bwMode="auto">
            <a:xfrm>
              <a:off x="7442199" y="1808162"/>
              <a:ext cx="73025" cy="46038"/>
            </a:xfrm>
            <a:custGeom>
              <a:avLst/>
              <a:gdLst>
                <a:gd name="T0" fmla="*/ 11 w 46"/>
                <a:gd name="T1" fmla="*/ 0 h 29"/>
                <a:gd name="T2" fmla="*/ 32 w 46"/>
                <a:gd name="T3" fmla="*/ 0 h 29"/>
                <a:gd name="T4" fmla="*/ 30 w 46"/>
                <a:gd name="T5" fmla="*/ 4 h 29"/>
                <a:gd name="T6" fmla="*/ 28 w 46"/>
                <a:gd name="T7" fmla="*/ 4 h 29"/>
                <a:gd name="T8" fmla="*/ 27 w 46"/>
                <a:gd name="T9" fmla="*/ 6 h 29"/>
                <a:gd name="T10" fmla="*/ 27 w 46"/>
                <a:gd name="T11" fmla="*/ 6 h 29"/>
                <a:gd name="T12" fmla="*/ 30 w 46"/>
                <a:gd name="T13" fmla="*/ 6 h 29"/>
                <a:gd name="T14" fmla="*/ 36 w 46"/>
                <a:gd name="T15" fmla="*/ 8 h 29"/>
                <a:gd name="T16" fmla="*/ 42 w 46"/>
                <a:gd name="T17" fmla="*/ 8 h 29"/>
                <a:gd name="T18" fmla="*/ 46 w 46"/>
                <a:gd name="T19" fmla="*/ 8 h 29"/>
                <a:gd name="T20" fmla="*/ 46 w 46"/>
                <a:gd name="T21" fmla="*/ 12 h 29"/>
                <a:gd name="T22" fmla="*/ 46 w 46"/>
                <a:gd name="T23" fmla="*/ 14 h 29"/>
                <a:gd name="T24" fmla="*/ 46 w 46"/>
                <a:gd name="T25" fmla="*/ 18 h 29"/>
                <a:gd name="T26" fmla="*/ 44 w 46"/>
                <a:gd name="T27" fmla="*/ 20 h 29"/>
                <a:gd name="T28" fmla="*/ 40 w 46"/>
                <a:gd name="T29" fmla="*/ 20 h 29"/>
                <a:gd name="T30" fmla="*/ 38 w 46"/>
                <a:gd name="T31" fmla="*/ 20 h 29"/>
                <a:gd name="T32" fmla="*/ 34 w 46"/>
                <a:gd name="T33" fmla="*/ 20 h 29"/>
                <a:gd name="T34" fmla="*/ 30 w 46"/>
                <a:gd name="T35" fmla="*/ 20 h 29"/>
                <a:gd name="T36" fmla="*/ 34 w 46"/>
                <a:gd name="T37" fmla="*/ 27 h 29"/>
                <a:gd name="T38" fmla="*/ 27 w 46"/>
                <a:gd name="T39" fmla="*/ 29 h 29"/>
                <a:gd name="T40" fmla="*/ 15 w 46"/>
                <a:gd name="T41" fmla="*/ 29 h 29"/>
                <a:gd name="T42" fmla="*/ 3 w 46"/>
                <a:gd name="T43" fmla="*/ 29 h 29"/>
                <a:gd name="T44" fmla="*/ 0 w 46"/>
                <a:gd name="T45" fmla="*/ 27 h 29"/>
                <a:gd name="T46" fmla="*/ 0 w 46"/>
                <a:gd name="T47" fmla="*/ 20 h 29"/>
                <a:gd name="T48" fmla="*/ 3 w 46"/>
                <a:gd name="T49" fmla="*/ 16 h 29"/>
                <a:gd name="T50" fmla="*/ 7 w 46"/>
                <a:gd name="T51" fmla="*/ 12 h 29"/>
                <a:gd name="T52" fmla="*/ 11 w 46"/>
                <a:gd name="T53" fmla="*/ 10 h 29"/>
                <a:gd name="T54" fmla="*/ 11 w 46"/>
                <a:gd name="T55" fmla="*/ 6 h 29"/>
                <a:gd name="T56" fmla="*/ 11 w 46"/>
                <a:gd name="T57" fmla="*/ 4 h 29"/>
                <a:gd name="T58" fmla="*/ 11 w 46"/>
                <a:gd name="T59" fmla="*/ 2 h 29"/>
                <a:gd name="T60" fmla="*/ 11 w 46"/>
                <a:gd name="T6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29">
                  <a:moveTo>
                    <a:pt x="11" y="0"/>
                  </a:moveTo>
                  <a:lnTo>
                    <a:pt x="32" y="0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30" y="6"/>
                  </a:lnTo>
                  <a:lnTo>
                    <a:pt x="36" y="8"/>
                  </a:lnTo>
                  <a:lnTo>
                    <a:pt x="42" y="8"/>
                  </a:lnTo>
                  <a:lnTo>
                    <a:pt x="46" y="8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6" y="18"/>
                  </a:lnTo>
                  <a:lnTo>
                    <a:pt x="44" y="20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4" y="20"/>
                  </a:lnTo>
                  <a:lnTo>
                    <a:pt x="30" y="20"/>
                  </a:lnTo>
                  <a:lnTo>
                    <a:pt x="34" y="27"/>
                  </a:lnTo>
                  <a:lnTo>
                    <a:pt x="27" y="29"/>
                  </a:lnTo>
                  <a:lnTo>
                    <a:pt x="15" y="29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3" y="16"/>
                  </a:lnTo>
                  <a:lnTo>
                    <a:pt x="7" y="12"/>
                  </a:lnTo>
                  <a:lnTo>
                    <a:pt x="11" y="10"/>
                  </a:lnTo>
                  <a:lnTo>
                    <a:pt x="11" y="6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0" name="Freeform 1504"/>
            <p:cNvSpPr>
              <a:spLocks/>
            </p:cNvSpPr>
            <p:nvPr/>
          </p:nvSpPr>
          <p:spPr bwMode="auto">
            <a:xfrm>
              <a:off x="7340599" y="1847849"/>
              <a:ext cx="79375" cy="28575"/>
            </a:xfrm>
            <a:custGeom>
              <a:avLst/>
              <a:gdLst>
                <a:gd name="T0" fmla="*/ 33 w 50"/>
                <a:gd name="T1" fmla="*/ 0 h 18"/>
                <a:gd name="T2" fmla="*/ 39 w 50"/>
                <a:gd name="T3" fmla="*/ 2 h 18"/>
                <a:gd name="T4" fmla="*/ 46 w 50"/>
                <a:gd name="T5" fmla="*/ 4 h 18"/>
                <a:gd name="T6" fmla="*/ 50 w 50"/>
                <a:gd name="T7" fmla="*/ 8 h 18"/>
                <a:gd name="T8" fmla="*/ 44 w 50"/>
                <a:gd name="T9" fmla="*/ 10 h 18"/>
                <a:gd name="T10" fmla="*/ 41 w 50"/>
                <a:gd name="T11" fmla="*/ 12 h 18"/>
                <a:gd name="T12" fmla="*/ 39 w 50"/>
                <a:gd name="T13" fmla="*/ 14 h 18"/>
                <a:gd name="T14" fmla="*/ 35 w 50"/>
                <a:gd name="T15" fmla="*/ 16 h 18"/>
                <a:gd name="T16" fmla="*/ 33 w 50"/>
                <a:gd name="T17" fmla="*/ 18 h 18"/>
                <a:gd name="T18" fmla="*/ 29 w 50"/>
                <a:gd name="T19" fmla="*/ 18 h 18"/>
                <a:gd name="T20" fmla="*/ 25 w 50"/>
                <a:gd name="T21" fmla="*/ 18 h 18"/>
                <a:gd name="T22" fmla="*/ 23 w 50"/>
                <a:gd name="T23" fmla="*/ 16 h 18"/>
                <a:gd name="T24" fmla="*/ 19 w 50"/>
                <a:gd name="T25" fmla="*/ 12 h 18"/>
                <a:gd name="T26" fmla="*/ 16 w 50"/>
                <a:gd name="T27" fmla="*/ 12 h 18"/>
                <a:gd name="T28" fmla="*/ 16 w 50"/>
                <a:gd name="T29" fmla="*/ 16 h 18"/>
                <a:gd name="T30" fmla="*/ 14 w 50"/>
                <a:gd name="T31" fmla="*/ 18 h 18"/>
                <a:gd name="T32" fmla="*/ 10 w 50"/>
                <a:gd name="T33" fmla="*/ 18 h 18"/>
                <a:gd name="T34" fmla="*/ 8 w 50"/>
                <a:gd name="T35" fmla="*/ 18 h 18"/>
                <a:gd name="T36" fmla="*/ 4 w 50"/>
                <a:gd name="T37" fmla="*/ 18 h 18"/>
                <a:gd name="T38" fmla="*/ 2 w 50"/>
                <a:gd name="T39" fmla="*/ 16 h 18"/>
                <a:gd name="T40" fmla="*/ 0 w 50"/>
                <a:gd name="T41" fmla="*/ 14 h 18"/>
                <a:gd name="T42" fmla="*/ 4 w 50"/>
                <a:gd name="T43" fmla="*/ 8 h 18"/>
                <a:gd name="T44" fmla="*/ 14 w 50"/>
                <a:gd name="T45" fmla="*/ 4 h 18"/>
                <a:gd name="T46" fmla="*/ 25 w 50"/>
                <a:gd name="T47" fmla="*/ 2 h 18"/>
                <a:gd name="T48" fmla="*/ 33 w 50"/>
                <a:gd name="T4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18">
                  <a:moveTo>
                    <a:pt x="33" y="0"/>
                  </a:moveTo>
                  <a:lnTo>
                    <a:pt x="39" y="2"/>
                  </a:lnTo>
                  <a:lnTo>
                    <a:pt x="46" y="4"/>
                  </a:lnTo>
                  <a:lnTo>
                    <a:pt x="50" y="8"/>
                  </a:lnTo>
                  <a:lnTo>
                    <a:pt x="44" y="10"/>
                  </a:lnTo>
                  <a:lnTo>
                    <a:pt x="41" y="12"/>
                  </a:lnTo>
                  <a:lnTo>
                    <a:pt x="39" y="14"/>
                  </a:lnTo>
                  <a:lnTo>
                    <a:pt x="35" y="16"/>
                  </a:lnTo>
                  <a:lnTo>
                    <a:pt x="33" y="18"/>
                  </a:lnTo>
                  <a:lnTo>
                    <a:pt x="29" y="18"/>
                  </a:lnTo>
                  <a:lnTo>
                    <a:pt x="25" y="18"/>
                  </a:lnTo>
                  <a:lnTo>
                    <a:pt x="23" y="16"/>
                  </a:lnTo>
                  <a:lnTo>
                    <a:pt x="19" y="12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4" y="18"/>
                  </a:lnTo>
                  <a:lnTo>
                    <a:pt x="10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4" y="8"/>
                  </a:lnTo>
                  <a:lnTo>
                    <a:pt x="14" y="4"/>
                  </a:lnTo>
                  <a:lnTo>
                    <a:pt x="25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1" name="Freeform 1505"/>
            <p:cNvSpPr>
              <a:spLocks noEditPoints="1"/>
            </p:cNvSpPr>
            <p:nvPr/>
          </p:nvSpPr>
          <p:spPr bwMode="auto">
            <a:xfrm>
              <a:off x="7297736" y="1760537"/>
              <a:ext cx="119063" cy="79375"/>
            </a:xfrm>
            <a:custGeom>
              <a:avLst/>
              <a:gdLst>
                <a:gd name="T0" fmla="*/ 29 w 75"/>
                <a:gd name="T1" fmla="*/ 28 h 50"/>
                <a:gd name="T2" fmla="*/ 27 w 75"/>
                <a:gd name="T3" fmla="*/ 28 h 50"/>
                <a:gd name="T4" fmla="*/ 25 w 75"/>
                <a:gd name="T5" fmla="*/ 30 h 50"/>
                <a:gd name="T6" fmla="*/ 25 w 75"/>
                <a:gd name="T7" fmla="*/ 30 h 50"/>
                <a:gd name="T8" fmla="*/ 35 w 75"/>
                <a:gd name="T9" fmla="*/ 30 h 50"/>
                <a:gd name="T10" fmla="*/ 31 w 75"/>
                <a:gd name="T11" fmla="*/ 30 h 50"/>
                <a:gd name="T12" fmla="*/ 31 w 75"/>
                <a:gd name="T13" fmla="*/ 30 h 50"/>
                <a:gd name="T14" fmla="*/ 29 w 75"/>
                <a:gd name="T15" fmla="*/ 28 h 50"/>
                <a:gd name="T16" fmla="*/ 71 w 75"/>
                <a:gd name="T17" fmla="*/ 0 h 50"/>
                <a:gd name="T18" fmla="*/ 71 w 75"/>
                <a:gd name="T19" fmla="*/ 2 h 50"/>
                <a:gd name="T20" fmla="*/ 73 w 75"/>
                <a:gd name="T21" fmla="*/ 4 h 50"/>
                <a:gd name="T22" fmla="*/ 73 w 75"/>
                <a:gd name="T23" fmla="*/ 5 h 50"/>
                <a:gd name="T24" fmla="*/ 73 w 75"/>
                <a:gd name="T25" fmla="*/ 7 h 50"/>
                <a:gd name="T26" fmla="*/ 71 w 75"/>
                <a:gd name="T27" fmla="*/ 9 h 50"/>
                <a:gd name="T28" fmla="*/ 70 w 75"/>
                <a:gd name="T29" fmla="*/ 13 h 50"/>
                <a:gd name="T30" fmla="*/ 68 w 75"/>
                <a:gd name="T31" fmla="*/ 15 h 50"/>
                <a:gd name="T32" fmla="*/ 60 w 75"/>
                <a:gd name="T33" fmla="*/ 21 h 50"/>
                <a:gd name="T34" fmla="*/ 52 w 75"/>
                <a:gd name="T35" fmla="*/ 25 h 50"/>
                <a:gd name="T36" fmla="*/ 45 w 75"/>
                <a:gd name="T37" fmla="*/ 28 h 50"/>
                <a:gd name="T38" fmla="*/ 39 w 75"/>
                <a:gd name="T39" fmla="*/ 32 h 50"/>
                <a:gd name="T40" fmla="*/ 52 w 75"/>
                <a:gd name="T41" fmla="*/ 34 h 50"/>
                <a:gd name="T42" fmla="*/ 64 w 75"/>
                <a:gd name="T43" fmla="*/ 36 h 50"/>
                <a:gd name="T44" fmla="*/ 75 w 75"/>
                <a:gd name="T45" fmla="*/ 42 h 50"/>
                <a:gd name="T46" fmla="*/ 71 w 75"/>
                <a:gd name="T47" fmla="*/ 44 h 50"/>
                <a:gd name="T48" fmla="*/ 66 w 75"/>
                <a:gd name="T49" fmla="*/ 44 h 50"/>
                <a:gd name="T50" fmla="*/ 62 w 75"/>
                <a:gd name="T51" fmla="*/ 44 h 50"/>
                <a:gd name="T52" fmla="*/ 56 w 75"/>
                <a:gd name="T53" fmla="*/ 44 h 50"/>
                <a:gd name="T54" fmla="*/ 50 w 75"/>
                <a:gd name="T55" fmla="*/ 44 h 50"/>
                <a:gd name="T56" fmla="*/ 43 w 75"/>
                <a:gd name="T57" fmla="*/ 48 h 50"/>
                <a:gd name="T58" fmla="*/ 37 w 75"/>
                <a:gd name="T59" fmla="*/ 50 h 50"/>
                <a:gd name="T60" fmla="*/ 31 w 75"/>
                <a:gd name="T61" fmla="*/ 50 h 50"/>
                <a:gd name="T62" fmla="*/ 25 w 75"/>
                <a:gd name="T63" fmla="*/ 50 h 50"/>
                <a:gd name="T64" fmla="*/ 14 w 75"/>
                <a:gd name="T65" fmla="*/ 44 h 50"/>
                <a:gd name="T66" fmla="*/ 4 w 75"/>
                <a:gd name="T67" fmla="*/ 40 h 50"/>
                <a:gd name="T68" fmla="*/ 0 w 75"/>
                <a:gd name="T69" fmla="*/ 38 h 50"/>
                <a:gd name="T70" fmla="*/ 2 w 75"/>
                <a:gd name="T71" fmla="*/ 36 h 50"/>
                <a:gd name="T72" fmla="*/ 4 w 75"/>
                <a:gd name="T73" fmla="*/ 34 h 50"/>
                <a:gd name="T74" fmla="*/ 6 w 75"/>
                <a:gd name="T75" fmla="*/ 32 h 50"/>
                <a:gd name="T76" fmla="*/ 8 w 75"/>
                <a:gd name="T77" fmla="*/ 30 h 50"/>
                <a:gd name="T78" fmla="*/ 22 w 75"/>
                <a:gd name="T79" fmla="*/ 30 h 50"/>
                <a:gd name="T80" fmla="*/ 22 w 75"/>
                <a:gd name="T81" fmla="*/ 23 h 50"/>
                <a:gd name="T82" fmla="*/ 33 w 75"/>
                <a:gd name="T83" fmla="*/ 21 h 50"/>
                <a:gd name="T84" fmla="*/ 43 w 75"/>
                <a:gd name="T85" fmla="*/ 17 h 50"/>
                <a:gd name="T86" fmla="*/ 48 w 75"/>
                <a:gd name="T87" fmla="*/ 13 h 50"/>
                <a:gd name="T88" fmla="*/ 60 w 75"/>
                <a:gd name="T89" fmla="*/ 11 h 50"/>
                <a:gd name="T90" fmla="*/ 62 w 75"/>
                <a:gd name="T91" fmla="*/ 5 h 50"/>
                <a:gd name="T92" fmla="*/ 66 w 75"/>
                <a:gd name="T93" fmla="*/ 2 h 50"/>
                <a:gd name="T94" fmla="*/ 71 w 75"/>
                <a:gd name="T9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50">
                  <a:moveTo>
                    <a:pt x="29" y="28"/>
                  </a:moveTo>
                  <a:lnTo>
                    <a:pt x="27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35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29" y="28"/>
                  </a:lnTo>
                  <a:close/>
                  <a:moveTo>
                    <a:pt x="71" y="0"/>
                  </a:moveTo>
                  <a:lnTo>
                    <a:pt x="71" y="2"/>
                  </a:lnTo>
                  <a:lnTo>
                    <a:pt x="73" y="4"/>
                  </a:lnTo>
                  <a:lnTo>
                    <a:pt x="73" y="5"/>
                  </a:lnTo>
                  <a:lnTo>
                    <a:pt x="73" y="7"/>
                  </a:lnTo>
                  <a:lnTo>
                    <a:pt x="71" y="9"/>
                  </a:lnTo>
                  <a:lnTo>
                    <a:pt x="70" y="13"/>
                  </a:lnTo>
                  <a:lnTo>
                    <a:pt x="68" y="15"/>
                  </a:lnTo>
                  <a:lnTo>
                    <a:pt x="60" y="21"/>
                  </a:lnTo>
                  <a:lnTo>
                    <a:pt x="52" y="25"/>
                  </a:lnTo>
                  <a:lnTo>
                    <a:pt x="45" y="28"/>
                  </a:lnTo>
                  <a:lnTo>
                    <a:pt x="39" y="32"/>
                  </a:lnTo>
                  <a:lnTo>
                    <a:pt x="52" y="34"/>
                  </a:lnTo>
                  <a:lnTo>
                    <a:pt x="64" y="36"/>
                  </a:lnTo>
                  <a:lnTo>
                    <a:pt x="75" y="42"/>
                  </a:lnTo>
                  <a:lnTo>
                    <a:pt x="71" y="44"/>
                  </a:lnTo>
                  <a:lnTo>
                    <a:pt x="66" y="44"/>
                  </a:lnTo>
                  <a:lnTo>
                    <a:pt x="62" y="44"/>
                  </a:lnTo>
                  <a:lnTo>
                    <a:pt x="56" y="44"/>
                  </a:lnTo>
                  <a:lnTo>
                    <a:pt x="50" y="44"/>
                  </a:lnTo>
                  <a:lnTo>
                    <a:pt x="43" y="48"/>
                  </a:lnTo>
                  <a:lnTo>
                    <a:pt x="37" y="50"/>
                  </a:lnTo>
                  <a:lnTo>
                    <a:pt x="31" y="50"/>
                  </a:lnTo>
                  <a:lnTo>
                    <a:pt x="25" y="50"/>
                  </a:lnTo>
                  <a:lnTo>
                    <a:pt x="14" y="44"/>
                  </a:lnTo>
                  <a:lnTo>
                    <a:pt x="4" y="40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8" y="30"/>
                  </a:lnTo>
                  <a:lnTo>
                    <a:pt x="22" y="30"/>
                  </a:lnTo>
                  <a:lnTo>
                    <a:pt x="22" y="23"/>
                  </a:lnTo>
                  <a:lnTo>
                    <a:pt x="33" y="21"/>
                  </a:lnTo>
                  <a:lnTo>
                    <a:pt x="43" y="17"/>
                  </a:lnTo>
                  <a:lnTo>
                    <a:pt x="48" y="13"/>
                  </a:lnTo>
                  <a:lnTo>
                    <a:pt x="60" y="11"/>
                  </a:lnTo>
                  <a:lnTo>
                    <a:pt x="62" y="5"/>
                  </a:lnTo>
                  <a:lnTo>
                    <a:pt x="66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2" name="Freeform 1506"/>
            <p:cNvSpPr>
              <a:spLocks/>
            </p:cNvSpPr>
            <p:nvPr/>
          </p:nvSpPr>
          <p:spPr bwMode="auto">
            <a:xfrm>
              <a:off x="6073774" y="1879599"/>
              <a:ext cx="392113" cy="215900"/>
            </a:xfrm>
            <a:custGeom>
              <a:avLst/>
              <a:gdLst>
                <a:gd name="T0" fmla="*/ 117 w 247"/>
                <a:gd name="T1" fmla="*/ 3 h 136"/>
                <a:gd name="T2" fmla="*/ 124 w 247"/>
                <a:gd name="T3" fmla="*/ 19 h 136"/>
                <a:gd name="T4" fmla="*/ 132 w 247"/>
                <a:gd name="T5" fmla="*/ 17 h 136"/>
                <a:gd name="T6" fmla="*/ 142 w 247"/>
                <a:gd name="T7" fmla="*/ 23 h 136"/>
                <a:gd name="T8" fmla="*/ 145 w 247"/>
                <a:gd name="T9" fmla="*/ 32 h 136"/>
                <a:gd name="T10" fmla="*/ 180 w 247"/>
                <a:gd name="T11" fmla="*/ 46 h 136"/>
                <a:gd name="T12" fmla="*/ 192 w 247"/>
                <a:gd name="T13" fmla="*/ 59 h 136"/>
                <a:gd name="T14" fmla="*/ 203 w 247"/>
                <a:gd name="T15" fmla="*/ 61 h 136"/>
                <a:gd name="T16" fmla="*/ 222 w 247"/>
                <a:gd name="T17" fmla="*/ 69 h 136"/>
                <a:gd name="T18" fmla="*/ 232 w 247"/>
                <a:gd name="T19" fmla="*/ 82 h 136"/>
                <a:gd name="T20" fmla="*/ 247 w 247"/>
                <a:gd name="T21" fmla="*/ 90 h 136"/>
                <a:gd name="T22" fmla="*/ 207 w 247"/>
                <a:gd name="T23" fmla="*/ 107 h 136"/>
                <a:gd name="T24" fmla="*/ 193 w 247"/>
                <a:gd name="T25" fmla="*/ 99 h 136"/>
                <a:gd name="T26" fmla="*/ 182 w 247"/>
                <a:gd name="T27" fmla="*/ 92 h 136"/>
                <a:gd name="T28" fmla="*/ 190 w 247"/>
                <a:gd name="T29" fmla="*/ 82 h 136"/>
                <a:gd name="T30" fmla="*/ 178 w 247"/>
                <a:gd name="T31" fmla="*/ 69 h 136"/>
                <a:gd name="T32" fmla="*/ 180 w 247"/>
                <a:gd name="T33" fmla="*/ 61 h 136"/>
                <a:gd name="T34" fmla="*/ 170 w 247"/>
                <a:gd name="T35" fmla="*/ 53 h 136"/>
                <a:gd name="T36" fmla="*/ 140 w 247"/>
                <a:gd name="T37" fmla="*/ 86 h 136"/>
                <a:gd name="T38" fmla="*/ 128 w 247"/>
                <a:gd name="T39" fmla="*/ 101 h 136"/>
                <a:gd name="T40" fmla="*/ 109 w 247"/>
                <a:gd name="T41" fmla="*/ 136 h 136"/>
                <a:gd name="T42" fmla="*/ 63 w 247"/>
                <a:gd name="T43" fmla="*/ 109 h 136"/>
                <a:gd name="T44" fmla="*/ 74 w 247"/>
                <a:gd name="T45" fmla="*/ 97 h 136"/>
                <a:gd name="T46" fmla="*/ 88 w 247"/>
                <a:gd name="T47" fmla="*/ 96 h 136"/>
                <a:gd name="T48" fmla="*/ 101 w 247"/>
                <a:gd name="T49" fmla="*/ 92 h 136"/>
                <a:gd name="T50" fmla="*/ 78 w 247"/>
                <a:gd name="T51" fmla="*/ 90 h 136"/>
                <a:gd name="T52" fmla="*/ 65 w 247"/>
                <a:gd name="T53" fmla="*/ 92 h 136"/>
                <a:gd name="T54" fmla="*/ 53 w 247"/>
                <a:gd name="T55" fmla="*/ 88 h 136"/>
                <a:gd name="T56" fmla="*/ 59 w 247"/>
                <a:gd name="T57" fmla="*/ 78 h 136"/>
                <a:gd name="T58" fmla="*/ 80 w 247"/>
                <a:gd name="T59" fmla="*/ 72 h 136"/>
                <a:gd name="T60" fmla="*/ 88 w 247"/>
                <a:gd name="T61" fmla="*/ 63 h 136"/>
                <a:gd name="T62" fmla="*/ 78 w 247"/>
                <a:gd name="T63" fmla="*/ 57 h 136"/>
                <a:gd name="T64" fmla="*/ 67 w 247"/>
                <a:gd name="T65" fmla="*/ 59 h 136"/>
                <a:gd name="T66" fmla="*/ 57 w 247"/>
                <a:gd name="T67" fmla="*/ 71 h 136"/>
                <a:gd name="T68" fmla="*/ 34 w 247"/>
                <a:gd name="T69" fmla="*/ 67 h 136"/>
                <a:gd name="T70" fmla="*/ 32 w 247"/>
                <a:gd name="T71" fmla="*/ 57 h 136"/>
                <a:gd name="T72" fmla="*/ 19 w 247"/>
                <a:gd name="T73" fmla="*/ 44 h 136"/>
                <a:gd name="T74" fmla="*/ 11 w 247"/>
                <a:gd name="T75" fmla="*/ 36 h 136"/>
                <a:gd name="T76" fmla="*/ 0 w 247"/>
                <a:gd name="T77" fmla="*/ 23 h 136"/>
                <a:gd name="T78" fmla="*/ 11 w 247"/>
                <a:gd name="T79" fmla="*/ 11 h 136"/>
                <a:gd name="T80" fmla="*/ 51 w 247"/>
                <a:gd name="T81" fmla="*/ 9 h 136"/>
                <a:gd name="T82" fmla="*/ 55 w 247"/>
                <a:gd name="T83" fmla="*/ 24 h 136"/>
                <a:gd name="T84" fmla="*/ 59 w 247"/>
                <a:gd name="T85" fmla="*/ 15 h 136"/>
                <a:gd name="T86" fmla="*/ 76 w 247"/>
                <a:gd name="T87" fmla="*/ 11 h 136"/>
                <a:gd name="T88" fmla="*/ 84 w 247"/>
                <a:gd name="T89" fmla="*/ 26 h 136"/>
                <a:gd name="T90" fmla="*/ 92 w 247"/>
                <a:gd name="T91" fmla="*/ 30 h 136"/>
                <a:gd name="T92" fmla="*/ 88 w 247"/>
                <a:gd name="T93" fmla="*/ 5 h 136"/>
                <a:gd name="T94" fmla="*/ 99 w 247"/>
                <a:gd name="T9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7" h="136">
                  <a:moveTo>
                    <a:pt x="99" y="0"/>
                  </a:moveTo>
                  <a:lnTo>
                    <a:pt x="105" y="0"/>
                  </a:lnTo>
                  <a:lnTo>
                    <a:pt x="111" y="1"/>
                  </a:lnTo>
                  <a:lnTo>
                    <a:pt x="117" y="3"/>
                  </a:lnTo>
                  <a:lnTo>
                    <a:pt x="121" y="7"/>
                  </a:lnTo>
                  <a:lnTo>
                    <a:pt x="124" y="9"/>
                  </a:lnTo>
                  <a:lnTo>
                    <a:pt x="124" y="13"/>
                  </a:lnTo>
                  <a:lnTo>
                    <a:pt x="124" y="19"/>
                  </a:lnTo>
                  <a:lnTo>
                    <a:pt x="122" y="24"/>
                  </a:lnTo>
                  <a:lnTo>
                    <a:pt x="126" y="23"/>
                  </a:lnTo>
                  <a:lnTo>
                    <a:pt x="128" y="21"/>
                  </a:lnTo>
                  <a:lnTo>
                    <a:pt x="132" y="17"/>
                  </a:lnTo>
                  <a:lnTo>
                    <a:pt x="134" y="17"/>
                  </a:lnTo>
                  <a:lnTo>
                    <a:pt x="138" y="17"/>
                  </a:lnTo>
                  <a:lnTo>
                    <a:pt x="142" y="19"/>
                  </a:lnTo>
                  <a:lnTo>
                    <a:pt x="142" y="23"/>
                  </a:lnTo>
                  <a:lnTo>
                    <a:pt x="144" y="24"/>
                  </a:lnTo>
                  <a:lnTo>
                    <a:pt x="144" y="28"/>
                  </a:lnTo>
                  <a:lnTo>
                    <a:pt x="142" y="32"/>
                  </a:lnTo>
                  <a:lnTo>
                    <a:pt x="145" y="32"/>
                  </a:lnTo>
                  <a:lnTo>
                    <a:pt x="147" y="32"/>
                  </a:lnTo>
                  <a:lnTo>
                    <a:pt x="157" y="34"/>
                  </a:lnTo>
                  <a:lnTo>
                    <a:pt x="169" y="40"/>
                  </a:lnTo>
                  <a:lnTo>
                    <a:pt x="180" y="46"/>
                  </a:lnTo>
                  <a:lnTo>
                    <a:pt x="192" y="53"/>
                  </a:lnTo>
                  <a:lnTo>
                    <a:pt x="197" y="59"/>
                  </a:lnTo>
                  <a:lnTo>
                    <a:pt x="195" y="59"/>
                  </a:lnTo>
                  <a:lnTo>
                    <a:pt x="192" y="59"/>
                  </a:lnTo>
                  <a:lnTo>
                    <a:pt x="195" y="59"/>
                  </a:lnTo>
                  <a:lnTo>
                    <a:pt x="199" y="59"/>
                  </a:lnTo>
                  <a:lnTo>
                    <a:pt x="203" y="59"/>
                  </a:lnTo>
                  <a:lnTo>
                    <a:pt x="203" y="61"/>
                  </a:lnTo>
                  <a:lnTo>
                    <a:pt x="205" y="65"/>
                  </a:lnTo>
                  <a:lnTo>
                    <a:pt x="203" y="67"/>
                  </a:lnTo>
                  <a:lnTo>
                    <a:pt x="203" y="69"/>
                  </a:lnTo>
                  <a:lnTo>
                    <a:pt x="222" y="69"/>
                  </a:lnTo>
                  <a:lnTo>
                    <a:pt x="224" y="72"/>
                  </a:lnTo>
                  <a:lnTo>
                    <a:pt x="226" y="78"/>
                  </a:lnTo>
                  <a:lnTo>
                    <a:pt x="230" y="80"/>
                  </a:lnTo>
                  <a:lnTo>
                    <a:pt x="232" y="82"/>
                  </a:lnTo>
                  <a:lnTo>
                    <a:pt x="238" y="84"/>
                  </a:lnTo>
                  <a:lnTo>
                    <a:pt x="241" y="86"/>
                  </a:lnTo>
                  <a:lnTo>
                    <a:pt x="243" y="88"/>
                  </a:lnTo>
                  <a:lnTo>
                    <a:pt x="247" y="90"/>
                  </a:lnTo>
                  <a:lnTo>
                    <a:pt x="232" y="97"/>
                  </a:lnTo>
                  <a:lnTo>
                    <a:pt x="220" y="105"/>
                  </a:lnTo>
                  <a:lnTo>
                    <a:pt x="207" y="113"/>
                  </a:lnTo>
                  <a:lnTo>
                    <a:pt x="207" y="107"/>
                  </a:lnTo>
                  <a:lnTo>
                    <a:pt x="207" y="103"/>
                  </a:lnTo>
                  <a:lnTo>
                    <a:pt x="209" y="101"/>
                  </a:lnTo>
                  <a:lnTo>
                    <a:pt x="201" y="99"/>
                  </a:lnTo>
                  <a:lnTo>
                    <a:pt x="193" y="99"/>
                  </a:lnTo>
                  <a:lnTo>
                    <a:pt x="186" y="99"/>
                  </a:lnTo>
                  <a:lnTo>
                    <a:pt x="180" y="99"/>
                  </a:lnTo>
                  <a:lnTo>
                    <a:pt x="180" y="96"/>
                  </a:lnTo>
                  <a:lnTo>
                    <a:pt x="182" y="92"/>
                  </a:lnTo>
                  <a:lnTo>
                    <a:pt x="184" y="90"/>
                  </a:lnTo>
                  <a:lnTo>
                    <a:pt x="186" y="88"/>
                  </a:lnTo>
                  <a:lnTo>
                    <a:pt x="188" y="86"/>
                  </a:lnTo>
                  <a:lnTo>
                    <a:pt x="190" y="82"/>
                  </a:lnTo>
                  <a:lnTo>
                    <a:pt x="186" y="80"/>
                  </a:lnTo>
                  <a:lnTo>
                    <a:pt x="184" y="76"/>
                  </a:lnTo>
                  <a:lnTo>
                    <a:pt x="180" y="72"/>
                  </a:lnTo>
                  <a:lnTo>
                    <a:pt x="178" y="69"/>
                  </a:lnTo>
                  <a:lnTo>
                    <a:pt x="176" y="65"/>
                  </a:lnTo>
                  <a:lnTo>
                    <a:pt x="180" y="63"/>
                  </a:lnTo>
                  <a:lnTo>
                    <a:pt x="186" y="63"/>
                  </a:lnTo>
                  <a:lnTo>
                    <a:pt x="180" y="61"/>
                  </a:lnTo>
                  <a:lnTo>
                    <a:pt x="176" y="59"/>
                  </a:lnTo>
                  <a:lnTo>
                    <a:pt x="172" y="57"/>
                  </a:lnTo>
                  <a:lnTo>
                    <a:pt x="170" y="55"/>
                  </a:lnTo>
                  <a:lnTo>
                    <a:pt x="170" y="53"/>
                  </a:lnTo>
                  <a:lnTo>
                    <a:pt x="159" y="57"/>
                  </a:lnTo>
                  <a:lnTo>
                    <a:pt x="151" y="65"/>
                  </a:lnTo>
                  <a:lnTo>
                    <a:pt x="144" y="74"/>
                  </a:lnTo>
                  <a:lnTo>
                    <a:pt x="140" y="86"/>
                  </a:lnTo>
                  <a:lnTo>
                    <a:pt x="136" y="97"/>
                  </a:lnTo>
                  <a:lnTo>
                    <a:pt x="134" y="99"/>
                  </a:lnTo>
                  <a:lnTo>
                    <a:pt x="132" y="101"/>
                  </a:lnTo>
                  <a:lnTo>
                    <a:pt x="128" y="101"/>
                  </a:lnTo>
                  <a:lnTo>
                    <a:pt x="126" y="103"/>
                  </a:lnTo>
                  <a:lnTo>
                    <a:pt x="119" y="113"/>
                  </a:lnTo>
                  <a:lnTo>
                    <a:pt x="115" y="126"/>
                  </a:lnTo>
                  <a:lnTo>
                    <a:pt x="109" y="136"/>
                  </a:lnTo>
                  <a:lnTo>
                    <a:pt x="97" y="130"/>
                  </a:lnTo>
                  <a:lnTo>
                    <a:pt x="84" y="124"/>
                  </a:lnTo>
                  <a:lnTo>
                    <a:pt x="73" y="119"/>
                  </a:lnTo>
                  <a:lnTo>
                    <a:pt x="63" y="109"/>
                  </a:lnTo>
                  <a:lnTo>
                    <a:pt x="59" y="97"/>
                  </a:lnTo>
                  <a:lnTo>
                    <a:pt x="65" y="97"/>
                  </a:lnTo>
                  <a:lnTo>
                    <a:pt x="71" y="97"/>
                  </a:lnTo>
                  <a:lnTo>
                    <a:pt x="74" y="97"/>
                  </a:lnTo>
                  <a:lnTo>
                    <a:pt x="78" y="97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8" y="96"/>
                  </a:lnTo>
                  <a:lnTo>
                    <a:pt x="94" y="96"/>
                  </a:lnTo>
                  <a:lnTo>
                    <a:pt x="97" y="94"/>
                  </a:lnTo>
                  <a:lnTo>
                    <a:pt x="103" y="94"/>
                  </a:lnTo>
                  <a:lnTo>
                    <a:pt x="101" y="92"/>
                  </a:lnTo>
                  <a:lnTo>
                    <a:pt x="96" y="92"/>
                  </a:lnTo>
                  <a:lnTo>
                    <a:pt x="90" y="92"/>
                  </a:lnTo>
                  <a:lnTo>
                    <a:pt x="84" y="90"/>
                  </a:lnTo>
                  <a:lnTo>
                    <a:pt x="78" y="90"/>
                  </a:lnTo>
                  <a:lnTo>
                    <a:pt x="76" y="90"/>
                  </a:lnTo>
                  <a:lnTo>
                    <a:pt x="73" y="90"/>
                  </a:lnTo>
                  <a:lnTo>
                    <a:pt x="69" y="92"/>
                  </a:lnTo>
                  <a:lnTo>
                    <a:pt x="65" y="92"/>
                  </a:lnTo>
                  <a:lnTo>
                    <a:pt x="61" y="92"/>
                  </a:lnTo>
                  <a:lnTo>
                    <a:pt x="57" y="92"/>
                  </a:lnTo>
                  <a:lnTo>
                    <a:pt x="55" y="90"/>
                  </a:lnTo>
                  <a:lnTo>
                    <a:pt x="53" y="88"/>
                  </a:lnTo>
                  <a:lnTo>
                    <a:pt x="51" y="82"/>
                  </a:lnTo>
                  <a:lnTo>
                    <a:pt x="53" y="80"/>
                  </a:lnTo>
                  <a:lnTo>
                    <a:pt x="55" y="78"/>
                  </a:lnTo>
                  <a:lnTo>
                    <a:pt x="59" y="78"/>
                  </a:lnTo>
                  <a:lnTo>
                    <a:pt x="63" y="76"/>
                  </a:lnTo>
                  <a:lnTo>
                    <a:pt x="67" y="76"/>
                  </a:lnTo>
                  <a:lnTo>
                    <a:pt x="69" y="76"/>
                  </a:lnTo>
                  <a:lnTo>
                    <a:pt x="80" y="72"/>
                  </a:lnTo>
                  <a:lnTo>
                    <a:pt x="92" y="69"/>
                  </a:lnTo>
                  <a:lnTo>
                    <a:pt x="101" y="63"/>
                  </a:lnTo>
                  <a:lnTo>
                    <a:pt x="94" y="63"/>
                  </a:lnTo>
                  <a:lnTo>
                    <a:pt x="88" y="63"/>
                  </a:lnTo>
                  <a:lnTo>
                    <a:pt x="84" y="63"/>
                  </a:lnTo>
                  <a:lnTo>
                    <a:pt x="84" y="61"/>
                  </a:lnTo>
                  <a:lnTo>
                    <a:pt x="80" y="59"/>
                  </a:lnTo>
                  <a:lnTo>
                    <a:pt x="78" y="57"/>
                  </a:lnTo>
                  <a:lnTo>
                    <a:pt x="76" y="57"/>
                  </a:lnTo>
                  <a:lnTo>
                    <a:pt x="71" y="57"/>
                  </a:lnTo>
                  <a:lnTo>
                    <a:pt x="69" y="57"/>
                  </a:lnTo>
                  <a:lnTo>
                    <a:pt x="67" y="59"/>
                  </a:lnTo>
                  <a:lnTo>
                    <a:pt x="65" y="63"/>
                  </a:lnTo>
                  <a:lnTo>
                    <a:pt x="63" y="67"/>
                  </a:lnTo>
                  <a:lnTo>
                    <a:pt x="61" y="69"/>
                  </a:lnTo>
                  <a:lnTo>
                    <a:pt x="57" y="71"/>
                  </a:lnTo>
                  <a:lnTo>
                    <a:pt x="51" y="72"/>
                  </a:lnTo>
                  <a:lnTo>
                    <a:pt x="46" y="71"/>
                  </a:lnTo>
                  <a:lnTo>
                    <a:pt x="40" y="69"/>
                  </a:lnTo>
                  <a:lnTo>
                    <a:pt x="34" y="67"/>
                  </a:lnTo>
                  <a:lnTo>
                    <a:pt x="32" y="61"/>
                  </a:lnTo>
                  <a:lnTo>
                    <a:pt x="34" y="61"/>
                  </a:lnTo>
                  <a:lnTo>
                    <a:pt x="36" y="61"/>
                  </a:lnTo>
                  <a:lnTo>
                    <a:pt x="32" y="57"/>
                  </a:lnTo>
                  <a:lnTo>
                    <a:pt x="26" y="55"/>
                  </a:lnTo>
                  <a:lnTo>
                    <a:pt x="23" y="51"/>
                  </a:lnTo>
                  <a:lnTo>
                    <a:pt x="21" y="48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7" y="38"/>
                  </a:lnTo>
                  <a:lnTo>
                    <a:pt x="15" y="38"/>
                  </a:lnTo>
                  <a:lnTo>
                    <a:pt x="11" y="36"/>
                  </a:lnTo>
                  <a:lnTo>
                    <a:pt x="9" y="34"/>
                  </a:lnTo>
                  <a:lnTo>
                    <a:pt x="5" y="30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3" y="17"/>
                  </a:lnTo>
                  <a:lnTo>
                    <a:pt x="9" y="13"/>
                  </a:lnTo>
                  <a:lnTo>
                    <a:pt x="11" y="11"/>
                  </a:lnTo>
                  <a:lnTo>
                    <a:pt x="17" y="7"/>
                  </a:lnTo>
                  <a:lnTo>
                    <a:pt x="21" y="7"/>
                  </a:lnTo>
                  <a:lnTo>
                    <a:pt x="34" y="7"/>
                  </a:lnTo>
                  <a:lnTo>
                    <a:pt x="51" y="9"/>
                  </a:lnTo>
                  <a:lnTo>
                    <a:pt x="48" y="15"/>
                  </a:lnTo>
                  <a:lnTo>
                    <a:pt x="44" y="19"/>
                  </a:lnTo>
                  <a:lnTo>
                    <a:pt x="49" y="23"/>
                  </a:lnTo>
                  <a:lnTo>
                    <a:pt x="55" y="24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21"/>
                  </a:lnTo>
                  <a:lnTo>
                    <a:pt x="59" y="15"/>
                  </a:lnTo>
                  <a:lnTo>
                    <a:pt x="63" y="11"/>
                  </a:lnTo>
                  <a:lnTo>
                    <a:pt x="67" y="9"/>
                  </a:lnTo>
                  <a:lnTo>
                    <a:pt x="73" y="9"/>
                  </a:lnTo>
                  <a:lnTo>
                    <a:pt x="76" y="11"/>
                  </a:lnTo>
                  <a:lnTo>
                    <a:pt x="78" y="15"/>
                  </a:lnTo>
                  <a:lnTo>
                    <a:pt x="80" y="19"/>
                  </a:lnTo>
                  <a:lnTo>
                    <a:pt x="82" y="23"/>
                  </a:lnTo>
                  <a:lnTo>
                    <a:pt x="84" y="26"/>
                  </a:lnTo>
                  <a:lnTo>
                    <a:pt x="88" y="30"/>
                  </a:lnTo>
                  <a:lnTo>
                    <a:pt x="92" y="34"/>
                  </a:lnTo>
                  <a:lnTo>
                    <a:pt x="96" y="36"/>
                  </a:lnTo>
                  <a:lnTo>
                    <a:pt x="92" y="30"/>
                  </a:lnTo>
                  <a:lnTo>
                    <a:pt x="90" y="23"/>
                  </a:lnTo>
                  <a:lnTo>
                    <a:pt x="88" y="17"/>
                  </a:lnTo>
                  <a:lnTo>
                    <a:pt x="88" y="9"/>
                  </a:lnTo>
                  <a:lnTo>
                    <a:pt x="88" y="5"/>
                  </a:lnTo>
                  <a:lnTo>
                    <a:pt x="90" y="1"/>
                  </a:lnTo>
                  <a:lnTo>
                    <a:pt x="92" y="0"/>
                  </a:lnTo>
                  <a:lnTo>
                    <a:pt x="96" y="0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3" name="Freeform 1507"/>
            <p:cNvSpPr>
              <a:spLocks/>
            </p:cNvSpPr>
            <p:nvPr/>
          </p:nvSpPr>
          <p:spPr bwMode="auto">
            <a:xfrm>
              <a:off x="6276974" y="1844674"/>
              <a:ext cx="255588" cy="95250"/>
            </a:xfrm>
            <a:custGeom>
              <a:avLst/>
              <a:gdLst>
                <a:gd name="T0" fmla="*/ 94 w 161"/>
                <a:gd name="T1" fmla="*/ 0 h 60"/>
                <a:gd name="T2" fmla="*/ 94 w 161"/>
                <a:gd name="T3" fmla="*/ 8 h 60"/>
                <a:gd name="T4" fmla="*/ 94 w 161"/>
                <a:gd name="T5" fmla="*/ 14 h 60"/>
                <a:gd name="T6" fmla="*/ 98 w 161"/>
                <a:gd name="T7" fmla="*/ 16 h 60"/>
                <a:gd name="T8" fmla="*/ 104 w 161"/>
                <a:gd name="T9" fmla="*/ 12 h 60"/>
                <a:gd name="T10" fmla="*/ 113 w 161"/>
                <a:gd name="T11" fmla="*/ 10 h 60"/>
                <a:gd name="T12" fmla="*/ 142 w 161"/>
                <a:gd name="T13" fmla="*/ 12 h 60"/>
                <a:gd name="T14" fmla="*/ 154 w 161"/>
                <a:gd name="T15" fmla="*/ 20 h 60"/>
                <a:gd name="T16" fmla="*/ 161 w 161"/>
                <a:gd name="T17" fmla="*/ 27 h 60"/>
                <a:gd name="T18" fmla="*/ 131 w 161"/>
                <a:gd name="T19" fmla="*/ 48 h 60"/>
                <a:gd name="T20" fmla="*/ 98 w 161"/>
                <a:gd name="T21" fmla="*/ 60 h 60"/>
                <a:gd name="T22" fmla="*/ 85 w 161"/>
                <a:gd name="T23" fmla="*/ 58 h 60"/>
                <a:gd name="T24" fmla="*/ 77 w 161"/>
                <a:gd name="T25" fmla="*/ 50 h 60"/>
                <a:gd name="T26" fmla="*/ 37 w 161"/>
                <a:gd name="T27" fmla="*/ 46 h 60"/>
                <a:gd name="T28" fmla="*/ 33 w 161"/>
                <a:gd name="T29" fmla="*/ 43 h 60"/>
                <a:gd name="T30" fmla="*/ 37 w 161"/>
                <a:gd name="T31" fmla="*/ 39 h 60"/>
                <a:gd name="T32" fmla="*/ 42 w 161"/>
                <a:gd name="T33" fmla="*/ 37 h 60"/>
                <a:gd name="T34" fmla="*/ 50 w 161"/>
                <a:gd name="T35" fmla="*/ 37 h 60"/>
                <a:gd name="T36" fmla="*/ 62 w 161"/>
                <a:gd name="T37" fmla="*/ 35 h 60"/>
                <a:gd name="T38" fmla="*/ 54 w 161"/>
                <a:gd name="T39" fmla="*/ 33 h 60"/>
                <a:gd name="T40" fmla="*/ 42 w 161"/>
                <a:gd name="T41" fmla="*/ 33 h 60"/>
                <a:gd name="T42" fmla="*/ 33 w 161"/>
                <a:gd name="T43" fmla="*/ 33 h 60"/>
                <a:gd name="T44" fmla="*/ 27 w 161"/>
                <a:gd name="T45" fmla="*/ 33 h 60"/>
                <a:gd name="T46" fmla="*/ 19 w 161"/>
                <a:gd name="T47" fmla="*/ 35 h 60"/>
                <a:gd name="T48" fmla="*/ 14 w 161"/>
                <a:gd name="T49" fmla="*/ 35 h 60"/>
                <a:gd name="T50" fmla="*/ 10 w 161"/>
                <a:gd name="T51" fmla="*/ 29 h 60"/>
                <a:gd name="T52" fmla="*/ 6 w 161"/>
                <a:gd name="T53" fmla="*/ 22 h 60"/>
                <a:gd name="T54" fmla="*/ 0 w 161"/>
                <a:gd name="T55" fmla="*/ 10 h 60"/>
                <a:gd name="T56" fmla="*/ 12 w 161"/>
                <a:gd name="T57" fmla="*/ 12 h 60"/>
                <a:gd name="T58" fmla="*/ 17 w 161"/>
                <a:gd name="T59" fmla="*/ 12 h 60"/>
                <a:gd name="T60" fmla="*/ 19 w 161"/>
                <a:gd name="T61" fmla="*/ 12 h 60"/>
                <a:gd name="T62" fmla="*/ 33 w 161"/>
                <a:gd name="T63" fmla="*/ 10 h 60"/>
                <a:gd name="T64" fmla="*/ 46 w 161"/>
                <a:gd name="T65" fmla="*/ 4 h 60"/>
                <a:gd name="T66" fmla="*/ 54 w 161"/>
                <a:gd name="T67" fmla="*/ 8 h 60"/>
                <a:gd name="T68" fmla="*/ 62 w 161"/>
                <a:gd name="T69" fmla="*/ 12 h 60"/>
                <a:gd name="T70" fmla="*/ 69 w 161"/>
                <a:gd name="T71" fmla="*/ 16 h 60"/>
                <a:gd name="T72" fmla="*/ 77 w 161"/>
                <a:gd name="T73" fmla="*/ 14 h 60"/>
                <a:gd name="T74" fmla="*/ 83 w 161"/>
                <a:gd name="T75" fmla="*/ 8 h 60"/>
                <a:gd name="T76" fmla="*/ 87 w 161"/>
                <a:gd name="T7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1" h="60">
                  <a:moveTo>
                    <a:pt x="87" y="0"/>
                  </a:moveTo>
                  <a:lnTo>
                    <a:pt x="94" y="0"/>
                  </a:lnTo>
                  <a:lnTo>
                    <a:pt x="94" y="4"/>
                  </a:lnTo>
                  <a:lnTo>
                    <a:pt x="94" y="8"/>
                  </a:lnTo>
                  <a:lnTo>
                    <a:pt x="94" y="12"/>
                  </a:lnTo>
                  <a:lnTo>
                    <a:pt x="94" y="14"/>
                  </a:lnTo>
                  <a:lnTo>
                    <a:pt x="94" y="16"/>
                  </a:lnTo>
                  <a:lnTo>
                    <a:pt x="98" y="16"/>
                  </a:lnTo>
                  <a:lnTo>
                    <a:pt x="102" y="14"/>
                  </a:lnTo>
                  <a:lnTo>
                    <a:pt x="104" y="12"/>
                  </a:lnTo>
                  <a:lnTo>
                    <a:pt x="110" y="12"/>
                  </a:lnTo>
                  <a:lnTo>
                    <a:pt x="113" y="10"/>
                  </a:lnTo>
                  <a:lnTo>
                    <a:pt x="135" y="10"/>
                  </a:lnTo>
                  <a:lnTo>
                    <a:pt x="142" y="12"/>
                  </a:lnTo>
                  <a:lnTo>
                    <a:pt x="148" y="14"/>
                  </a:lnTo>
                  <a:lnTo>
                    <a:pt x="154" y="20"/>
                  </a:lnTo>
                  <a:lnTo>
                    <a:pt x="160" y="23"/>
                  </a:lnTo>
                  <a:lnTo>
                    <a:pt x="161" y="27"/>
                  </a:lnTo>
                  <a:lnTo>
                    <a:pt x="148" y="37"/>
                  </a:lnTo>
                  <a:lnTo>
                    <a:pt x="131" y="48"/>
                  </a:lnTo>
                  <a:lnTo>
                    <a:pt x="113" y="56"/>
                  </a:lnTo>
                  <a:lnTo>
                    <a:pt x="98" y="60"/>
                  </a:lnTo>
                  <a:lnTo>
                    <a:pt x="90" y="60"/>
                  </a:lnTo>
                  <a:lnTo>
                    <a:pt x="85" y="58"/>
                  </a:lnTo>
                  <a:lnTo>
                    <a:pt x="81" y="54"/>
                  </a:lnTo>
                  <a:lnTo>
                    <a:pt x="77" y="50"/>
                  </a:lnTo>
                  <a:lnTo>
                    <a:pt x="41" y="50"/>
                  </a:lnTo>
                  <a:lnTo>
                    <a:pt x="37" y="46"/>
                  </a:lnTo>
                  <a:lnTo>
                    <a:pt x="35" y="45"/>
                  </a:lnTo>
                  <a:lnTo>
                    <a:pt x="33" y="43"/>
                  </a:lnTo>
                  <a:lnTo>
                    <a:pt x="33" y="39"/>
                  </a:lnTo>
                  <a:lnTo>
                    <a:pt x="37" y="39"/>
                  </a:lnTo>
                  <a:lnTo>
                    <a:pt x="41" y="39"/>
                  </a:lnTo>
                  <a:lnTo>
                    <a:pt x="42" y="37"/>
                  </a:lnTo>
                  <a:lnTo>
                    <a:pt x="44" y="37"/>
                  </a:lnTo>
                  <a:lnTo>
                    <a:pt x="50" y="37"/>
                  </a:lnTo>
                  <a:lnTo>
                    <a:pt x="56" y="35"/>
                  </a:lnTo>
                  <a:lnTo>
                    <a:pt x="62" y="35"/>
                  </a:lnTo>
                  <a:lnTo>
                    <a:pt x="58" y="35"/>
                  </a:lnTo>
                  <a:lnTo>
                    <a:pt x="54" y="33"/>
                  </a:lnTo>
                  <a:lnTo>
                    <a:pt x="48" y="33"/>
                  </a:lnTo>
                  <a:lnTo>
                    <a:pt x="42" y="33"/>
                  </a:lnTo>
                  <a:lnTo>
                    <a:pt x="37" y="33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7" y="33"/>
                  </a:lnTo>
                  <a:lnTo>
                    <a:pt x="23" y="33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2" y="33"/>
                  </a:lnTo>
                  <a:lnTo>
                    <a:pt x="10" y="29"/>
                  </a:lnTo>
                  <a:lnTo>
                    <a:pt x="10" y="25"/>
                  </a:lnTo>
                  <a:lnTo>
                    <a:pt x="6" y="22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0" y="10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7" y="12"/>
                  </a:lnTo>
                  <a:lnTo>
                    <a:pt x="19" y="14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33" y="10"/>
                  </a:lnTo>
                  <a:lnTo>
                    <a:pt x="29" y="4"/>
                  </a:lnTo>
                  <a:lnTo>
                    <a:pt x="46" y="4"/>
                  </a:lnTo>
                  <a:lnTo>
                    <a:pt x="50" y="6"/>
                  </a:lnTo>
                  <a:lnTo>
                    <a:pt x="54" y="8"/>
                  </a:lnTo>
                  <a:lnTo>
                    <a:pt x="58" y="10"/>
                  </a:lnTo>
                  <a:lnTo>
                    <a:pt x="62" y="12"/>
                  </a:lnTo>
                  <a:lnTo>
                    <a:pt x="65" y="14"/>
                  </a:lnTo>
                  <a:lnTo>
                    <a:pt x="69" y="16"/>
                  </a:lnTo>
                  <a:lnTo>
                    <a:pt x="71" y="16"/>
                  </a:lnTo>
                  <a:lnTo>
                    <a:pt x="77" y="14"/>
                  </a:lnTo>
                  <a:lnTo>
                    <a:pt x="79" y="12"/>
                  </a:lnTo>
                  <a:lnTo>
                    <a:pt x="83" y="8"/>
                  </a:lnTo>
                  <a:lnTo>
                    <a:pt x="85" y="4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4" name="Freeform 1508"/>
            <p:cNvSpPr>
              <a:spLocks/>
            </p:cNvSpPr>
            <p:nvPr/>
          </p:nvSpPr>
          <p:spPr bwMode="auto">
            <a:xfrm>
              <a:off x="6070599" y="1952624"/>
              <a:ext cx="36513" cy="39688"/>
            </a:xfrm>
            <a:custGeom>
              <a:avLst/>
              <a:gdLst>
                <a:gd name="T0" fmla="*/ 2 w 23"/>
                <a:gd name="T1" fmla="*/ 0 h 25"/>
                <a:gd name="T2" fmla="*/ 5 w 23"/>
                <a:gd name="T3" fmla="*/ 5 h 25"/>
                <a:gd name="T4" fmla="*/ 11 w 23"/>
                <a:gd name="T5" fmla="*/ 9 h 25"/>
                <a:gd name="T6" fmla="*/ 15 w 23"/>
                <a:gd name="T7" fmla="*/ 13 h 25"/>
                <a:gd name="T8" fmla="*/ 19 w 23"/>
                <a:gd name="T9" fmla="*/ 19 h 25"/>
                <a:gd name="T10" fmla="*/ 23 w 23"/>
                <a:gd name="T11" fmla="*/ 25 h 25"/>
                <a:gd name="T12" fmla="*/ 17 w 23"/>
                <a:gd name="T13" fmla="*/ 25 h 25"/>
                <a:gd name="T14" fmla="*/ 13 w 23"/>
                <a:gd name="T15" fmla="*/ 21 h 25"/>
                <a:gd name="T16" fmla="*/ 7 w 23"/>
                <a:gd name="T17" fmla="*/ 17 h 25"/>
                <a:gd name="T18" fmla="*/ 3 w 23"/>
                <a:gd name="T19" fmla="*/ 13 h 25"/>
                <a:gd name="T20" fmla="*/ 0 w 23"/>
                <a:gd name="T21" fmla="*/ 9 h 25"/>
                <a:gd name="T22" fmla="*/ 0 w 23"/>
                <a:gd name="T23" fmla="*/ 5 h 25"/>
                <a:gd name="T24" fmla="*/ 0 w 23"/>
                <a:gd name="T25" fmla="*/ 2 h 25"/>
                <a:gd name="T26" fmla="*/ 2 w 23"/>
                <a:gd name="T2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5">
                  <a:moveTo>
                    <a:pt x="2" y="0"/>
                  </a:moveTo>
                  <a:lnTo>
                    <a:pt x="5" y="5"/>
                  </a:lnTo>
                  <a:lnTo>
                    <a:pt x="11" y="9"/>
                  </a:lnTo>
                  <a:lnTo>
                    <a:pt x="15" y="13"/>
                  </a:lnTo>
                  <a:lnTo>
                    <a:pt x="19" y="19"/>
                  </a:lnTo>
                  <a:lnTo>
                    <a:pt x="23" y="25"/>
                  </a:lnTo>
                  <a:lnTo>
                    <a:pt x="17" y="25"/>
                  </a:lnTo>
                  <a:lnTo>
                    <a:pt x="13" y="21"/>
                  </a:lnTo>
                  <a:lnTo>
                    <a:pt x="7" y="17"/>
                  </a:lnTo>
                  <a:lnTo>
                    <a:pt x="3" y="13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5" name="Freeform 1509"/>
            <p:cNvSpPr>
              <a:spLocks/>
            </p:cNvSpPr>
            <p:nvPr/>
          </p:nvSpPr>
          <p:spPr bwMode="auto">
            <a:xfrm>
              <a:off x="6073774" y="1949449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0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6" name="Rectangle 1510"/>
            <p:cNvSpPr>
              <a:spLocks noChangeArrowheads="1"/>
            </p:cNvSpPr>
            <p:nvPr/>
          </p:nvSpPr>
          <p:spPr bwMode="auto">
            <a:xfrm>
              <a:off x="6073774" y="1949449"/>
              <a:ext cx="1588" cy="31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7" name="Freeform 1511"/>
            <p:cNvSpPr>
              <a:spLocks/>
            </p:cNvSpPr>
            <p:nvPr/>
          </p:nvSpPr>
          <p:spPr bwMode="auto">
            <a:xfrm>
              <a:off x="5497511" y="3106737"/>
              <a:ext cx="120650" cy="152400"/>
            </a:xfrm>
            <a:custGeom>
              <a:avLst/>
              <a:gdLst>
                <a:gd name="T0" fmla="*/ 57 w 76"/>
                <a:gd name="T1" fmla="*/ 0 h 96"/>
                <a:gd name="T2" fmla="*/ 67 w 76"/>
                <a:gd name="T3" fmla="*/ 4 h 96"/>
                <a:gd name="T4" fmla="*/ 73 w 76"/>
                <a:gd name="T5" fmla="*/ 12 h 96"/>
                <a:gd name="T6" fmla="*/ 76 w 76"/>
                <a:gd name="T7" fmla="*/ 23 h 96"/>
                <a:gd name="T8" fmla="*/ 76 w 76"/>
                <a:gd name="T9" fmla="*/ 29 h 96"/>
                <a:gd name="T10" fmla="*/ 71 w 76"/>
                <a:gd name="T11" fmla="*/ 33 h 96"/>
                <a:gd name="T12" fmla="*/ 65 w 76"/>
                <a:gd name="T13" fmla="*/ 35 h 96"/>
                <a:gd name="T14" fmla="*/ 65 w 76"/>
                <a:gd name="T15" fmla="*/ 40 h 96"/>
                <a:gd name="T16" fmla="*/ 65 w 76"/>
                <a:gd name="T17" fmla="*/ 58 h 96"/>
                <a:gd name="T18" fmla="*/ 67 w 76"/>
                <a:gd name="T19" fmla="*/ 65 h 96"/>
                <a:gd name="T20" fmla="*/ 67 w 76"/>
                <a:gd name="T21" fmla="*/ 73 h 96"/>
                <a:gd name="T22" fmla="*/ 63 w 76"/>
                <a:gd name="T23" fmla="*/ 79 h 96"/>
                <a:gd name="T24" fmla="*/ 53 w 76"/>
                <a:gd name="T25" fmla="*/ 79 h 96"/>
                <a:gd name="T26" fmla="*/ 44 w 76"/>
                <a:gd name="T27" fmla="*/ 81 h 96"/>
                <a:gd name="T28" fmla="*/ 34 w 76"/>
                <a:gd name="T29" fmla="*/ 86 h 96"/>
                <a:gd name="T30" fmla="*/ 27 w 76"/>
                <a:gd name="T31" fmla="*/ 92 h 96"/>
                <a:gd name="T32" fmla="*/ 19 w 76"/>
                <a:gd name="T33" fmla="*/ 94 h 96"/>
                <a:gd name="T34" fmla="*/ 9 w 76"/>
                <a:gd name="T35" fmla="*/ 94 h 96"/>
                <a:gd name="T36" fmla="*/ 2 w 76"/>
                <a:gd name="T37" fmla="*/ 86 h 96"/>
                <a:gd name="T38" fmla="*/ 2 w 76"/>
                <a:gd name="T39" fmla="*/ 71 h 96"/>
                <a:gd name="T40" fmla="*/ 15 w 76"/>
                <a:gd name="T41" fmla="*/ 58 h 96"/>
                <a:gd name="T42" fmla="*/ 13 w 76"/>
                <a:gd name="T43" fmla="*/ 46 h 96"/>
                <a:gd name="T44" fmla="*/ 7 w 76"/>
                <a:gd name="T45" fmla="*/ 40 h 96"/>
                <a:gd name="T46" fmla="*/ 7 w 76"/>
                <a:gd name="T47" fmla="*/ 33 h 96"/>
                <a:gd name="T48" fmla="*/ 9 w 76"/>
                <a:gd name="T49" fmla="*/ 29 h 96"/>
                <a:gd name="T50" fmla="*/ 13 w 76"/>
                <a:gd name="T51" fmla="*/ 29 h 96"/>
                <a:gd name="T52" fmla="*/ 23 w 76"/>
                <a:gd name="T53" fmla="*/ 27 h 96"/>
                <a:gd name="T54" fmla="*/ 30 w 76"/>
                <a:gd name="T55" fmla="*/ 21 h 96"/>
                <a:gd name="T56" fmla="*/ 28 w 76"/>
                <a:gd name="T57" fmla="*/ 15 h 96"/>
                <a:gd name="T58" fmla="*/ 28 w 76"/>
                <a:gd name="T59" fmla="*/ 12 h 96"/>
                <a:gd name="T60" fmla="*/ 34 w 76"/>
                <a:gd name="T61" fmla="*/ 6 h 96"/>
                <a:gd name="T62" fmla="*/ 42 w 76"/>
                <a:gd name="T63" fmla="*/ 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96">
                  <a:moveTo>
                    <a:pt x="46" y="0"/>
                  </a:moveTo>
                  <a:lnTo>
                    <a:pt x="57" y="0"/>
                  </a:lnTo>
                  <a:lnTo>
                    <a:pt x="63" y="2"/>
                  </a:lnTo>
                  <a:lnTo>
                    <a:pt x="67" y="4"/>
                  </a:lnTo>
                  <a:lnTo>
                    <a:pt x="71" y="8"/>
                  </a:lnTo>
                  <a:lnTo>
                    <a:pt x="73" y="12"/>
                  </a:lnTo>
                  <a:lnTo>
                    <a:pt x="76" y="17"/>
                  </a:lnTo>
                  <a:lnTo>
                    <a:pt x="76" y="23"/>
                  </a:lnTo>
                  <a:lnTo>
                    <a:pt x="76" y="27"/>
                  </a:lnTo>
                  <a:lnTo>
                    <a:pt x="76" y="29"/>
                  </a:lnTo>
                  <a:lnTo>
                    <a:pt x="75" y="31"/>
                  </a:lnTo>
                  <a:lnTo>
                    <a:pt x="71" y="33"/>
                  </a:lnTo>
                  <a:lnTo>
                    <a:pt x="69" y="33"/>
                  </a:lnTo>
                  <a:lnTo>
                    <a:pt x="65" y="35"/>
                  </a:lnTo>
                  <a:lnTo>
                    <a:pt x="65" y="37"/>
                  </a:lnTo>
                  <a:lnTo>
                    <a:pt x="65" y="40"/>
                  </a:lnTo>
                  <a:lnTo>
                    <a:pt x="65" y="46"/>
                  </a:lnTo>
                  <a:lnTo>
                    <a:pt x="65" y="58"/>
                  </a:lnTo>
                  <a:lnTo>
                    <a:pt x="65" y="62"/>
                  </a:lnTo>
                  <a:lnTo>
                    <a:pt x="67" y="65"/>
                  </a:lnTo>
                  <a:lnTo>
                    <a:pt x="67" y="69"/>
                  </a:lnTo>
                  <a:lnTo>
                    <a:pt x="67" y="73"/>
                  </a:lnTo>
                  <a:lnTo>
                    <a:pt x="65" y="77"/>
                  </a:lnTo>
                  <a:lnTo>
                    <a:pt x="63" y="79"/>
                  </a:lnTo>
                  <a:lnTo>
                    <a:pt x="59" y="79"/>
                  </a:lnTo>
                  <a:lnTo>
                    <a:pt x="53" y="79"/>
                  </a:lnTo>
                  <a:lnTo>
                    <a:pt x="50" y="79"/>
                  </a:lnTo>
                  <a:lnTo>
                    <a:pt x="44" y="81"/>
                  </a:lnTo>
                  <a:lnTo>
                    <a:pt x="40" y="83"/>
                  </a:lnTo>
                  <a:lnTo>
                    <a:pt x="34" y="86"/>
                  </a:lnTo>
                  <a:lnTo>
                    <a:pt x="30" y="90"/>
                  </a:lnTo>
                  <a:lnTo>
                    <a:pt x="27" y="92"/>
                  </a:lnTo>
                  <a:lnTo>
                    <a:pt x="25" y="94"/>
                  </a:lnTo>
                  <a:lnTo>
                    <a:pt x="19" y="94"/>
                  </a:lnTo>
                  <a:lnTo>
                    <a:pt x="15" y="96"/>
                  </a:lnTo>
                  <a:lnTo>
                    <a:pt x="9" y="94"/>
                  </a:lnTo>
                  <a:lnTo>
                    <a:pt x="5" y="90"/>
                  </a:lnTo>
                  <a:lnTo>
                    <a:pt x="2" y="86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7" y="65"/>
                  </a:lnTo>
                  <a:lnTo>
                    <a:pt x="15" y="58"/>
                  </a:lnTo>
                  <a:lnTo>
                    <a:pt x="19" y="50"/>
                  </a:lnTo>
                  <a:lnTo>
                    <a:pt x="13" y="46"/>
                  </a:lnTo>
                  <a:lnTo>
                    <a:pt x="9" y="44"/>
                  </a:lnTo>
                  <a:lnTo>
                    <a:pt x="7" y="40"/>
                  </a:lnTo>
                  <a:lnTo>
                    <a:pt x="5" y="37"/>
                  </a:lnTo>
                  <a:lnTo>
                    <a:pt x="7" y="33"/>
                  </a:lnTo>
                  <a:lnTo>
                    <a:pt x="7" y="31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3" y="29"/>
                  </a:lnTo>
                  <a:lnTo>
                    <a:pt x="17" y="29"/>
                  </a:lnTo>
                  <a:lnTo>
                    <a:pt x="23" y="27"/>
                  </a:lnTo>
                  <a:lnTo>
                    <a:pt x="27" y="25"/>
                  </a:lnTo>
                  <a:lnTo>
                    <a:pt x="30" y="21"/>
                  </a:lnTo>
                  <a:lnTo>
                    <a:pt x="28" y="19"/>
                  </a:lnTo>
                  <a:lnTo>
                    <a:pt x="28" y="15"/>
                  </a:lnTo>
                  <a:lnTo>
                    <a:pt x="27" y="14"/>
                  </a:lnTo>
                  <a:lnTo>
                    <a:pt x="28" y="12"/>
                  </a:lnTo>
                  <a:lnTo>
                    <a:pt x="30" y="8"/>
                  </a:lnTo>
                  <a:lnTo>
                    <a:pt x="34" y="6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8" name="Freeform 1512"/>
            <p:cNvSpPr>
              <a:spLocks/>
            </p:cNvSpPr>
            <p:nvPr/>
          </p:nvSpPr>
          <p:spPr bwMode="auto">
            <a:xfrm>
              <a:off x="5580061" y="2984499"/>
              <a:ext cx="26988" cy="22225"/>
            </a:xfrm>
            <a:custGeom>
              <a:avLst/>
              <a:gdLst>
                <a:gd name="T0" fmla="*/ 17 w 17"/>
                <a:gd name="T1" fmla="*/ 0 h 14"/>
                <a:gd name="T2" fmla="*/ 15 w 17"/>
                <a:gd name="T3" fmla="*/ 6 h 14"/>
                <a:gd name="T4" fmla="*/ 13 w 17"/>
                <a:gd name="T5" fmla="*/ 10 h 14"/>
                <a:gd name="T6" fmla="*/ 9 w 17"/>
                <a:gd name="T7" fmla="*/ 14 h 14"/>
                <a:gd name="T8" fmla="*/ 3 w 17"/>
                <a:gd name="T9" fmla="*/ 14 h 14"/>
                <a:gd name="T10" fmla="*/ 1 w 17"/>
                <a:gd name="T11" fmla="*/ 14 h 14"/>
                <a:gd name="T12" fmla="*/ 1 w 17"/>
                <a:gd name="T13" fmla="*/ 10 h 14"/>
                <a:gd name="T14" fmla="*/ 0 w 17"/>
                <a:gd name="T15" fmla="*/ 8 h 14"/>
                <a:gd name="T16" fmla="*/ 1 w 17"/>
                <a:gd name="T17" fmla="*/ 4 h 14"/>
                <a:gd name="T18" fmla="*/ 5 w 17"/>
                <a:gd name="T19" fmla="*/ 4 h 14"/>
                <a:gd name="T20" fmla="*/ 9 w 17"/>
                <a:gd name="T21" fmla="*/ 2 h 14"/>
                <a:gd name="T22" fmla="*/ 13 w 17"/>
                <a:gd name="T23" fmla="*/ 0 h 14"/>
                <a:gd name="T24" fmla="*/ 17 w 17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4">
                  <a:moveTo>
                    <a:pt x="17" y="0"/>
                  </a:moveTo>
                  <a:lnTo>
                    <a:pt x="15" y="6"/>
                  </a:lnTo>
                  <a:lnTo>
                    <a:pt x="13" y="10"/>
                  </a:lnTo>
                  <a:lnTo>
                    <a:pt x="9" y="14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8"/>
                  </a:lnTo>
                  <a:lnTo>
                    <a:pt x="1" y="4"/>
                  </a:lnTo>
                  <a:lnTo>
                    <a:pt x="5" y="4"/>
                  </a:lnTo>
                  <a:lnTo>
                    <a:pt x="9" y="2"/>
                  </a:lnTo>
                  <a:lnTo>
                    <a:pt x="13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9" name="Freeform 1513"/>
            <p:cNvSpPr>
              <a:spLocks noEditPoints="1"/>
            </p:cNvSpPr>
            <p:nvPr/>
          </p:nvSpPr>
          <p:spPr bwMode="auto">
            <a:xfrm>
              <a:off x="5594349" y="2973387"/>
              <a:ext cx="234950" cy="341313"/>
            </a:xfrm>
            <a:custGeom>
              <a:avLst/>
              <a:gdLst>
                <a:gd name="T0" fmla="*/ 129 w 148"/>
                <a:gd name="T1" fmla="*/ 146 h 215"/>
                <a:gd name="T2" fmla="*/ 131 w 148"/>
                <a:gd name="T3" fmla="*/ 144 h 215"/>
                <a:gd name="T4" fmla="*/ 58 w 148"/>
                <a:gd name="T5" fmla="*/ 2 h 215"/>
                <a:gd name="T6" fmla="*/ 58 w 148"/>
                <a:gd name="T7" fmla="*/ 11 h 215"/>
                <a:gd name="T8" fmla="*/ 46 w 148"/>
                <a:gd name="T9" fmla="*/ 19 h 215"/>
                <a:gd name="T10" fmla="*/ 46 w 148"/>
                <a:gd name="T11" fmla="*/ 25 h 215"/>
                <a:gd name="T12" fmla="*/ 75 w 148"/>
                <a:gd name="T13" fmla="*/ 48 h 215"/>
                <a:gd name="T14" fmla="*/ 62 w 148"/>
                <a:gd name="T15" fmla="*/ 67 h 215"/>
                <a:gd name="T16" fmla="*/ 71 w 148"/>
                <a:gd name="T17" fmla="*/ 71 h 215"/>
                <a:gd name="T18" fmla="*/ 85 w 148"/>
                <a:gd name="T19" fmla="*/ 80 h 215"/>
                <a:gd name="T20" fmla="*/ 92 w 148"/>
                <a:gd name="T21" fmla="*/ 96 h 215"/>
                <a:gd name="T22" fmla="*/ 111 w 148"/>
                <a:gd name="T23" fmla="*/ 111 h 215"/>
                <a:gd name="T24" fmla="*/ 119 w 148"/>
                <a:gd name="T25" fmla="*/ 128 h 215"/>
                <a:gd name="T26" fmla="*/ 125 w 148"/>
                <a:gd name="T27" fmla="*/ 140 h 215"/>
                <a:gd name="T28" fmla="*/ 125 w 148"/>
                <a:gd name="T29" fmla="*/ 146 h 215"/>
                <a:gd name="T30" fmla="*/ 131 w 148"/>
                <a:gd name="T31" fmla="*/ 144 h 215"/>
                <a:gd name="T32" fmla="*/ 144 w 148"/>
                <a:gd name="T33" fmla="*/ 147 h 215"/>
                <a:gd name="T34" fmla="*/ 144 w 148"/>
                <a:gd name="T35" fmla="*/ 165 h 215"/>
                <a:gd name="T36" fmla="*/ 127 w 148"/>
                <a:gd name="T37" fmla="*/ 180 h 215"/>
                <a:gd name="T38" fmla="*/ 140 w 148"/>
                <a:gd name="T39" fmla="*/ 182 h 215"/>
                <a:gd name="T40" fmla="*/ 129 w 148"/>
                <a:gd name="T41" fmla="*/ 197 h 215"/>
                <a:gd name="T42" fmla="*/ 77 w 148"/>
                <a:gd name="T43" fmla="*/ 201 h 215"/>
                <a:gd name="T44" fmla="*/ 58 w 148"/>
                <a:gd name="T45" fmla="*/ 199 h 215"/>
                <a:gd name="T46" fmla="*/ 46 w 148"/>
                <a:gd name="T47" fmla="*/ 205 h 215"/>
                <a:gd name="T48" fmla="*/ 31 w 148"/>
                <a:gd name="T49" fmla="*/ 209 h 215"/>
                <a:gd name="T50" fmla="*/ 21 w 148"/>
                <a:gd name="T51" fmla="*/ 209 h 215"/>
                <a:gd name="T52" fmla="*/ 35 w 148"/>
                <a:gd name="T53" fmla="*/ 197 h 215"/>
                <a:gd name="T54" fmla="*/ 44 w 148"/>
                <a:gd name="T55" fmla="*/ 186 h 215"/>
                <a:gd name="T56" fmla="*/ 60 w 148"/>
                <a:gd name="T57" fmla="*/ 184 h 215"/>
                <a:gd name="T58" fmla="*/ 65 w 148"/>
                <a:gd name="T59" fmla="*/ 176 h 215"/>
                <a:gd name="T60" fmla="*/ 54 w 148"/>
                <a:gd name="T61" fmla="*/ 180 h 215"/>
                <a:gd name="T62" fmla="*/ 40 w 148"/>
                <a:gd name="T63" fmla="*/ 174 h 215"/>
                <a:gd name="T64" fmla="*/ 31 w 148"/>
                <a:gd name="T65" fmla="*/ 176 h 215"/>
                <a:gd name="T66" fmla="*/ 27 w 148"/>
                <a:gd name="T67" fmla="*/ 172 h 215"/>
                <a:gd name="T68" fmla="*/ 37 w 148"/>
                <a:gd name="T69" fmla="*/ 163 h 215"/>
                <a:gd name="T70" fmla="*/ 44 w 148"/>
                <a:gd name="T71" fmla="*/ 149 h 215"/>
                <a:gd name="T72" fmla="*/ 39 w 148"/>
                <a:gd name="T73" fmla="*/ 136 h 215"/>
                <a:gd name="T74" fmla="*/ 62 w 148"/>
                <a:gd name="T75" fmla="*/ 130 h 215"/>
                <a:gd name="T76" fmla="*/ 62 w 148"/>
                <a:gd name="T77" fmla="*/ 115 h 215"/>
                <a:gd name="T78" fmla="*/ 52 w 148"/>
                <a:gd name="T79" fmla="*/ 107 h 215"/>
                <a:gd name="T80" fmla="*/ 56 w 148"/>
                <a:gd name="T81" fmla="*/ 99 h 215"/>
                <a:gd name="T82" fmla="*/ 40 w 148"/>
                <a:gd name="T83" fmla="*/ 101 h 215"/>
                <a:gd name="T84" fmla="*/ 27 w 148"/>
                <a:gd name="T85" fmla="*/ 99 h 215"/>
                <a:gd name="T86" fmla="*/ 33 w 148"/>
                <a:gd name="T87" fmla="*/ 86 h 215"/>
                <a:gd name="T88" fmla="*/ 33 w 148"/>
                <a:gd name="T89" fmla="*/ 74 h 215"/>
                <a:gd name="T90" fmla="*/ 23 w 148"/>
                <a:gd name="T91" fmla="*/ 69 h 215"/>
                <a:gd name="T92" fmla="*/ 21 w 148"/>
                <a:gd name="T93" fmla="*/ 76 h 215"/>
                <a:gd name="T94" fmla="*/ 15 w 148"/>
                <a:gd name="T95" fmla="*/ 67 h 215"/>
                <a:gd name="T96" fmla="*/ 21 w 148"/>
                <a:gd name="T97" fmla="*/ 57 h 215"/>
                <a:gd name="T98" fmla="*/ 12 w 148"/>
                <a:gd name="T99" fmla="*/ 50 h 215"/>
                <a:gd name="T100" fmla="*/ 15 w 148"/>
                <a:gd name="T101" fmla="*/ 40 h 215"/>
                <a:gd name="T102" fmla="*/ 2 w 148"/>
                <a:gd name="T103" fmla="*/ 30 h 215"/>
                <a:gd name="T104" fmla="*/ 12 w 148"/>
                <a:gd name="T105" fmla="*/ 32 h 215"/>
                <a:gd name="T106" fmla="*/ 17 w 148"/>
                <a:gd name="T107" fmla="*/ 30 h 215"/>
                <a:gd name="T108" fmla="*/ 15 w 148"/>
                <a:gd name="T109" fmla="*/ 23 h 215"/>
                <a:gd name="T110" fmla="*/ 23 w 148"/>
                <a:gd name="T111" fmla="*/ 15 h 215"/>
                <a:gd name="T112" fmla="*/ 29 w 148"/>
                <a:gd name="T113" fmla="*/ 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8" h="215">
                  <a:moveTo>
                    <a:pt x="129" y="146"/>
                  </a:moveTo>
                  <a:lnTo>
                    <a:pt x="127" y="146"/>
                  </a:lnTo>
                  <a:lnTo>
                    <a:pt x="127" y="146"/>
                  </a:lnTo>
                  <a:lnTo>
                    <a:pt x="129" y="146"/>
                  </a:lnTo>
                  <a:close/>
                  <a:moveTo>
                    <a:pt x="131" y="144"/>
                  </a:moveTo>
                  <a:lnTo>
                    <a:pt x="129" y="146"/>
                  </a:lnTo>
                  <a:lnTo>
                    <a:pt x="129" y="144"/>
                  </a:lnTo>
                  <a:lnTo>
                    <a:pt x="131" y="144"/>
                  </a:lnTo>
                  <a:close/>
                  <a:moveTo>
                    <a:pt x="35" y="0"/>
                  </a:moveTo>
                  <a:lnTo>
                    <a:pt x="54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0" y="3"/>
                  </a:lnTo>
                  <a:lnTo>
                    <a:pt x="60" y="5"/>
                  </a:lnTo>
                  <a:lnTo>
                    <a:pt x="60" y="9"/>
                  </a:lnTo>
                  <a:lnTo>
                    <a:pt x="58" y="11"/>
                  </a:lnTo>
                  <a:lnTo>
                    <a:pt x="54" y="13"/>
                  </a:lnTo>
                  <a:lnTo>
                    <a:pt x="52" y="15"/>
                  </a:lnTo>
                  <a:lnTo>
                    <a:pt x="48" y="17"/>
                  </a:lnTo>
                  <a:lnTo>
                    <a:pt x="46" y="19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6" y="28"/>
                  </a:lnTo>
                  <a:lnTo>
                    <a:pt x="83" y="28"/>
                  </a:lnTo>
                  <a:lnTo>
                    <a:pt x="81" y="40"/>
                  </a:lnTo>
                  <a:lnTo>
                    <a:pt x="75" y="48"/>
                  </a:lnTo>
                  <a:lnTo>
                    <a:pt x="69" y="57"/>
                  </a:lnTo>
                  <a:lnTo>
                    <a:pt x="65" y="65"/>
                  </a:lnTo>
                  <a:lnTo>
                    <a:pt x="63" y="67"/>
                  </a:lnTo>
                  <a:lnTo>
                    <a:pt x="62" y="67"/>
                  </a:lnTo>
                  <a:lnTo>
                    <a:pt x="62" y="69"/>
                  </a:lnTo>
                  <a:lnTo>
                    <a:pt x="65" y="71"/>
                  </a:lnTo>
                  <a:lnTo>
                    <a:pt x="69" y="71"/>
                  </a:lnTo>
                  <a:lnTo>
                    <a:pt x="71" y="71"/>
                  </a:lnTo>
                  <a:lnTo>
                    <a:pt x="75" y="71"/>
                  </a:lnTo>
                  <a:lnTo>
                    <a:pt x="79" y="73"/>
                  </a:lnTo>
                  <a:lnTo>
                    <a:pt x="83" y="76"/>
                  </a:lnTo>
                  <a:lnTo>
                    <a:pt x="85" y="80"/>
                  </a:lnTo>
                  <a:lnTo>
                    <a:pt x="87" y="84"/>
                  </a:lnTo>
                  <a:lnTo>
                    <a:pt x="88" y="88"/>
                  </a:lnTo>
                  <a:lnTo>
                    <a:pt x="90" y="94"/>
                  </a:lnTo>
                  <a:lnTo>
                    <a:pt x="92" y="96"/>
                  </a:lnTo>
                  <a:lnTo>
                    <a:pt x="98" y="99"/>
                  </a:lnTo>
                  <a:lnTo>
                    <a:pt x="102" y="103"/>
                  </a:lnTo>
                  <a:lnTo>
                    <a:pt x="108" y="107"/>
                  </a:lnTo>
                  <a:lnTo>
                    <a:pt x="111" y="111"/>
                  </a:lnTo>
                  <a:lnTo>
                    <a:pt x="115" y="115"/>
                  </a:lnTo>
                  <a:lnTo>
                    <a:pt x="117" y="121"/>
                  </a:lnTo>
                  <a:lnTo>
                    <a:pt x="119" y="126"/>
                  </a:lnTo>
                  <a:lnTo>
                    <a:pt x="119" y="128"/>
                  </a:lnTo>
                  <a:lnTo>
                    <a:pt x="123" y="132"/>
                  </a:lnTo>
                  <a:lnTo>
                    <a:pt x="125" y="136"/>
                  </a:lnTo>
                  <a:lnTo>
                    <a:pt x="125" y="138"/>
                  </a:lnTo>
                  <a:lnTo>
                    <a:pt x="125" y="140"/>
                  </a:lnTo>
                  <a:lnTo>
                    <a:pt x="123" y="142"/>
                  </a:lnTo>
                  <a:lnTo>
                    <a:pt x="123" y="144"/>
                  </a:lnTo>
                  <a:lnTo>
                    <a:pt x="123" y="147"/>
                  </a:lnTo>
                  <a:lnTo>
                    <a:pt x="125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9" y="144"/>
                  </a:lnTo>
                  <a:lnTo>
                    <a:pt x="131" y="144"/>
                  </a:lnTo>
                  <a:lnTo>
                    <a:pt x="133" y="144"/>
                  </a:lnTo>
                  <a:lnTo>
                    <a:pt x="135" y="144"/>
                  </a:lnTo>
                  <a:lnTo>
                    <a:pt x="140" y="144"/>
                  </a:lnTo>
                  <a:lnTo>
                    <a:pt x="144" y="147"/>
                  </a:lnTo>
                  <a:lnTo>
                    <a:pt x="146" y="151"/>
                  </a:lnTo>
                  <a:lnTo>
                    <a:pt x="148" y="155"/>
                  </a:lnTo>
                  <a:lnTo>
                    <a:pt x="146" y="161"/>
                  </a:lnTo>
                  <a:lnTo>
                    <a:pt x="144" y="165"/>
                  </a:lnTo>
                  <a:lnTo>
                    <a:pt x="140" y="169"/>
                  </a:lnTo>
                  <a:lnTo>
                    <a:pt x="135" y="172"/>
                  </a:lnTo>
                  <a:lnTo>
                    <a:pt x="131" y="176"/>
                  </a:lnTo>
                  <a:lnTo>
                    <a:pt x="127" y="180"/>
                  </a:lnTo>
                  <a:lnTo>
                    <a:pt x="133" y="180"/>
                  </a:lnTo>
                  <a:lnTo>
                    <a:pt x="136" y="182"/>
                  </a:lnTo>
                  <a:lnTo>
                    <a:pt x="138" y="182"/>
                  </a:lnTo>
                  <a:lnTo>
                    <a:pt x="140" y="182"/>
                  </a:lnTo>
                  <a:lnTo>
                    <a:pt x="140" y="186"/>
                  </a:lnTo>
                  <a:lnTo>
                    <a:pt x="136" y="192"/>
                  </a:lnTo>
                  <a:lnTo>
                    <a:pt x="133" y="193"/>
                  </a:lnTo>
                  <a:lnTo>
                    <a:pt x="129" y="197"/>
                  </a:lnTo>
                  <a:lnTo>
                    <a:pt x="123" y="197"/>
                  </a:lnTo>
                  <a:lnTo>
                    <a:pt x="98" y="197"/>
                  </a:lnTo>
                  <a:lnTo>
                    <a:pt x="88" y="199"/>
                  </a:lnTo>
                  <a:lnTo>
                    <a:pt x="77" y="201"/>
                  </a:lnTo>
                  <a:lnTo>
                    <a:pt x="65" y="203"/>
                  </a:lnTo>
                  <a:lnTo>
                    <a:pt x="63" y="201"/>
                  </a:lnTo>
                  <a:lnTo>
                    <a:pt x="60" y="199"/>
                  </a:lnTo>
                  <a:lnTo>
                    <a:pt x="58" y="199"/>
                  </a:lnTo>
                  <a:lnTo>
                    <a:pt x="56" y="197"/>
                  </a:lnTo>
                  <a:lnTo>
                    <a:pt x="50" y="199"/>
                  </a:lnTo>
                  <a:lnTo>
                    <a:pt x="48" y="201"/>
                  </a:lnTo>
                  <a:lnTo>
                    <a:pt x="46" y="205"/>
                  </a:lnTo>
                  <a:lnTo>
                    <a:pt x="44" y="209"/>
                  </a:lnTo>
                  <a:lnTo>
                    <a:pt x="37" y="209"/>
                  </a:lnTo>
                  <a:lnTo>
                    <a:pt x="33" y="209"/>
                  </a:lnTo>
                  <a:lnTo>
                    <a:pt x="31" y="209"/>
                  </a:lnTo>
                  <a:lnTo>
                    <a:pt x="29" y="211"/>
                  </a:lnTo>
                  <a:lnTo>
                    <a:pt x="27" y="215"/>
                  </a:lnTo>
                  <a:lnTo>
                    <a:pt x="21" y="215"/>
                  </a:lnTo>
                  <a:lnTo>
                    <a:pt x="21" y="209"/>
                  </a:lnTo>
                  <a:lnTo>
                    <a:pt x="23" y="209"/>
                  </a:lnTo>
                  <a:lnTo>
                    <a:pt x="27" y="205"/>
                  </a:lnTo>
                  <a:lnTo>
                    <a:pt x="31" y="201"/>
                  </a:lnTo>
                  <a:lnTo>
                    <a:pt x="35" y="197"/>
                  </a:lnTo>
                  <a:lnTo>
                    <a:pt x="37" y="193"/>
                  </a:lnTo>
                  <a:lnTo>
                    <a:pt x="40" y="190"/>
                  </a:lnTo>
                  <a:lnTo>
                    <a:pt x="42" y="188"/>
                  </a:lnTo>
                  <a:lnTo>
                    <a:pt x="44" y="186"/>
                  </a:lnTo>
                  <a:lnTo>
                    <a:pt x="48" y="186"/>
                  </a:lnTo>
                  <a:lnTo>
                    <a:pt x="52" y="186"/>
                  </a:lnTo>
                  <a:lnTo>
                    <a:pt x="56" y="186"/>
                  </a:lnTo>
                  <a:lnTo>
                    <a:pt x="60" y="184"/>
                  </a:lnTo>
                  <a:lnTo>
                    <a:pt x="63" y="184"/>
                  </a:lnTo>
                  <a:lnTo>
                    <a:pt x="65" y="182"/>
                  </a:lnTo>
                  <a:lnTo>
                    <a:pt x="65" y="178"/>
                  </a:lnTo>
                  <a:lnTo>
                    <a:pt x="65" y="176"/>
                  </a:lnTo>
                  <a:lnTo>
                    <a:pt x="65" y="174"/>
                  </a:lnTo>
                  <a:lnTo>
                    <a:pt x="62" y="178"/>
                  </a:lnTo>
                  <a:lnTo>
                    <a:pt x="58" y="180"/>
                  </a:lnTo>
                  <a:lnTo>
                    <a:pt x="54" y="180"/>
                  </a:lnTo>
                  <a:lnTo>
                    <a:pt x="50" y="180"/>
                  </a:lnTo>
                  <a:lnTo>
                    <a:pt x="46" y="178"/>
                  </a:lnTo>
                  <a:lnTo>
                    <a:pt x="42" y="176"/>
                  </a:lnTo>
                  <a:lnTo>
                    <a:pt x="40" y="174"/>
                  </a:lnTo>
                  <a:lnTo>
                    <a:pt x="37" y="172"/>
                  </a:lnTo>
                  <a:lnTo>
                    <a:pt x="35" y="174"/>
                  </a:lnTo>
                  <a:lnTo>
                    <a:pt x="33" y="174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29" y="176"/>
                  </a:lnTo>
                  <a:lnTo>
                    <a:pt x="27" y="174"/>
                  </a:lnTo>
                  <a:lnTo>
                    <a:pt x="27" y="172"/>
                  </a:lnTo>
                  <a:lnTo>
                    <a:pt x="27" y="169"/>
                  </a:lnTo>
                  <a:lnTo>
                    <a:pt x="31" y="167"/>
                  </a:lnTo>
                  <a:lnTo>
                    <a:pt x="33" y="165"/>
                  </a:lnTo>
                  <a:lnTo>
                    <a:pt x="37" y="163"/>
                  </a:lnTo>
                  <a:lnTo>
                    <a:pt x="40" y="161"/>
                  </a:lnTo>
                  <a:lnTo>
                    <a:pt x="42" y="157"/>
                  </a:lnTo>
                  <a:lnTo>
                    <a:pt x="44" y="153"/>
                  </a:lnTo>
                  <a:lnTo>
                    <a:pt x="44" y="149"/>
                  </a:lnTo>
                  <a:lnTo>
                    <a:pt x="42" y="146"/>
                  </a:lnTo>
                  <a:lnTo>
                    <a:pt x="40" y="142"/>
                  </a:lnTo>
                  <a:lnTo>
                    <a:pt x="39" y="140"/>
                  </a:lnTo>
                  <a:lnTo>
                    <a:pt x="39" y="136"/>
                  </a:lnTo>
                  <a:lnTo>
                    <a:pt x="44" y="136"/>
                  </a:lnTo>
                  <a:lnTo>
                    <a:pt x="50" y="134"/>
                  </a:lnTo>
                  <a:lnTo>
                    <a:pt x="56" y="132"/>
                  </a:lnTo>
                  <a:lnTo>
                    <a:pt x="62" y="130"/>
                  </a:lnTo>
                  <a:lnTo>
                    <a:pt x="65" y="126"/>
                  </a:lnTo>
                  <a:lnTo>
                    <a:pt x="65" y="124"/>
                  </a:lnTo>
                  <a:lnTo>
                    <a:pt x="65" y="115"/>
                  </a:lnTo>
                  <a:lnTo>
                    <a:pt x="62" y="115"/>
                  </a:lnTo>
                  <a:lnTo>
                    <a:pt x="58" y="115"/>
                  </a:lnTo>
                  <a:lnTo>
                    <a:pt x="56" y="113"/>
                  </a:lnTo>
                  <a:lnTo>
                    <a:pt x="52" y="111"/>
                  </a:lnTo>
                  <a:lnTo>
                    <a:pt x="52" y="107"/>
                  </a:lnTo>
                  <a:lnTo>
                    <a:pt x="52" y="105"/>
                  </a:lnTo>
                  <a:lnTo>
                    <a:pt x="54" y="101"/>
                  </a:lnTo>
                  <a:lnTo>
                    <a:pt x="56" y="101"/>
                  </a:lnTo>
                  <a:lnTo>
                    <a:pt x="56" y="99"/>
                  </a:lnTo>
                  <a:lnTo>
                    <a:pt x="52" y="98"/>
                  </a:lnTo>
                  <a:lnTo>
                    <a:pt x="46" y="99"/>
                  </a:lnTo>
                  <a:lnTo>
                    <a:pt x="44" y="99"/>
                  </a:lnTo>
                  <a:lnTo>
                    <a:pt x="40" y="101"/>
                  </a:lnTo>
                  <a:lnTo>
                    <a:pt x="37" y="101"/>
                  </a:lnTo>
                  <a:lnTo>
                    <a:pt x="33" y="101"/>
                  </a:lnTo>
                  <a:lnTo>
                    <a:pt x="29" y="101"/>
                  </a:lnTo>
                  <a:lnTo>
                    <a:pt x="27" y="99"/>
                  </a:lnTo>
                  <a:lnTo>
                    <a:pt x="27" y="96"/>
                  </a:lnTo>
                  <a:lnTo>
                    <a:pt x="27" y="94"/>
                  </a:lnTo>
                  <a:lnTo>
                    <a:pt x="31" y="90"/>
                  </a:lnTo>
                  <a:lnTo>
                    <a:pt x="33" y="86"/>
                  </a:lnTo>
                  <a:lnTo>
                    <a:pt x="33" y="84"/>
                  </a:lnTo>
                  <a:lnTo>
                    <a:pt x="33" y="80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3" y="73"/>
                  </a:lnTo>
                  <a:lnTo>
                    <a:pt x="29" y="71"/>
                  </a:lnTo>
                  <a:lnTo>
                    <a:pt x="25" y="71"/>
                  </a:lnTo>
                  <a:lnTo>
                    <a:pt x="23" y="69"/>
                  </a:lnTo>
                  <a:lnTo>
                    <a:pt x="21" y="71"/>
                  </a:lnTo>
                  <a:lnTo>
                    <a:pt x="21" y="73"/>
                  </a:lnTo>
                  <a:lnTo>
                    <a:pt x="21" y="74"/>
                  </a:lnTo>
                  <a:lnTo>
                    <a:pt x="21" y="76"/>
                  </a:lnTo>
                  <a:lnTo>
                    <a:pt x="23" y="78"/>
                  </a:lnTo>
                  <a:lnTo>
                    <a:pt x="15" y="78"/>
                  </a:lnTo>
                  <a:lnTo>
                    <a:pt x="15" y="69"/>
                  </a:lnTo>
                  <a:lnTo>
                    <a:pt x="15" y="67"/>
                  </a:lnTo>
                  <a:lnTo>
                    <a:pt x="17" y="65"/>
                  </a:lnTo>
                  <a:lnTo>
                    <a:pt x="19" y="65"/>
                  </a:lnTo>
                  <a:lnTo>
                    <a:pt x="21" y="63"/>
                  </a:lnTo>
                  <a:lnTo>
                    <a:pt x="21" y="57"/>
                  </a:lnTo>
                  <a:lnTo>
                    <a:pt x="15" y="57"/>
                  </a:lnTo>
                  <a:lnTo>
                    <a:pt x="12" y="55"/>
                  </a:lnTo>
                  <a:lnTo>
                    <a:pt x="12" y="53"/>
                  </a:lnTo>
                  <a:lnTo>
                    <a:pt x="12" y="50"/>
                  </a:lnTo>
                  <a:lnTo>
                    <a:pt x="14" y="48"/>
                  </a:lnTo>
                  <a:lnTo>
                    <a:pt x="15" y="46"/>
                  </a:lnTo>
                  <a:lnTo>
                    <a:pt x="15" y="44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6" y="36"/>
                  </a:lnTo>
                  <a:lnTo>
                    <a:pt x="2" y="34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10" y="28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4"/>
                  </a:lnTo>
                  <a:lnTo>
                    <a:pt x="15" y="34"/>
                  </a:lnTo>
                  <a:lnTo>
                    <a:pt x="15" y="32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5" y="28"/>
                  </a:lnTo>
                  <a:lnTo>
                    <a:pt x="14" y="26"/>
                  </a:lnTo>
                  <a:lnTo>
                    <a:pt x="15" y="23"/>
                  </a:lnTo>
                  <a:lnTo>
                    <a:pt x="17" y="21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5" y="11"/>
                  </a:lnTo>
                  <a:lnTo>
                    <a:pt x="25" y="7"/>
                  </a:lnTo>
                  <a:lnTo>
                    <a:pt x="27" y="5"/>
                  </a:lnTo>
                  <a:lnTo>
                    <a:pt x="29" y="3"/>
                  </a:lnTo>
                  <a:lnTo>
                    <a:pt x="33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0" name="Freeform 1514"/>
            <p:cNvSpPr>
              <a:spLocks/>
            </p:cNvSpPr>
            <p:nvPr/>
          </p:nvSpPr>
          <p:spPr bwMode="auto">
            <a:xfrm>
              <a:off x="5646736" y="3149599"/>
              <a:ext cx="9525" cy="9525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0 h 6"/>
                <a:gd name="T4" fmla="*/ 6 w 6"/>
                <a:gd name="T5" fmla="*/ 2 h 6"/>
                <a:gd name="T6" fmla="*/ 6 w 6"/>
                <a:gd name="T7" fmla="*/ 6 h 6"/>
                <a:gd name="T8" fmla="*/ 0 w 6"/>
                <a:gd name="T9" fmla="*/ 6 h 6"/>
                <a:gd name="T10" fmla="*/ 0 w 6"/>
                <a:gd name="T11" fmla="*/ 4 h 6"/>
                <a:gd name="T12" fmla="*/ 0 w 6"/>
                <a:gd name="T13" fmla="*/ 2 h 6"/>
                <a:gd name="T14" fmla="*/ 4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1" name="Freeform 1515"/>
            <p:cNvSpPr>
              <a:spLocks/>
            </p:cNvSpPr>
            <p:nvPr/>
          </p:nvSpPr>
          <p:spPr bwMode="auto">
            <a:xfrm>
              <a:off x="5113336" y="2622549"/>
              <a:ext cx="282575" cy="133350"/>
            </a:xfrm>
            <a:custGeom>
              <a:avLst/>
              <a:gdLst>
                <a:gd name="T0" fmla="*/ 27 w 178"/>
                <a:gd name="T1" fmla="*/ 0 h 84"/>
                <a:gd name="T2" fmla="*/ 29 w 178"/>
                <a:gd name="T3" fmla="*/ 6 h 84"/>
                <a:gd name="T4" fmla="*/ 30 w 178"/>
                <a:gd name="T5" fmla="*/ 11 h 84"/>
                <a:gd name="T6" fmla="*/ 32 w 178"/>
                <a:gd name="T7" fmla="*/ 17 h 84"/>
                <a:gd name="T8" fmla="*/ 38 w 178"/>
                <a:gd name="T9" fmla="*/ 23 h 84"/>
                <a:gd name="T10" fmla="*/ 44 w 178"/>
                <a:gd name="T11" fmla="*/ 23 h 84"/>
                <a:gd name="T12" fmla="*/ 52 w 178"/>
                <a:gd name="T13" fmla="*/ 21 h 84"/>
                <a:gd name="T14" fmla="*/ 50 w 178"/>
                <a:gd name="T15" fmla="*/ 15 h 84"/>
                <a:gd name="T16" fmla="*/ 54 w 178"/>
                <a:gd name="T17" fmla="*/ 15 h 84"/>
                <a:gd name="T18" fmla="*/ 59 w 178"/>
                <a:gd name="T19" fmla="*/ 17 h 84"/>
                <a:gd name="T20" fmla="*/ 78 w 178"/>
                <a:gd name="T21" fmla="*/ 15 h 84"/>
                <a:gd name="T22" fmla="*/ 84 w 178"/>
                <a:gd name="T23" fmla="*/ 19 h 84"/>
                <a:gd name="T24" fmla="*/ 84 w 178"/>
                <a:gd name="T25" fmla="*/ 11 h 84"/>
                <a:gd name="T26" fmla="*/ 94 w 178"/>
                <a:gd name="T27" fmla="*/ 13 h 84"/>
                <a:gd name="T28" fmla="*/ 103 w 178"/>
                <a:gd name="T29" fmla="*/ 13 h 84"/>
                <a:gd name="T30" fmla="*/ 113 w 178"/>
                <a:gd name="T31" fmla="*/ 11 h 84"/>
                <a:gd name="T32" fmla="*/ 121 w 178"/>
                <a:gd name="T33" fmla="*/ 9 h 84"/>
                <a:gd name="T34" fmla="*/ 125 w 178"/>
                <a:gd name="T35" fmla="*/ 8 h 84"/>
                <a:gd name="T36" fmla="*/ 126 w 178"/>
                <a:gd name="T37" fmla="*/ 4 h 84"/>
                <a:gd name="T38" fmla="*/ 132 w 178"/>
                <a:gd name="T39" fmla="*/ 4 h 84"/>
                <a:gd name="T40" fmla="*/ 134 w 178"/>
                <a:gd name="T41" fmla="*/ 8 h 84"/>
                <a:gd name="T42" fmla="*/ 138 w 178"/>
                <a:gd name="T43" fmla="*/ 9 h 84"/>
                <a:gd name="T44" fmla="*/ 146 w 178"/>
                <a:gd name="T45" fmla="*/ 11 h 84"/>
                <a:gd name="T46" fmla="*/ 155 w 178"/>
                <a:gd name="T47" fmla="*/ 9 h 84"/>
                <a:gd name="T48" fmla="*/ 157 w 178"/>
                <a:gd name="T49" fmla="*/ 11 h 84"/>
                <a:gd name="T50" fmla="*/ 159 w 178"/>
                <a:gd name="T51" fmla="*/ 23 h 84"/>
                <a:gd name="T52" fmla="*/ 171 w 178"/>
                <a:gd name="T53" fmla="*/ 31 h 84"/>
                <a:gd name="T54" fmla="*/ 178 w 178"/>
                <a:gd name="T55" fmla="*/ 44 h 84"/>
                <a:gd name="T56" fmla="*/ 174 w 178"/>
                <a:gd name="T57" fmla="*/ 52 h 84"/>
                <a:gd name="T58" fmla="*/ 161 w 178"/>
                <a:gd name="T59" fmla="*/ 61 h 84"/>
                <a:gd name="T60" fmla="*/ 150 w 178"/>
                <a:gd name="T61" fmla="*/ 69 h 84"/>
                <a:gd name="T62" fmla="*/ 121 w 178"/>
                <a:gd name="T63" fmla="*/ 81 h 84"/>
                <a:gd name="T64" fmla="*/ 80 w 178"/>
                <a:gd name="T65" fmla="*/ 82 h 84"/>
                <a:gd name="T66" fmla="*/ 46 w 178"/>
                <a:gd name="T67" fmla="*/ 73 h 84"/>
                <a:gd name="T68" fmla="*/ 38 w 178"/>
                <a:gd name="T69" fmla="*/ 69 h 84"/>
                <a:gd name="T70" fmla="*/ 30 w 178"/>
                <a:gd name="T71" fmla="*/ 63 h 84"/>
                <a:gd name="T72" fmla="*/ 19 w 178"/>
                <a:gd name="T73" fmla="*/ 61 h 84"/>
                <a:gd name="T74" fmla="*/ 25 w 178"/>
                <a:gd name="T75" fmla="*/ 57 h 84"/>
                <a:gd name="T76" fmla="*/ 25 w 178"/>
                <a:gd name="T77" fmla="*/ 48 h 84"/>
                <a:gd name="T78" fmla="*/ 27 w 178"/>
                <a:gd name="T79" fmla="*/ 40 h 84"/>
                <a:gd name="T80" fmla="*/ 17 w 178"/>
                <a:gd name="T81" fmla="*/ 40 h 84"/>
                <a:gd name="T82" fmla="*/ 7 w 178"/>
                <a:gd name="T83" fmla="*/ 40 h 84"/>
                <a:gd name="T84" fmla="*/ 0 w 178"/>
                <a:gd name="T85" fmla="*/ 36 h 84"/>
                <a:gd name="T86" fmla="*/ 32 w 178"/>
                <a:gd name="T87" fmla="*/ 33 h 84"/>
                <a:gd name="T88" fmla="*/ 30 w 178"/>
                <a:gd name="T89" fmla="*/ 27 h 84"/>
                <a:gd name="T90" fmla="*/ 7 w 178"/>
                <a:gd name="T91" fmla="*/ 19 h 84"/>
                <a:gd name="T92" fmla="*/ 4 w 178"/>
                <a:gd name="T93" fmla="*/ 11 h 84"/>
                <a:gd name="T94" fmla="*/ 9 w 178"/>
                <a:gd name="T95" fmla="*/ 13 h 84"/>
                <a:gd name="T96" fmla="*/ 13 w 178"/>
                <a:gd name="T97" fmla="*/ 9 h 84"/>
                <a:gd name="T98" fmla="*/ 15 w 178"/>
                <a:gd name="T99" fmla="*/ 6 h 84"/>
                <a:gd name="T100" fmla="*/ 19 w 178"/>
                <a:gd name="T101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8" h="84">
                  <a:moveTo>
                    <a:pt x="23" y="0"/>
                  </a:moveTo>
                  <a:lnTo>
                    <a:pt x="27" y="0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30" y="13"/>
                  </a:lnTo>
                  <a:lnTo>
                    <a:pt x="32" y="17"/>
                  </a:lnTo>
                  <a:lnTo>
                    <a:pt x="34" y="21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4" y="23"/>
                  </a:lnTo>
                  <a:lnTo>
                    <a:pt x="48" y="21"/>
                  </a:lnTo>
                  <a:lnTo>
                    <a:pt x="52" y="21"/>
                  </a:lnTo>
                  <a:lnTo>
                    <a:pt x="50" y="17"/>
                  </a:lnTo>
                  <a:lnTo>
                    <a:pt x="50" y="15"/>
                  </a:lnTo>
                  <a:lnTo>
                    <a:pt x="52" y="11"/>
                  </a:lnTo>
                  <a:lnTo>
                    <a:pt x="54" y="15"/>
                  </a:lnTo>
                  <a:lnTo>
                    <a:pt x="57" y="17"/>
                  </a:lnTo>
                  <a:lnTo>
                    <a:pt x="59" y="17"/>
                  </a:lnTo>
                  <a:lnTo>
                    <a:pt x="75" y="13"/>
                  </a:lnTo>
                  <a:lnTo>
                    <a:pt x="78" y="15"/>
                  </a:lnTo>
                  <a:lnTo>
                    <a:pt x="80" y="17"/>
                  </a:lnTo>
                  <a:lnTo>
                    <a:pt x="84" y="19"/>
                  </a:lnTo>
                  <a:lnTo>
                    <a:pt x="82" y="15"/>
                  </a:lnTo>
                  <a:lnTo>
                    <a:pt x="84" y="11"/>
                  </a:lnTo>
                  <a:lnTo>
                    <a:pt x="90" y="13"/>
                  </a:lnTo>
                  <a:lnTo>
                    <a:pt x="94" y="13"/>
                  </a:lnTo>
                  <a:lnTo>
                    <a:pt x="100" y="13"/>
                  </a:lnTo>
                  <a:lnTo>
                    <a:pt x="103" y="13"/>
                  </a:lnTo>
                  <a:lnTo>
                    <a:pt x="107" y="13"/>
                  </a:lnTo>
                  <a:lnTo>
                    <a:pt x="113" y="11"/>
                  </a:lnTo>
                  <a:lnTo>
                    <a:pt x="117" y="11"/>
                  </a:lnTo>
                  <a:lnTo>
                    <a:pt x="121" y="9"/>
                  </a:lnTo>
                  <a:lnTo>
                    <a:pt x="125" y="11"/>
                  </a:lnTo>
                  <a:lnTo>
                    <a:pt x="125" y="8"/>
                  </a:lnTo>
                  <a:lnTo>
                    <a:pt x="126" y="6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2" y="4"/>
                  </a:lnTo>
                  <a:lnTo>
                    <a:pt x="134" y="4"/>
                  </a:lnTo>
                  <a:lnTo>
                    <a:pt x="134" y="8"/>
                  </a:lnTo>
                  <a:lnTo>
                    <a:pt x="136" y="9"/>
                  </a:lnTo>
                  <a:lnTo>
                    <a:pt x="138" y="9"/>
                  </a:lnTo>
                  <a:lnTo>
                    <a:pt x="142" y="11"/>
                  </a:lnTo>
                  <a:lnTo>
                    <a:pt x="146" y="11"/>
                  </a:lnTo>
                  <a:lnTo>
                    <a:pt x="150" y="9"/>
                  </a:lnTo>
                  <a:lnTo>
                    <a:pt x="155" y="9"/>
                  </a:lnTo>
                  <a:lnTo>
                    <a:pt x="159" y="8"/>
                  </a:lnTo>
                  <a:lnTo>
                    <a:pt x="157" y="11"/>
                  </a:lnTo>
                  <a:lnTo>
                    <a:pt x="155" y="13"/>
                  </a:lnTo>
                  <a:lnTo>
                    <a:pt x="159" y="23"/>
                  </a:lnTo>
                  <a:lnTo>
                    <a:pt x="165" y="27"/>
                  </a:lnTo>
                  <a:lnTo>
                    <a:pt x="171" y="31"/>
                  </a:lnTo>
                  <a:lnTo>
                    <a:pt x="176" y="36"/>
                  </a:lnTo>
                  <a:lnTo>
                    <a:pt x="178" y="44"/>
                  </a:lnTo>
                  <a:lnTo>
                    <a:pt x="178" y="46"/>
                  </a:lnTo>
                  <a:lnTo>
                    <a:pt x="174" y="52"/>
                  </a:lnTo>
                  <a:lnTo>
                    <a:pt x="169" y="57"/>
                  </a:lnTo>
                  <a:lnTo>
                    <a:pt x="161" y="61"/>
                  </a:lnTo>
                  <a:lnTo>
                    <a:pt x="155" y="65"/>
                  </a:lnTo>
                  <a:lnTo>
                    <a:pt x="150" y="69"/>
                  </a:lnTo>
                  <a:lnTo>
                    <a:pt x="136" y="75"/>
                  </a:lnTo>
                  <a:lnTo>
                    <a:pt x="121" y="81"/>
                  </a:lnTo>
                  <a:lnTo>
                    <a:pt x="102" y="84"/>
                  </a:lnTo>
                  <a:lnTo>
                    <a:pt x="80" y="82"/>
                  </a:lnTo>
                  <a:lnTo>
                    <a:pt x="63" y="79"/>
                  </a:lnTo>
                  <a:lnTo>
                    <a:pt x="46" y="73"/>
                  </a:lnTo>
                  <a:lnTo>
                    <a:pt x="42" y="71"/>
                  </a:lnTo>
                  <a:lnTo>
                    <a:pt x="38" y="69"/>
                  </a:lnTo>
                  <a:lnTo>
                    <a:pt x="34" y="67"/>
                  </a:lnTo>
                  <a:lnTo>
                    <a:pt x="30" y="63"/>
                  </a:lnTo>
                  <a:lnTo>
                    <a:pt x="25" y="61"/>
                  </a:lnTo>
                  <a:lnTo>
                    <a:pt x="19" y="61"/>
                  </a:lnTo>
                  <a:lnTo>
                    <a:pt x="21" y="59"/>
                  </a:lnTo>
                  <a:lnTo>
                    <a:pt x="25" y="57"/>
                  </a:lnTo>
                  <a:lnTo>
                    <a:pt x="25" y="54"/>
                  </a:lnTo>
                  <a:lnTo>
                    <a:pt x="25" y="48"/>
                  </a:lnTo>
                  <a:lnTo>
                    <a:pt x="27" y="44"/>
                  </a:lnTo>
                  <a:lnTo>
                    <a:pt x="27" y="40"/>
                  </a:lnTo>
                  <a:lnTo>
                    <a:pt x="23" y="38"/>
                  </a:lnTo>
                  <a:lnTo>
                    <a:pt x="17" y="40"/>
                  </a:lnTo>
                  <a:lnTo>
                    <a:pt x="13" y="40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0" y="36"/>
                  </a:lnTo>
                  <a:lnTo>
                    <a:pt x="17" y="34"/>
                  </a:lnTo>
                  <a:lnTo>
                    <a:pt x="32" y="33"/>
                  </a:lnTo>
                  <a:lnTo>
                    <a:pt x="30" y="29"/>
                  </a:lnTo>
                  <a:lnTo>
                    <a:pt x="30" y="27"/>
                  </a:lnTo>
                  <a:lnTo>
                    <a:pt x="19" y="25"/>
                  </a:lnTo>
                  <a:lnTo>
                    <a:pt x="7" y="19"/>
                  </a:lnTo>
                  <a:lnTo>
                    <a:pt x="0" y="13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13" y="13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5" y="6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2" name="Freeform 1516"/>
            <p:cNvSpPr>
              <a:spLocks/>
            </p:cNvSpPr>
            <p:nvPr/>
          </p:nvSpPr>
          <p:spPr bwMode="auto">
            <a:xfrm>
              <a:off x="3397249" y="4200524"/>
              <a:ext cx="292100" cy="98425"/>
            </a:xfrm>
            <a:custGeom>
              <a:avLst/>
              <a:gdLst>
                <a:gd name="T0" fmla="*/ 69 w 184"/>
                <a:gd name="T1" fmla="*/ 2 h 62"/>
                <a:gd name="T2" fmla="*/ 98 w 184"/>
                <a:gd name="T3" fmla="*/ 12 h 62"/>
                <a:gd name="T4" fmla="*/ 115 w 184"/>
                <a:gd name="T5" fmla="*/ 16 h 62"/>
                <a:gd name="T6" fmla="*/ 121 w 184"/>
                <a:gd name="T7" fmla="*/ 19 h 62"/>
                <a:gd name="T8" fmla="*/ 140 w 184"/>
                <a:gd name="T9" fmla="*/ 33 h 62"/>
                <a:gd name="T10" fmla="*/ 161 w 184"/>
                <a:gd name="T11" fmla="*/ 40 h 62"/>
                <a:gd name="T12" fmla="*/ 171 w 184"/>
                <a:gd name="T13" fmla="*/ 42 h 62"/>
                <a:gd name="T14" fmla="*/ 176 w 184"/>
                <a:gd name="T15" fmla="*/ 46 h 62"/>
                <a:gd name="T16" fmla="*/ 182 w 184"/>
                <a:gd name="T17" fmla="*/ 54 h 62"/>
                <a:gd name="T18" fmla="*/ 182 w 184"/>
                <a:gd name="T19" fmla="*/ 58 h 62"/>
                <a:gd name="T20" fmla="*/ 171 w 184"/>
                <a:gd name="T21" fmla="*/ 62 h 62"/>
                <a:gd name="T22" fmla="*/ 161 w 184"/>
                <a:gd name="T23" fmla="*/ 62 h 62"/>
                <a:gd name="T24" fmla="*/ 123 w 184"/>
                <a:gd name="T25" fmla="*/ 58 h 62"/>
                <a:gd name="T26" fmla="*/ 127 w 184"/>
                <a:gd name="T27" fmla="*/ 54 h 62"/>
                <a:gd name="T28" fmla="*/ 130 w 184"/>
                <a:gd name="T29" fmla="*/ 50 h 62"/>
                <a:gd name="T30" fmla="*/ 127 w 184"/>
                <a:gd name="T31" fmla="*/ 46 h 62"/>
                <a:gd name="T32" fmla="*/ 117 w 184"/>
                <a:gd name="T33" fmla="*/ 44 h 62"/>
                <a:gd name="T34" fmla="*/ 111 w 184"/>
                <a:gd name="T35" fmla="*/ 39 h 62"/>
                <a:gd name="T36" fmla="*/ 107 w 184"/>
                <a:gd name="T37" fmla="*/ 35 h 62"/>
                <a:gd name="T38" fmla="*/ 105 w 184"/>
                <a:gd name="T39" fmla="*/ 33 h 62"/>
                <a:gd name="T40" fmla="*/ 103 w 184"/>
                <a:gd name="T41" fmla="*/ 29 h 62"/>
                <a:gd name="T42" fmla="*/ 94 w 184"/>
                <a:gd name="T43" fmla="*/ 27 h 62"/>
                <a:gd name="T44" fmla="*/ 86 w 184"/>
                <a:gd name="T45" fmla="*/ 27 h 62"/>
                <a:gd name="T46" fmla="*/ 77 w 184"/>
                <a:gd name="T47" fmla="*/ 21 h 62"/>
                <a:gd name="T48" fmla="*/ 69 w 184"/>
                <a:gd name="T49" fmla="*/ 17 h 62"/>
                <a:gd name="T50" fmla="*/ 48 w 184"/>
                <a:gd name="T51" fmla="*/ 17 h 62"/>
                <a:gd name="T52" fmla="*/ 48 w 184"/>
                <a:gd name="T53" fmla="*/ 14 h 62"/>
                <a:gd name="T54" fmla="*/ 46 w 184"/>
                <a:gd name="T55" fmla="*/ 12 h 62"/>
                <a:gd name="T56" fmla="*/ 40 w 184"/>
                <a:gd name="T57" fmla="*/ 12 h 62"/>
                <a:gd name="T58" fmla="*/ 15 w 184"/>
                <a:gd name="T59" fmla="*/ 19 h 62"/>
                <a:gd name="T60" fmla="*/ 0 w 184"/>
                <a:gd name="T61" fmla="*/ 29 h 62"/>
                <a:gd name="T62" fmla="*/ 19 w 184"/>
                <a:gd name="T63" fmla="*/ 8 h 62"/>
                <a:gd name="T64" fmla="*/ 52 w 184"/>
                <a:gd name="T6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62">
                  <a:moveTo>
                    <a:pt x="52" y="0"/>
                  </a:moveTo>
                  <a:lnTo>
                    <a:pt x="69" y="2"/>
                  </a:lnTo>
                  <a:lnTo>
                    <a:pt x="84" y="8"/>
                  </a:lnTo>
                  <a:lnTo>
                    <a:pt x="98" y="12"/>
                  </a:lnTo>
                  <a:lnTo>
                    <a:pt x="111" y="14"/>
                  </a:lnTo>
                  <a:lnTo>
                    <a:pt x="115" y="16"/>
                  </a:lnTo>
                  <a:lnTo>
                    <a:pt x="119" y="17"/>
                  </a:lnTo>
                  <a:lnTo>
                    <a:pt x="121" y="19"/>
                  </a:lnTo>
                  <a:lnTo>
                    <a:pt x="123" y="21"/>
                  </a:lnTo>
                  <a:lnTo>
                    <a:pt x="140" y="33"/>
                  </a:lnTo>
                  <a:lnTo>
                    <a:pt x="161" y="37"/>
                  </a:lnTo>
                  <a:lnTo>
                    <a:pt x="161" y="40"/>
                  </a:lnTo>
                  <a:lnTo>
                    <a:pt x="161" y="42"/>
                  </a:lnTo>
                  <a:lnTo>
                    <a:pt x="171" y="42"/>
                  </a:lnTo>
                  <a:lnTo>
                    <a:pt x="175" y="44"/>
                  </a:lnTo>
                  <a:lnTo>
                    <a:pt x="176" y="46"/>
                  </a:lnTo>
                  <a:lnTo>
                    <a:pt x="180" y="50"/>
                  </a:lnTo>
                  <a:lnTo>
                    <a:pt x="182" y="54"/>
                  </a:lnTo>
                  <a:lnTo>
                    <a:pt x="184" y="54"/>
                  </a:lnTo>
                  <a:lnTo>
                    <a:pt x="182" y="58"/>
                  </a:lnTo>
                  <a:lnTo>
                    <a:pt x="176" y="62"/>
                  </a:lnTo>
                  <a:lnTo>
                    <a:pt x="171" y="62"/>
                  </a:lnTo>
                  <a:lnTo>
                    <a:pt x="165" y="62"/>
                  </a:lnTo>
                  <a:lnTo>
                    <a:pt x="161" y="62"/>
                  </a:lnTo>
                  <a:lnTo>
                    <a:pt x="140" y="60"/>
                  </a:lnTo>
                  <a:lnTo>
                    <a:pt x="123" y="58"/>
                  </a:lnTo>
                  <a:lnTo>
                    <a:pt x="123" y="54"/>
                  </a:lnTo>
                  <a:lnTo>
                    <a:pt x="127" y="54"/>
                  </a:lnTo>
                  <a:lnTo>
                    <a:pt x="128" y="52"/>
                  </a:lnTo>
                  <a:lnTo>
                    <a:pt x="130" y="50"/>
                  </a:lnTo>
                  <a:lnTo>
                    <a:pt x="130" y="48"/>
                  </a:lnTo>
                  <a:lnTo>
                    <a:pt x="127" y="46"/>
                  </a:lnTo>
                  <a:lnTo>
                    <a:pt x="121" y="44"/>
                  </a:lnTo>
                  <a:lnTo>
                    <a:pt x="117" y="44"/>
                  </a:lnTo>
                  <a:lnTo>
                    <a:pt x="115" y="42"/>
                  </a:lnTo>
                  <a:lnTo>
                    <a:pt x="111" y="39"/>
                  </a:lnTo>
                  <a:lnTo>
                    <a:pt x="109" y="35"/>
                  </a:lnTo>
                  <a:lnTo>
                    <a:pt x="107" y="35"/>
                  </a:lnTo>
                  <a:lnTo>
                    <a:pt x="105" y="33"/>
                  </a:lnTo>
                  <a:lnTo>
                    <a:pt x="105" y="33"/>
                  </a:lnTo>
                  <a:lnTo>
                    <a:pt x="105" y="31"/>
                  </a:lnTo>
                  <a:lnTo>
                    <a:pt x="103" y="29"/>
                  </a:lnTo>
                  <a:lnTo>
                    <a:pt x="100" y="27"/>
                  </a:lnTo>
                  <a:lnTo>
                    <a:pt x="94" y="27"/>
                  </a:lnTo>
                  <a:lnTo>
                    <a:pt x="90" y="27"/>
                  </a:lnTo>
                  <a:lnTo>
                    <a:pt x="86" y="27"/>
                  </a:lnTo>
                  <a:lnTo>
                    <a:pt x="80" y="23"/>
                  </a:lnTo>
                  <a:lnTo>
                    <a:pt x="77" y="21"/>
                  </a:lnTo>
                  <a:lnTo>
                    <a:pt x="73" y="17"/>
                  </a:lnTo>
                  <a:lnTo>
                    <a:pt x="69" y="17"/>
                  </a:lnTo>
                  <a:lnTo>
                    <a:pt x="50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8" y="14"/>
                  </a:lnTo>
                  <a:lnTo>
                    <a:pt x="50" y="12"/>
                  </a:lnTo>
                  <a:lnTo>
                    <a:pt x="46" y="12"/>
                  </a:lnTo>
                  <a:lnTo>
                    <a:pt x="44" y="12"/>
                  </a:lnTo>
                  <a:lnTo>
                    <a:pt x="40" y="12"/>
                  </a:lnTo>
                  <a:lnTo>
                    <a:pt x="27" y="14"/>
                  </a:lnTo>
                  <a:lnTo>
                    <a:pt x="15" y="19"/>
                  </a:lnTo>
                  <a:lnTo>
                    <a:pt x="6" y="29"/>
                  </a:lnTo>
                  <a:lnTo>
                    <a:pt x="0" y="29"/>
                  </a:lnTo>
                  <a:lnTo>
                    <a:pt x="7" y="17"/>
                  </a:lnTo>
                  <a:lnTo>
                    <a:pt x="19" y="8"/>
                  </a:lnTo>
                  <a:lnTo>
                    <a:pt x="32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3" name="Freeform 1517"/>
            <p:cNvSpPr>
              <a:spLocks/>
            </p:cNvSpPr>
            <p:nvPr/>
          </p:nvSpPr>
          <p:spPr bwMode="auto">
            <a:xfrm>
              <a:off x="3436936" y="4237037"/>
              <a:ext cx="14288" cy="15875"/>
            </a:xfrm>
            <a:custGeom>
              <a:avLst/>
              <a:gdLst>
                <a:gd name="T0" fmla="*/ 6 w 9"/>
                <a:gd name="T1" fmla="*/ 0 h 10"/>
                <a:gd name="T2" fmla="*/ 7 w 9"/>
                <a:gd name="T3" fmla="*/ 0 h 10"/>
                <a:gd name="T4" fmla="*/ 9 w 9"/>
                <a:gd name="T5" fmla="*/ 0 h 10"/>
                <a:gd name="T6" fmla="*/ 9 w 9"/>
                <a:gd name="T7" fmla="*/ 4 h 10"/>
                <a:gd name="T8" fmla="*/ 9 w 9"/>
                <a:gd name="T9" fmla="*/ 10 h 10"/>
                <a:gd name="T10" fmla="*/ 7 w 9"/>
                <a:gd name="T11" fmla="*/ 10 h 10"/>
                <a:gd name="T12" fmla="*/ 6 w 9"/>
                <a:gd name="T13" fmla="*/ 10 h 10"/>
                <a:gd name="T14" fmla="*/ 4 w 9"/>
                <a:gd name="T15" fmla="*/ 10 h 10"/>
                <a:gd name="T16" fmla="*/ 2 w 9"/>
                <a:gd name="T17" fmla="*/ 10 h 10"/>
                <a:gd name="T18" fmla="*/ 0 w 9"/>
                <a:gd name="T19" fmla="*/ 10 h 10"/>
                <a:gd name="T20" fmla="*/ 2 w 9"/>
                <a:gd name="T21" fmla="*/ 6 h 10"/>
                <a:gd name="T22" fmla="*/ 2 w 9"/>
                <a:gd name="T23" fmla="*/ 4 h 10"/>
                <a:gd name="T24" fmla="*/ 4 w 9"/>
                <a:gd name="T25" fmla="*/ 4 h 10"/>
                <a:gd name="T26" fmla="*/ 6 w 9"/>
                <a:gd name="T27" fmla="*/ 4 h 10"/>
                <a:gd name="T28" fmla="*/ 6 w 9"/>
                <a:gd name="T2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9" y="4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4"/>
                  </a:lnTo>
                  <a:lnTo>
                    <a:pt x="4" y="4"/>
                  </a:lnTo>
                  <a:lnTo>
                    <a:pt x="6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4" name="Freeform 1518"/>
            <p:cNvSpPr>
              <a:spLocks/>
            </p:cNvSpPr>
            <p:nvPr/>
          </p:nvSpPr>
          <p:spPr bwMode="auto">
            <a:xfrm>
              <a:off x="3586161" y="4335462"/>
              <a:ext cx="49213" cy="20638"/>
            </a:xfrm>
            <a:custGeom>
              <a:avLst/>
              <a:gdLst>
                <a:gd name="T0" fmla="*/ 6 w 31"/>
                <a:gd name="T1" fmla="*/ 0 h 13"/>
                <a:gd name="T2" fmla="*/ 11 w 31"/>
                <a:gd name="T3" fmla="*/ 2 h 13"/>
                <a:gd name="T4" fmla="*/ 17 w 31"/>
                <a:gd name="T5" fmla="*/ 2 h 13"/>
                <a:gd name="T6" fmla="*/ 21 w 31"/>
                <a:gd name="T7" fmla="*/ 3 h 13"/>
                <a:gd name="T8" fmla="*/ 25 w 31"/>
                <a:gd name="T9" fmla="*/ 5 h 13"/>
                <a:gd name="T10" fmla="*/ 25 w 31"/>
                <a:gd name="T11" fmla="*/ 3 h 13"/>
                <a:gd name="T12" fmla="*/ 27 w 31"/>
                <a:gd name="T13" fmla="*/ 5 h 13"/>
                <a:gd name="T14" fmla="*/ 29 w 31"/>
                <a:gd name="T15" fmla="*/ 7 h 13"/>
                <a:gd name="T16" fmla="*/ 31 w 31"/>
                <a:gd name="T17" fmla="*/ 9 h 13"/>
                <a:gd name="T18" fmla="*/ 23 w 31"/>
                <a:gd name="T19" fmla="*/ 11 h 13"/>
                <a:gd name="T20" fmla="*/ 15 w 31"/>
                <a:gd name="T21" fmla="*/ 13 h 13"/>
                <a:gd name="T22" fmla="*/ 9 w 31"/>
                <a:gd name="T23" fmla="*/ 13 h 13"/>
                <a:gd name="T24" fmla="*/ 4 w 31"/>
                <a:gd name="T25" fmla="*/ 11 h 13"/>
                <a:gd name="T26" fmla="*/ 0 w 31"/>
                <a:gd name="T27" fmla="*/ 9 h 13"/>
                <a:gd name="T28" fmla="*/ 0 w 31"/>
                <a:gd name="T29" fmla="*/ 3 h 13"/>
                <a:gd name="T30" fmla="*/ 0 w 31"/>
                <a:gd name="T31" fmla="*/ 2 h 13"/>
                <a:gd name="T32" fmla="*/ 2 w 31"/>
                <a:gd name="T33" fmla="*/ 2 h 13"/>
                <a:gd name="T34" fmla="*/ 6 w 31"/>
                <a:gd name="T3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13">
                  <a:moveTo>
                    <a:pt x="6" y="0"/>
                  </a:moveTo>
                  <a:lnTo>
                    <a:pt x="11" y="2"/>
                  </a:lnTo>
                  <a:lnTo>
                    <a:pt x="17" y="2"/>
                  </a:lnTo>
                  <a:lnTo>
                    <a:pt x="21" y="3"/>
                  </a:lnTo>
                  <a:lnTo>
                    <a:pt x="25" y="5"/>
                  </a:lnTo>
                  <a:lnTo>
                    <a:pt x="25" y="3"/>
                  </a:lnTo>
                  <a:lnTo>
                    <a:pt x="27" y="5"/>
                  </a:lnTo>
                  <a:lnTo>
                    <a:pt x="29" y="7"/>
                  </a:lnTo>
                  <a:lnTo>
                    <a:pt x="31" y="9"/>
                  </a:lnTo>
                  <a:lnTo>
                    <a:pt x="23" y="11"/>
                  </a:lnTo>
                  <a:lnTo>
                    <a:pt x="15" y="13"/>
                  </a:lnTo>
                  <a:lnTo>
                    <a:pt x="9" y="13"/>
                  </a:lnTo>
                  <a:lnTo>
                    <a:pt x="4" y="11"/>
                  </a:lnTo>
                  <a:lnTo>
                    <a:pt x="0" y="9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5" name="Freeform 1519"/>
            <p:cNvSpPr>
              <a:spLocks/>
            </p:cNvSpPr>
            <p:nvPr/>
          </p:nvSpPr>
          <p:spPr bwMode="auto">
            <a:xfrm>
              <a:off x="3897311" y="4335462"/>
              <a:ext cx="39688" cy="14288"/>
            </a:xfrm>
            <a:custGeom>
              <a:avLst/>
              <a:gdLst>
                <a:gd name="T0" fmla="*/ 5 w 25"/>
                <a:gd name="T1" fmla="*/ 0 h 9"/>
                <a:gd name="T2" fmla="*/ 7 w 25"/>
                <a:gd name="T3" fmla="*/ 0 h 9"/>
                <a:gd name="T4" fmla="*/ 11 w 25"/>
                <a:gd name="T5" fmla="*/ 0 h 9"/>
                <a:gd name="T6" fmla="*/ 15 w 25"/>
                <a:gd name="T7" fmla="*/ 2 h 9"/>
                <a:gd name="T8" fmla="*/ 19 w 25"/>
                <a:gd name="T9" fmla="*/ 2 h 9"/>
                <a:gd name="T10" fmla="*/ 23 w 25"/>
                <a:gd name="T11" fmla="*/ 3 h 9"/>
                <a:gd name="T12" fmla="*/ 25 w 25"/>
                <a:gd name="T13" fmla="*/ 5 h 9"/>
                <a:gd name="T14" fmla="*/ 23 w 25"/>
                <a:gd name="T15" fmla="*/ 7 h 9"/>
                <a:gd name="T16" fmla="*/ 21 w 25"/>
                <a:gd name="T17" fmla="*/ 9 h 9"/>
                <a:gd name="T18" fmla="*/ 17 w 25"/>
                <a:gd name="T19" fmla="*/ 9 h 9"/>
                <a:gd name="T20" fmla="*/ 15 w 25"/>
                <a:gd name="T21" fmla="*/ 9 h 9"/>
                <a:gd name="T22" fmla="*/ 11 w 25"/>
                <a:gd name="T23" fmla="*/ 9 h 9"/>
                <a:gd name="T24" fmla="*/ 5 w 25"/>
                <a:gd name="T25" fmla="*/ 9 h 9"/>
                <a:gd name="T26" fmla="*/ 4 w 25"/>
                <a:gd name="T27" fmla="*/ 7 h 9"/>
                <a:gd name="T28" fmla="*/ 0 w 25"/>
                <a:gd name="T29" fmla="*/ 5 h 9"/>
                <a:gd name="T30" fmla="*/ 0 w 25"/>
                <a:gd name="T31" fmla="*/ 3 h 9"/>
                <a:gd name="T32" fmla="*/ 0 w 25"/>
                <a:gd name="T33" fmla="*/ 2 h 9"/>
                <a:gd name="T34" fmla="*/ 2 w 25"/>
                <a:gd name="T35" fmla="*/ 0 h 9"/>
                <a:gd name="T36" fmla="*/ 4 w 25"/>
                <a:gd name="T37" fmla="*/ 0 h 9"/>
                <a:gd name="T38" fmla="*/ 5 w 25"/>
                <a:gd name="T3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9">
                  <a:moveTo>
                    <a:pt x="5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5"/>
                  </a:lnTo>
                  <a:lnTo>
                    <a:pt x="23" y="7"/>
                  </a:lnTo>
                  <a:lnTo>
                    <a:pt x="21" y="9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11" y="9"/>
                  </a:lnTo>
                  <a:lnTo>
                    <a:pt x="5" y="9"/>
                  </a:lnTo>
                  <a:lnTo>
                    <a:pt x="4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6" name="Freeform 1520"/>
            <p:cNvSpPr>
              <a:spLocks/>
            </p:cNvSpPr>
            <p:nvPr/>
          </p:nvSpPr>
          <p:spPr bwMode="auto">
            <a:xfrm>
              <a:off x="3692524" y="4292599"/>
              <a:ext cx="168275" cy="66675"/>
            </a:xfrm>
            <a:custGeom>
              <a:avLst/>
              <a:gdLst>
                <a:gd name="T0" fmla="*/ 27 w 106"/>
                <a:gd name="T1" fmla="*/ 0 h 42"/>
                <a:gd name="T2" fmla="*/ 35 w 106"/>
                <a:gd name="T3" fmla="*/ 4 h 42"/>
                <a:gd name="T4" fmla="*/ 44 w 106"/>
                <a:gd name="T5" fmla="*/ 4 h 42"/>
                <a:gd name="T6" fmla="*/ 52 w 106"/>
                <a:gd name="T7" fmla="*/ 2 h 42"/>
                <a:gd name="T8" fmla="*/ 69 w 106"/>
                <a:gd name="T9" fmla="*/ 4 h 42"/>
                <a:gd name="T10" fmla="*/ 85 w 106"/>
                <a:gd name="T11" fmla="*/ 13 h 42"/>
                <a:gd name="T12" fmla="*/ 88 w 106"/>
                <a:gd name="T13" fmla="*/ 15 h 42"/>
                <a:gd name="T14" fmla="*/ 102 w 106"/>
                <a:gd name="T15" fmla="*/ 23 h 42"/>
                <a:gd name="T16" fmla="*/ 83 w 106"/>
                <a:gd name="T17" fmla="*/ 27 h 42"/>
                <a:gd name="T18" fmla="*/ 77 w 106"/>
                <a:gd name="T19" fmla="*/ 32 h 42"/>
                <a:gd name="T20" fmla="*/ 71 w 106"/>
                <a:gd name="T21" fmla="*/ 32 h 42"/>
                <a:gd name="T22" fmla="*/ 69 w 106"/>
                <a:gd name="T23" fmla="*/ 32 h 42"/>
                <a:gd name="T24" fmla="*/ 65 w 106"/>
                <a:gd name="T25" fmla="*/ 30 h 42"/>
                <a:gd name="T26" fmla="*/ 60 w 106"/>
                <a:gd name="T27" fmla="*/ 34 h 42"/>
                <a:gd name="T28" fmla="*/ 56 w 106"/>
                <a:gd name="T29" fmla="*/ 40 h 42"/>
                <a:gd name="T30" fmla="*/ 52 w 106"/>
                <a:gd name="T31" fmla="*/ 42 h 42"/>
                <a:gd name="T32" fmla="*/ 46 w 106"/>
                <a:gd name="T33" fmla="*/ 40 h 42"/>
                <a:gd name="T34" fmla="*/ 44 w 106"/>
                <a:gd name="T35" fmla="*/ 36 h 42"/>
                <a:gd name="T36" fmla="*/ 38 w 106"/>
                <a:gd name="T37" fmla="*/ 32 h 42"/>
                <a:gd name="T38" fmla="*/ 27 w 106"/>
                <a:gd name="T39" fmla="*/ 32 h 42"/>
                <a:gd name="T40" fmla="*/ 15 w 106"/>
                <a:gd name="T41" fmla="*/ 32 h 42"/>
                <a:gd name="T42" fmla="*/ 12 w 106"/>
                <a:gd name="T43" fmla="*/ 32 h 42"/>
                <a:gd name="T44" fmla="*/ 8 w 106"/>
                <a:gd name="T45" fmla="*/ 32 h 42"/>
                <a:gd name="T46" fmla="*/ 8 w 106"/>
                <a:gd name="T47" fmla="*/ 38 h 42"/>
                <a:gd name="T48" fmla="*/ 2 w 106"/>
                <a:gd name="T49" fmla="*/ 30 h 42"/>
                <a:gd name="T50" fmla="*/ 2 w 106"/>
                <a:gd name="T51" fmla="*/ 27 h 42"/>
                <a:gd name="T52" fmla="*/ 12 w 106"/>
                <a:gd name="T53" fmla="*/ 25 h 42"/>
                <a:gd name="T54" fmla="*/ 23 w 106"/>
                <a:gd name="T55" fmla="*/ 27 h 42"/>
                <a:gd name="T56" fmla="*/ 31 w 106"/>
                <a:gd name="T57" fmla="*/ 25 h 42"/>
                <a:gd name="T58" fmla="*/ 27 w 106"/>
                <a:gd name="T59" fmla="*/ 15 h 42"/>
                <a:gd name="T60" fmla="*/ 23 w 106"/>
                <a:gd name="T61" fmla="*/ 9 h 42"/>
                <a:gd name="T62" fmla="*/ 19 w 106"/>
                <a:gd name="T63" fmla="*/ 4 h 42"/>
                <a:gd name="T64" fmla="*/ 21 w 106"/>
                <a:gd name="T6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42">
                  <a:moveTo>
                    <a:pt x="23" y="0"/>
                  </a:moveTo>
                  <a:lnTo>
                    <a:pt x="27" y="0"/>
                  </a:lnTo>
                  <a:lnTo>
                    <a:pt x="31" y="2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2" y="2"/>
                  </a:lnTo>
                  <a:lnTo>
                    <a:pt x="58" y="2"/>
                  </a:lnTo>
                  <a:lnTo>
                    <a:pt x="69" y="4"/>
                  </a:lnTo>
                  <a:lnTo>
                    <a:pt x="79" y="7"/>
                  </a:lnTo>
                  <a:lnTo>
                    <a:pt x="85" y="13"/>
                  </a:lnTo>
                  <a:lnTo>
                    <a:pt x="92" y="17"/>
                  </a:lnTo>
                  <a:lnTo>
                    <a:pt x="88" y="15"/>
                  </a:lnTo>
                  <a:lnTo>
                    <a:pt x="96" y="19"/>
                  </a:lnTo>
                  <a:lnTo>
                    <a:pt x="102" y="23"/>
                  </a:lnTo>
                  <a:lnTo>
                    <a:pt x="106" y="27"/>
                  </a:lnTo>
                  <a:lnTo>
                    <a:pt x="83" y="27"/>
                  </a:lnTo>
                  <a:lnTo>
                    <a:pt x="81" y="30"/>
                  </a:lnTo>
                  <a:lnTo>
                    <a:pt x="77" y="32"/>
                  </a:lnTo>
                  <a:lnTo>
                    <a:pt x="75" y="32"/>
                  </a:lnTo>
                  <a:lnTo>
                    <a:pt x="71" y="32"/>
                  </a:lnTo>
                  <a:lnTo>
                    <a:pt x="69" y="32"/>
                  </a:lnTo>
                  <a:lnTo>
                    <a:pt x="69" y="32"/>
                  </a:lnTo>
                  <a:lnTo>
                    <a:pt x="67" y="30"/>
                  </a:lnTo>
                  <a:lnTo>
                    <a:pt x="65" y="30"/>
                  </a:lnTo>
                  <a:lnTo>
                    <a:pt x="61" y="32"/>
                  </a:lnTo>
                  <a:lnTo>
                    <a:pt x="60" y="34"/>
                  </a:lnTo>
                  <a:lnTo>
                    <a:pt x="58" y="36"/>
                  </a:lnTo>
                  <a:lnTo>
                    <a:pt x="56" y="40"/>
                  </a:lnTo>
                  <a:lnTo>
                    <a:pt x="54" y="42"/>
                  </a:lnTo>
                  <a:lnTo>
                    <a:pt x="52" y="42"/>
                  </a:lnTo>
                  <a:lnTo>
                    <a:pt x="48" y="42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4" y="36"/>
                  </a:lnTo>
                  <a:lnTo>
                    <a:pt x="44" y="34"/>
                  </a:lnTo>
                  <a:lnTo>
                    <a:pt x="38" y="32"/>
                  </a:lnTo>
                  <a:lnTo>
                    <a:pt x="33" y="32"/>
                  </a:lnTo>
                  <a:lnTo>
                    <a:pt x="27" y="32"/>
                  </a:lnTo>
                  <a:lnTo>
                    <a:pt x="21" y="32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12" y="32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7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12" y="25"/>
                  </a:lnTo>
                  <a:lnTo>
                    <a:pt x="17" y="25"/>
                  </a:lnTo>
                  <a:lnTo>
                    <a:pt x="23" y="27"/>
                  </a:lnTo>
                  <a:lnTo>
                    <a:pt x="27" y="27"/>
                  </a:lnTo>
                  <a:lnTo>
                    <a:pt x="31" y="25"/>
                  </a:lnTo>
                  <a:lnTo>
                    <a:pt x="29" y="21"/>
                  </a:lnTo>
                  <a:lnTo>
                    <a:pt x="27" y="15"/>
                  </a:lnTo>
                  <a:lnTo>
                    <a:pt x="27" y="11"/>
                  </a:lnTo>
                  <a:lnTo>
                    <a:pt x="23" y="9"/>
                  </a:lnTo>
                  <a:lnTo>
                    <a:pt x="19" y="7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7" name="Freeform 1521"/>
            <p:cNvSpPr>
              <a:spLocks/>
            </p:cNvSpPr>
            <p:nvPr/>
          </p:nvSpPr>
          <p:spPr bwMode="auto">
            <a:xfrm>
              <a:off x="4049711" y="4560887"/>
              <a:ext cx="17463" cy="26988"/>
            </a:xfrm>
            <a:custGeom>
              <a:avLst/>
              <a:gdLst>
                <a:gd name="T0" fmla="*/ 7 w 11"/>
                <a:gd name="T1" fmla="*/ 0 h 17"/>
                <a:gd name="T2" fmla="*/ 11 w 11"/>
                <a:gd name="T3" fmla="*/ 0 h 17"/>
                <a:gd name="T4" fmla="*/ 11 w 11"/>
                <a:gd name="T5" fmla="*/ 5 h 17"/>
                <a:gd name="T6" fmla="*/ 11 w 11"/>
                <a:gd name="T7" fmla="*/ 7 h 17"/>
                <a:gd name="T8" fmla="*/ 9 w 11"/>
                <a:gd name="T9" fmla="*/ 11 h 17"/>
                <a:gd name="T10" fmla="*/ 7 w 11"/>
                <a:gd name="T11" fmla="*/ 15 h 17"/>
                <a:gd name="T12" fmla="*/ 5 w 11"/>
                <a:gd name="T13" fmla="*/ 17 h 17"/>
                <a:gd name="T14" fmla="*/ 0 w 11"/>
                <a:gd name="T15" fmla="*/ 17 h 17"/>
                <a:gd name="T16" fmla="*/ 0 w 11"/>
                <a:gd name="T17" fmla="*/ 9 h 17"/>
                <a:gd name="T18" fmla="*/ 2 w 11"/>
                <a:gd name="T19" fmla="*/ 4 h 17"/>
                <a:gd name="T20" fmla="*/ 5 w 11"/>
                <a:gd name="T21" fmla="*/ 0 h 17"/>
                <a:gd name="T22" fmla="*/ 7 w 11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7">
                  <a:moveTo>
                    <a:pt x="7" y="0"/>
                  </a:moveTo>
                  <a:lnTo>
                    <a:pt x="11" y="0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9" y="11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9"/>
                  </a:lnTo>
                  <a:lnTo>
                    <a:pt x="2" y="4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8" name="Freeform 1522"/>
            <p:cNvSpPr>
              <a:spLocks/>
            </p:cNvSpPr>
            <p:nvPr/>
          </p:nvSpPr>
          <p:spPr bwMode="auto">
            <a:xfrm>
              <a:off x="4357686" y="4865687"/>
              <a:ext cx="66675" cy="47625"/>
            </a:xfrm>
            <a:custGeom>
              <a:avLst/>
              <a:gdLst>
                <a:gd name="T0" fmla="*/ 11 w 42"/>
                <a:gd name="T1" fmla="*/ 0 h 30"/>
                <a:gd name="T2" fmla="*/ 15 w 42"/>
                <a:gd name="T3" fmla="*/ 0 h 30"/>
                <a:gd name="T4" fmla="*/ 19 w 42"/>
                <a:gd name="T5" fmla="*/ 0 h 30"/>
                <a:gd name="T6" fmla="*/ 23 w 42"/>
                <a:gd name="T7" fmla="*/ 2 h 30"/>
                <a:gd name="T8" fmla="*/ 28 w 42"/>
                <a:gd name="T9" fmla="*/ 3 h 30"/>
                <a:gd name="T10" fmla="*/ 28 w 42"/>
                <a:gd name="T11" fmla="*/ 7 h 30"/>
                <a:gd name="T12" fmla="*/ 30 w 42"/>
                <a:gd name="T13" fmla="*/ 7 h 30"/>
                <a:gd name="T14" fmla="*/ 32 w 42"/>
                <a:gd name="T15" fmla="*/ 7 h 30"/>
                <a:gd name="T16" fmla="*/ 34 w 42"/>
                <a:gd name="T17" fmla="*/ 5 h 30"/>
                <a:gd name="T18" fmla="*/ 36 w 42"/>
                <a:gd name="T19" fmla="*/ 3 h 30"/>
                <a:gd name="T20" fmla="*/ 38 w 42"/>
                <a:gd name="T21" fmla="*/ 3 h 30"/>
                <a:gd name="T22" fmla="*/ 40 w 42"/>
                <a:gd name="T23" fmla="*/ 5 h 30"/>
                <a:gd name="T24" fmla="*/ 42 w 42"/>
                <a:gd name="T25" fmla="*/ 7 h 30"/>
                <a:gd name="T26" fmla="*/ 42 w 42"/>
                <a:gd name="T27" fmla="*/ 9 h 30"/>
                <a:gd name="T28" fmla="*/ 42 w 42"/>
                <a:gd name="T29" fmla="*/ 13 h 30"/>
                <a:gd name="T30" fmla="*/ 40 w 42"/>
                <a:gd name="T31" fmla="*/ 17 h 30"/>
                <a:gd name="T32" fmla="*/ 36 w 42"/>
                <a:gd name="T33" fmla="*/ 23 h 30"/>
                <a:gd name="T34" fmla="*/ 32 w 42"/>
                <a:gd name="T35" fmla="*/ 26 h 30"/>
                <a:gd name="T36" fmla="*/ 28 w 42"/>
                <a:gd name="T37" fmla="*/ 28 h 30"/>
                <a:gd name="T38" fmla="*/ 25 w 42"/>
                <a:gd name="T39" fmla="*/ 30 h 30"/>
                <a:gd name="T40" fmla="*/ 21 w 42"/>
                <a:gd name="T41" fmla="*/ 28 h 30"/>
                <a:gd name="T42" fmla="*/ 15 w 42"/>
                <a:gd name="T43" fmla="*/ 26 h 30"/>
                <a:gd name="T44" fmla="*/ 9 w 42"/>
                <a:gd name="T45" fmla="*/ 25 h 30"/>
                <a:gd name="T46" fmla="*/ 3 w 42"/>
                <a:gd name="T47" fmla="*/ 21 h 30"/>
                <a:gd name="T48" fmla="*/ 2 w 42"/>
                <a:gd name="T49" fmla="*/ 17 h 30"/>
                <a:gd name="T50" fmla="*/ 0 w 42"/>
                <a:gd name="T51" fmla="*/ 13 h 30"/>
                <a:gd name="T52" fmla="*/ 0 w 42"/>
                <a:gd name="T53" fmla="*/ 7 h 30"/>
                <a:gd name="T54" fmla="*/ 3 w 42"/>
                <a:gd name="T55" fmla="*/ 3 h 30"/>
                <a:gd name="T56" fmla="*/ 7 w 42"/>
                <a:gd name="T57" fmla="*/ 0 h 30"/>
                <a:gd name="T58" fmla="*/ 11 w 42"/>
                <a:gd name="T5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" h="30">
                  <a:moveTo>
                    <a:pt x="11" y="0"/>
                  </a:moveTo>
                  <a:lnTo>
                    <a:pt x="15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8" y="3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2" y="7"/>
                  </a:lnTo>
                  <a:lnTo>
                    <a:pt x="34" y="5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40" y="5"/>
                  </a:lnTo>
                  <a:lnTo>
                    <a:pt x="42" y="7"/>
                  </a:lnTo>
                  <a:lnTo>
                    <a:pt x="42" y="9"/>
                  </a:lnTo>
                  <a:lnTo>
                    <a:pt x="42" y="13"/>
                  </a:lnTo>
                  <a:lnTo>
                    <a:pt x="40" y="17"/>
                  </a:lnTo>
                  <a:lnTo>
                    <a:pt x="36" y="23"/>
                  </a:lnTo>
                  <a:lnTo>
                    <a:pt x="32" y="26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1" y="28"/>
                  </a:lnTo>
                  <a:lnTo>
                    <a:pt x="15" y="26"/>
                  </a:lnTo>
                  <a:lnTo>
                    <a:pt x="9" y="25"/>
                  </a:lnTo>
                  <a:lnTo>
                    <a:pt x="3" y="21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9" name="Freeform 1523"/>
            <p:cNvSpPr>
              <a:spLocks/>
            </p:cNvSpPr>
            <p:nvPr/>
          </p:nvSpPr>
          <p:spPr bwMode="auto">
            <a:xfrm>
              <a:off x="3698874" y="6132512"/>
              <a:ext cx="23813" cy="58738"/>
            </a:xfrm>
            <a:custGeom>
              <a:avLst/>
              <a:gdLst>
                <a:gd name="T0" fmla="*/ 8 w 15"/>
                <a:gd name="T1" fmla="*/ 0 h 37"/>
                <a:gd name="T2" fmla="*/ 11 w 15"/>
                <a:gd name="T3" fmla="*/ 0 h 37"/>
                <a:gd name="T4" fmla="*/ 13 w 15"/>
                <a:gd name="T5" fmla="*/ 4 h 37"/>
                <a:gd name="T6" fmla="*/ 15 w 15"/>
                <a:gd name="T7" fmla="*/ 6 h 37"/>
                <a:gd name="T8" fmla="*/ 15 w 15"/>
                <a:gd name="T9" fmla="*/ 10 h 37"/>
                <a:gd name="T10" fmla="*/ 13 w 15"/>
                <a:gd name="T11" fmla="*/ 14 h 37"/>
                <a:gd name="T12" fmla="*/ 13 w 15"/>
                <a:gd name="T13" fmla="*/ 15 h 37"/>
                <a:gd name="T14" fmla="*/ 11 w 15"/>
                <a:gd name="T15" fmla="*/ 17 h 37"/>
                <a:gd name="T16" fmla="*/ 11 w 15"/>
                <a:gd name="T17" fmla="*/ 37 h 37"/>
                <a:gd name="T18" fmla="*/ 8 w 15"/>
                <a:gd name="T19" fmla="*/ 37 h 37"/>
                <a:gd name="T20" fmla="*/ 4 w 15"/>
                <a:gd name="T21" fmla="*/ 35 h 37"/>
                <a:gd name="T22" fmla="*/ 2 w 15"/>
                <a:gd name="T23" fmla="*/ 33 h 37"/>
                <a:gd name="T24" fmla="*/ 2 w 15"/>
                <a:gd name="T25" fmla="*/ 29 h 37"/>
                <a:gd name="T26" fmla="*/ 0 w 15"/>
                <a:gd name="T27" fmla="*/ 27 h 37"/>
                <a:gd name="T28" fmla="*/ 0 w 15"/>
                <a:gd name="T29" fmla="*/ 19 h 37"/>
                <a:gd name="T30" fmla="*/ 2 w 15"/>
                <a:gd name="T31" fmla="*/ 17 h 37"/>
                <a:gd name="T32" fmla="*/ 2 w 15"/>
                <a:gd name="T33" fmla="*/ 14 h 37"/>
                <a:gd name="T34" fmla="*/ 4 w 15"/>
                <a:gd name="T35" fmla="*/ 10 h 37"/>
                <a:gd name="T36" fmla="*/ 4 w 15"/>
                <a:gd name="T37" fmla="*/ 4 h 37"/>
                <a:gd name="T38" fmla="*/ 6 w 15"/>
                <a:gd name="T39" fmla="*/ 2 h 37"/>
                <a:gd name="T40" fmla="*/ 8 w 15"/>
                <a:gd name="T4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37">
                  <a:moveTo>
                    <a:pt x="8" y="0"/>
                  </a:moveTo>
                  <a:lnTo>
                    <a:pt x="11" y="0"/>
                  </a:lnTo>
                  <a:lnTo>
                    <a:pt x="13" y="4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1" y="17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4" y="35"/>
                  </a:lnTo>
                  <a:lnTo>
                    <a:pt x="2" y="33"/>
                  </a:lnTo>
                  <a:lnTo>
                    <a:pt x="2" y="29"/>
                  </a:lnTo>
                  <a:lnTo>
                    <a:pt x="0" y="27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4"/>
                  </a:lnTo>
                  <a:lnTo>
                    <a:pt x="4" y="10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0" name="Freeform 1524"/>
            <p:cNvSpPr>
              <a:spLocks noEditPoints="1"/>
            </p:cNvSpPr>
            <p:nvPr/>
          </p:nvSpPr>
          <p:spPr bwMode="auto">
            <a:xfrm>
              <a:off x="1065211" y="2370137"/>
              <a:ext cx="3743325" cy="4259263"/>
            </a:xfrm>
            <a:custGeom>
              <a:avLst/>
              <a:gdLst>
                <a:gd name="T0" fmla="*/ 1599 w 2358"/>
                <a:gd name="T1" fmla="*/ 748 h 2683"/>
                <a:gd name="T2" fmla="*/ 1409 w 2358"/>
                <a:gd name="T3" fmla="*/ 662 h 2683"/>
                <a:gd name="T4" fmla="*/ 1434 w 2358"/>
                <a:gd name="T5" fmla="*/ 775 h 2683"/>
                <a:gd name="T6" fmla="*/ 1515 w 2358"/>
                <a:gd name="T7" fmla="*/ 744 h 2683"/>
                <a:gd name="T8" fmla="*/ 1315 w 2358"/>
                <a:gd name="T9" fmla="*/ 15 h 2683"/>
                <a:gd name="T10" fmla="*/ 1407 w 2358"/>
                <a:gd name="T11" fmla="*/ 109 h 2683"/>
                <a:gd name="T12" fmla="*/ 1524 w 2358"/>
                <a:gd name="T13" fmla="*/ 97 h 2683"/>
                <a:gd name="T14" fmla="*/ 1438 w 2358"/>
                <a:gd name="T15" fmla="*/ 174 h 2683"/>
                <a:gd name="T16" fmla="*/ 1329 w 2358"/>
                <a:gd name="T17" fmla="*/ 245 h 2683"/>
                <a:gd name="T18" fmla="*/ 1367 w 2358"/>
                <a:gd name="T19" fmla="*/ 426 h 2683"/>
                <a:gd name="T20" fmla="*/ 1580 w 2358"/>
                <a:gd name="T21" fmla="*/ 368 h 2683"/>
                <a:gd name="T22" fmla="*/ 1709 w 2358"/>
                <a:gd name="T23" fmla="*/ 318 h 2683"/>
                <a:gd name="T24" fmla="*/ 1880 w 2358"/>
                <a:gd name="T25" fmla="*/ 420 h 2683"/>
                <a:gd name="T26" fmla="*/ 1980 w 2358"/>
                <a:gd name="T27" fmla="*/ 522 h 2683"/>
                <a:gd name="T28" fmla="*/ 1811 w 2358"/>
                <a:gd name="T29" fmla="*/ 643 h 2683"/>
                <a:gd name="T30" fmla="*/ 1826 w 2358"/>
                <a:gd name="T31" fmla="*/ 698 h 2683"/>
                <a:gd name="T32" fmla="*/ 1730 w 2358"/>
                <a:gd name="T33" fmla="*/ 781 h 2683"/>
                <a:gd name="T34" fmla="*/ 1644 w 2358"/>
                <a:gd name="T35" fmla="*/ 850 h 2683"/>
                <a:gd name="T36" fmla="*/ 1622 w 2358"/>
                <a:gd name="T37" fmla="*/ 907 h 2683"/>
                <a:gd name="T38" fmla="*/ 1526 w 2358"/>
                <a:gd name="T39" fmla="*/ 1101 h 2683"/>
                <a:gd name="T40" fmla="*/ 1340 w 2358"/>
                <a:gd name="T41" fmla="*/ 1025 h 2683"/>
                <a:gd name="T42" fmla="*/ 1246 w 2358"/>
                <a:gd name="T43" fmla="*/ 1193 h 2683"/>
                <a:gd name="T44" fmla="*/ 1427 w 2358"/>
                <a:gd name="T45" fmla="*/ 1186 h 2683"/>
                <a:gd name="T46" fmla="*/ 1507 w 2358"/>
                <a:gd name="T47" fmla="*/ 1397 h 2683"/>
                <a:gd name="T48" fmla="*/ 1688 w 2358"/>
                <a:gd name="T49" fmla="*/ 1362 h 2683"/>
                <a:gd name="T50" fmla="*/ 1730 w 2358"/>
                <a:gd name="T51" fmla="*/ 1362 h 2683"/>
                <a:gd name="T52" fmla="*/ 1870 w 2358"/>
                <a:gd name="T53" fmla="*/ 1395 h 2683"/>
                <a:gd name="T54" fmla="*/ 2085 w 2358"/>
                <a:gd name="T55" fmla="*/ 1539 h 2683"/>
                <a:gd name="T56" fmla="*/ 2195 w 2358"/>
                <a:gd name="T57" fmla="*/ 1618 h 2683"/>
                <a:gd name="T58" fmla="*/ 2285 w 2358"/>
                <a:gd name="T59" fmla="*/ 1837 h 2683"/>
                <a:gd name="T60" fmla="*/ 2125 w 2358"/>
                <a:gd name="T61" fmla="*/ 2028 h 2683"/>
                <a:gd name="T62" fmla="*/ 1949 w 2358"/>
                <a:gd name="T63" fmla="*/ 2222 h 2683"/>
                <a:gd name="T64" fmla="*/ 1828 w 2358"/>
                <a:gd name="T65" fmla="*/ 2347 h 2683"/>
                <a:gd name="T66" fmla="*/ 1784 w 2358"/>
                <a:gd name="T67" fmla="*/ 2455 h 2683"/>
                <a:gd name="T68" fmla="*/ 1814 w 2358"/>
                <a:gd name="T69" fmla="*/ 2671 h 2683"/>
                <a:gd name="T70" fmla="*/ 1663 w 2358"/>
                <a:gd name="T71" fmla="*/ 2614 h 2683"/>
                <a:gd name="T72" fmla="*/ 1668 w 2358"/>
                <a:gd name="T73" fmla="*/ 2466 h 2683"/>
                <a:gd name="T74" fmla="*/ 1703 w 2358"/>
                <a:gd name="T75" fmla="*/ 2211 h 2683"/>
                <a:gd name="T76" fmla="*/ 1619 w 2358"/>
                <a:gd name="T77" fmla="*/ 1831 h 2683"/>
                <a:gd name="T78" fmla="*/ 1551 w 2358"/>
                <a:gd name="T79" fmla="*/ 1620 h 2683"/>
                <a:gd name="T80" fmla="*/ 1597 w 2358"/>
                <a:gd name="T81" fmla="*/ 1455 h 2683"/>
                <a:gd name="T82" fmla="*/ 1507 w 2358"/>
                <a:gd name="T83" fmla="*/ 1428 h 2683"/>
                <a:gd name="T84" fmla="*/ 1379 w 2358"/>
                <a:gd name="T85" fmla="*/ 1328 h 2683"/>
                <a:gd name="T86" fmla="*/ 1142 w 2358"/>
                <a:gd name="T87" fmla="*/ 1245 h 2683"/>
                <a:gd name="T88" fmla="*/ 1004 w 2358"/>
                <a:gd name="T89" fmla="*/ 1063 h 2683"/>
                <a:gd name="T90" fmla="*/ 1006 w 2358"/>
                <a:gd name="T91" fmla="*/ 1130 h 2683"/>
                <a:gd name="T92" fmla="*/ 948 w 2358"/>
                <a:gd name="T93" fmla="*/ 1069 h 2683"/>
                <a:gd name="T94" fmla="*/ 764 w 2358"/>
                <a:gd name="T95" fmla="*/ 737 h 2683"/>
                <a:gd name="T96" fmla="*/ 732 w 2358"/>
                <a:gd name="T97" fmla="*/ 587 h 2683"/>
                <a:gd name="T98" fmla="*/ 620 w 2358"/>
                <a:gd name="T99" fmla="*/ 458 h 2683"/>
                <a:gd name="T100" fmla="*/ 555 w 2358"/>
                <a:gd name="T101" fmla="*/ 389 h 2683"/>
                <a:gd name="T102" fmla="*/ 280 w 2358"/>
                <a:gd name="T103" fmla="*/ 357 h 2683"/>
                <a:gd name="T104" fmla="*/ 81 w 2358"/>
                <a:gd name="T105" fmla="*/ 481 h 2683"/>
                <a:gd name="T106" fmla="*/ 108 w 2358"/>
                <a:gd name="T107" fmla="*/ 391 h 2683"/>
                <a:gd name="T108" fmla="*/ 115 w 2358"/>
                <a:gd name="T109" fmla="*/ 240 h 2683"/>
                <a:gd name="T110" fmla="*/ 75 w 2358"/>
                <a:gd name="T111" fmla="*/ 184 h 2683"/>
                <a:gd name="T112" fmla="*/ 192 w 2358"/>
                <a:gd name="T113" fmla="*/ 19 h 2683"/>
                <a:gd name="T114" fmla="*/ 482 w 2358"/>
                <a:gd name="T115" fmla="*/ 73 h 2683"/>
                <a:gd name="T116" fmla="*/ 682 w 2358"/>
                <a:gd name="T117" fmla="*/ 63 h 2683"/>
                <a:gd name="T118" fmla="*/ 931 w 2358"/>
                <a:gd name="T119" fmla="*/ 115 h 2683"/>
                <a:gd name="T120" fmla="*/ 1069 w 2358"/>
                <a:gd name="T121" fmla="*/ 109 h 2683"/>
                <a:gd name="T122" fmla="*/ 1283 w 2358"/>
                <a:gd name="T123" fmla="*/ 119 h 2683"/>
                <a:gd name="T124" fmla="*/ 1281 w 2358"/>
                <a:gd name="T125" fmla="*/ 0 h 2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8" h="2683">
                  <a:moveTo>
                    <a:pt x="1530" y="767"/>
                  </a:moveTo>
                  <a:lnTo>
                    <a:pt x="1524" y="767"/>
                  </a:lnTo>
                  <a:lnTo>
                    <a:pt x="1519" y="769"/>
                  </a:lnTo>
                  <a:lnTo>
                    <a:pt x="1513" y="771"/>
                  </a:lnTo>
                  <a:lnTo>
                    <a:pt x="1511" y="773"/>
                  </a:lnTo>
                  <a:lnTo>
                    <a:pt x="1509" y="777"/>
                  </a:lnTo>
                  <a:lnTo>
                    <a:pt x="1507" y="777"/>
                  </a:lnTo>
                  <a:lnTo>
                    <a:pt x="1505" y="779"/>
                  </a:lnTo>
                  <a:lnTo>
                    <a:pt x="1501" y="777"/>
                  </a:lnTo>
                  <a:lnTo>
                    <a:pt x="1498" y="775"/>
                  </a:lnTo>
                  <a:lnTo>
                    <a:pt x="1496" y="771"/>
                  </a:lnTo>
                  <a:lnTo>
                    <a:pt x="1496" y="775"/>
                  </a:lnTo>
                  <a:lnTo>
                    <a:pt x="1496" y="779"/>
                  </a:lnTo>
                  <a:lnTo>
                    <a:pt x="1498" y="783"/>
                  </a:lnTo>
                  <a:lnTo>
                    <a:pt x="1500" y="785"/>
                  </a:lnTo>
                  <a:lnTo>
                    <a:pt x="1503" y="787"/>
                  </a:lnTo>
                  <a:lnTo>
                    <a:pt x="1519" y="783"/>
                  </a:lnTo>
                  <a:lnTo>
                    <a:pt x="1536" y="777"/>
                  </a:lnTo>
                  <a:lnTo>
                    <a:pt x="1551" y="769"/>
                  </a:lnTo>
                  <a:lnTo>
                    <a:pt x="1549" y="769"/>
                  </a:lnTo>
                  <a:lnTo>
                    <a:pt x="1546" y="769"/>
                  </a:lnTo>
                  <a:lnTo>
                    <a:pt x="1542" y="767"/>
                  </a:lnTo>
                  <a:lnTo>
                    <a:pt x="1536" y="767"/>
                  </a:lnTo>
                  <a:lnTo>
                    <a:pt x="1530" y="767"/>
                  </a:lnTo>
                  <a:close/>
                  <a:moveTo>
                    <a:pt x="1620" y="731"/>
                  </a:moveTo>
                  <a:lnTo>
                    <a:pt x="1601" y="733"/>
                  </a:lnTo>
                  <a:lnTo>
                    <a:pt x="1580" y="739"/>
                  </a:lnTo>
                  <a:lnTo>
                    <a:pt x="1563" y="744"/>
                  </a:lnTo>
                  <a:lnTo>
                    <a:pt x="1561" y="744"/>
                  </a:lnTo>
                  <a:lnTo>
                    <a:pt x="1557" y="744"/>
                  </a:lnTo>
                  <a:lnTo>
                    <a:pt x="1555" y="746"/>
                  </a:lnTo>
                  <a:lnTo>
                    <a:pt x="1553" y="748"/>
                  </a:lnTo>
                  <a:lnTo>
                    <a:pt x="1555" y="750"/>
                  </a:lnTo>
                  <a:lnTo>
                    <a:pt x="1555" y="752"/>
                  </a:lnTo>
                  <a:lnTo>
                    <a:pt x="1557" y="754"/>
                  </a:lnTo>
                  <a:lnTo>
                    <a:pt x="1555" y="750"/>
                  </a:lnTo>
                  <a:lnTo>
                    <a:pt x="1559" y="750"/>
                  </a:lnTo>
                  <a:lnTo>
                    <a:pt x="1561" y="750"/>
                  </a:lnTo>
                  <a:lnTo>
                    <a:pt x="1563" y="748"/>
                  </a:lnTo>
                  <a:lnTo>
                    <a:pt x="1574" y="750"/>
                  </a:lnTo>
                  <a:lnTo>
                    <a:pt x="1586" y="750"/>
                  </a:lnTo>
                  <a:lnTo>
                    <a:pt x="1599" y="748"/>
                  </a:lnTo>
                  <a:lnTo>
                    <a:pt x="1609" y="746"/>
                  </a:lnTo>
                  <a:lnTo>
                    <a:pt x="1619" y="740"/>
                  </a:lnTo>
                  <a:lnTo>
                    <a:pt x="1620" y="731"/>
                  </a:lnTo>
                  <a:close/>
                  <a:moveTo>
                    <a:pt x="1776" y="675"/>
                  </a:moveTo>
                  <a:lnTo>
                    <a:pt x="1776" y="687"/>
                  </a:lnTo>
                  <a:lnTo>
                    <a:pt x="1778" y="698"/>
                  </a:lnTo>
                  <a:lnTo>
                    <a:pt x="1776" y="687"/>
                  </a:lnTo>
                  <a:lnTo>
                    <a:pt x="1776" y="675"/>
                  </a:lnTo>
                  <a:close/>
                  <a:moveTo>
                    <a:pt x="1411" y="623"/>
                  </a:moveTo>
                  <a:lnTo>
                    <a:pt x="1407" y="625"/>
                  </a:lnTo>
                  <a:lnTo>
                    <a:pt x="1407" y="627"/>
                  </a:lnTo>
                  <a:lnTo>
                    <a:pt x="1405" y="629"/>
                  </a:lnTo>
                  <a:lnTo>
                    <a:pt x="1404" y="633"/>
                  </a:lnTo>
                  <a:lnTo>
                    <a:pt x="1404" y="635"/>
                  </a:lnTo>
                  <a:lnTo>
                    <a:pt x="1400" y="637"/>
                  </a:lnTo>
                  <a:lnTo>
                    <a:pt x="1398" y="639"/>
                  </a:lnTo>
                  <a:lnTo>
                    <a:pt x="1394" y="639"/>
                  </a:lnTo>
                  <a:lnTo>
                    <a:pt x="1392" y="639"/>
                  </a:lnTo>
                  <a:lnTo>
                    <a:pt x="1388" y="639"/>
                  </a:lnTo>
                  <a:lnTo>
                    <a:pt x="1384" y="639"/>
                  </a:lnTo>
                  <a:lnTo>
                    <a:pt x="1367" y="648"/>
                  </a:lnTo>
                  <a:lnTo>
                    <a:pt x="1352" y="660"/>
                  </a:lnTo>
                  <a:lnTo>
                    <a:pt x="1336" y="673"/>
                  </a:lnTo>
                  <a:lnTo>
                    <a:pt x="1346" y="673"/>
                  </a:lnTo>
                  <a:lnTo>
                    <a:pt x="1350" y="673"/>
                  </a:lnTo>
                  <a:lnTo>
                    <a:pt x="1352" y="671"/>
                  </a:lnTo>
                  <a:lnTo>
                    <a:pt x="1356" y="669"/>
                  </a:lnTo>
                  <a:lnTo>
                    <a:pt x="1359" y="675"/>
                  </a:lnTo>
                  <a:lnTo>
                    <a:pt x="1361" y="677"/>
                  </a:lnTo>
                  <a:lnTo>
                    <a:pt x="1365" y="677"/>
                  </a:lnTo>
                  <a:lnTo>
                    <a:pt x="1371" y="677"/>
                  </a:lnTo>
                  <a:lnTo>
                    <a:pt x="1373" y="675"/>
                  </a:lnTo>
                  <a:lnTo>
                    <a:pt x="1377" y="673"/>
                  </a:lnTo>
                  <a:lnTo>
                    <a:pt x="1379" y="671"/>
                  </a:lnTo>
                  <a:lnTo>
                    <a:pt x="1380" y="671"/>
                  </a:lnTo>
                  <a:lnTo>
                    <a:pt x="1382" y="669"/>
                  </a:lnTo>
                  <a:lnTo>
                    <a:pt x="1386" y="669"/>
                  </a:lnTo>
                  <a:lnTo>
                    <a:pt x="1392" y="666"/>
                  </a:lnTo>
                  <a:lnTo>
                    <a:pt x="1398" y="662"/>
                  </a:lnTo>
                  <a:lnTo>
                    <a:pt x="1404" y="658"/>
                  </a:lnTo>
                  <a:lnTo>
                    <a:pt x="1409" y="656"/>
                  </a:lnTo>
                  <a:lnTo>
                    <a:pt x="1409" y="662"/>
                  </a:lnTo>
                  <a:lnTo>
                    <a:pt x="1407" y="666"/>
                  </a:lnTo>
                  <a:lnTo>
                    <a:pt x="1405" y="668"/>
                  </a:lnTo>
                  <a:lnTo>
                    <a:pt x="1405" y="669"/>
                  </a:lnTo>
                  <a:lnTo>
                    <a:pt x="1404" y="673"/>
                  </a:lnTo>
                  <a:lnTo>
                    <a:pt x="1415" y="673"/>
                  </a:lnTo>
                  <a:lnTo>
                    <a:pt x="1417" y="673"/>
                  </a:lnTo>
                  <a:lnTo>
                    <a:pt x="1419" y="675"/>
                  </a:lnTo>
                  <a:lnTo>
                    <a:pt x="1421" y="677"/>
                  </a:lnTo>
                  <a:lnTo>
                    <a:pt x="1423" y="679"/>
                  </a:lnTo>
                  <a:lnTo>
                    <a:pt x="1427" y="679"/>
                  </a:lnTo>
                  <a:lnTo>
                    <a:pt x="1430" y="679"/>
                  </a:lnTo>
                  <a:lnTo>
                    <a:pt x="1434" y="677"/>
                  </a:lnTo>
                  <a:lnTo>
                    <a:pt x="1436" y="675"/>
                  </a:lnTo>
                  <a:lnTo>
                    <a:pt x="1440" y="673"/>
                  </a:lnTo>
                  <a:lnTo>
                    <a:pt x="1444" y="673"/>
                  </a:lnTo>
                  <a:lnTo>
                    <a:pt x="1457" y="675"/>
                  </a:lnTo>
                  <a:lnTo>
                    <a:pt x="1469" y="679"/>
                  </a:lnTo>
                  <a:lnTo>
                    <a:pt x="1478" y="681"/>
                  </a:lnTo>
                  <a:lnTo>
                    <a:pt x="1478" y="689"/>
                  </a:lnTo>
                  <a:lnTo>
                    <a:pt x="1471" y="689"/>
                  </a:lnTo>
                  <a:lnTo>
                    <a:pt x="1463" y="689"/>
                  </a:lnTo>
                  <a:lnTo>
                    <a:pt x="1455" y="689"/>
                  </a:lnTo>
                  <a:lnTo>
                    <a:pt x="1452" y="689"/>
                  </a:lnTo>
                  <a:lnTo>
                    <a:pt x="1440" y="691"/>
                  </a:lnTo>
                  <a:lnTo>
                    <a:pt x="1427" y="698"/>
                  </a:lnTo>
                  <a:lnTo>
                    <a:pt x="1415" y="708"/>
                  </a:lnTo>
                  <a:lnTo>
                    <a:pt x="1411" y="717"/>
                  </a:lnTo>
                  <a:lnTo>
                    <a:pt x="1415" y="716"/>
                  </a:lnTo>
                  <a:lnTo>
                    <a:pt x="1419" y="712"/>
                  </a:lnTo>
                  <a:lnTo>
                    <a:pt x="1423" y="710"/>
                  </a:lnTo>
                  <a:lnTo>
                    <a:pt x="1427" y="710"/>
                  </a:lnTo>
                  <a:lnTo>
                    <a:pt x="1419" y="723"/>
                  </a:lnTo>
                  <a:lnTo>
                    <a:pt x="1415" y="739"/>
                  </a:lnTo>
                  <a:lnTo>
                    <a:pt x="1411" y="756"/>
                  </a:lnTo>
                  <a:lnTo>
                    <a:pt x="1411" y="771"/>
                  </a:lnTo>
                  <a:lnTo>
                    <a:pt x="1413" y="775"/>
                  </a:lnTo>
                  <a:lnTo>
                    <a:pt x="1415" y="779"/>
                  </a:lnTo>
                  <a:lnTo>
                    <a:pt x="1421" y="783"/>
                  </a:lnTo>
                  <a:lnTo>
                    <a:pt x="1427" y="783"/>
                  </a:lnTo>
                  <a:lnTo>
                    <a:pt x="1430" y="783"/>
                  </a:lnTo>
                  <a:lnTo>
                    <a:pt x="1432" y="779"/>
                  </a:lnTo>
                  <a:lnTo>
                    <a:pt x="1434" y="775"/>
                  </a:lnTo>
                  <a:lnTo>
                    <a:pt x="1436" y="771"/>
                  </a:lnTo>
                  <a:lnTo>
                    <a:pt x="1438" y="765"/>
                  </a:lnTo>
                  <a:lnTo>
                    <a:pt x="1440" y="760"/>
                  </a:lnTo>
                  <a:lnTo>
                    <a:pt x="1440" y="756"/>
                  </a:lnTo>
                  <a:lnTo>
                    <a:pt x="1440" y="737"/>
                  </a:lnTo>
                  <a:lnTo>
                    <a:pt x="1440" y="733"/>
                  </a:lnTo>
                  <a:lnTo>
                    <a:pt x="1440" y="727"/>
                  </a:lnTo>
                  <a:lnTo>
                    <a:pt x="1440" y="723"/>
                  </a:lnTo>
                  <a:lnTo>
                    <a:pt x="1440" y="717"/>
                  </a:lnTo>
                  <a:lnTo>
                    <a:pt x="1440" y="714"/>
                  </a:lnTo>
                  <a:lnTo>
                    <a:pt x="1442" y="710"/>
                  </a:lnTo>
                  <a:lnTo>
                    <a:pt x="1446" y="710"/>
                  </a:lnTo>
                  <a:lnTo>
                    <a:pt x="1452" y="708"/>
                  </a:lnTo>
                  <a:lnTo>
                    <a:pt x="1455" y="706"/>
                  </a:lnTo>
                  <a:lnTo>
                    <a:pt x="1459" y="704"/>
                  </a:lnTo>
                  <a:lnTo>
                    <a:pt x="1459" y="702"/>
                  </a:lnTo>
                  <a:lnTo>
                    <a:pt x="1461" y="700"/>
                  </a:lnTo>
                  <a:lnTo>
                    <a:pt x="1461" y="696"/>
                  </a:lnTo>
                  <a:lnTo>
                    <a:pt x="1463" y="694"/>
                  </a:lnTo>
                  <a:lnTo>
                    <a:pt x="1463" y="694"/>
                  </a:lnTo>
                  <a:lnTo>
                    <a:pt x="1467" y="693"/>
                  </a:lnTo>
                  <a:lnTo>
                    <a:pt x="1469" y="694"/>
                  </a:lnTo>
                  <a:lnTo>
                    <a:pt x="1475" y="696"/>
                  </a:lnTo>
                  <a:lnTo>
                    <a:pt x="1480" y="698"/>
                  </a:lnTo>
                  <a:lnTo>
                    <a:pt x="1484" y="702"/>
                  </a:lnTo>
                  <a:lnTo>
                    <a:pt x="1490" y="704"/>
                  </a:lnTo>
                  <a:lnTo>
                    <a:pt x="1494" y="708"/>
                  </a:lnTo>
                  <a:lnTo>
                    <a:pt x="1494" y="712"/>
                  </a:lnTo>
                  <a:lnTo>
                    <a:pt x="1494" y="717"/>
                  </a:lnTo>
                  <a:lnTo>
                    <a:pt x="1492" y="723"/>
                  </a:lnTo>
                  <a:lnTo>
                    <a:pt x="1490" y="729"/>
                  </a:lnTo>
                  <a:lnTo>
                    <a:pt x="1488" y="735"/>
                  </a:lnTo>
                  <a:lnTo>
                    <a:pt x="1492" y="735"/>
                  </a:lnTo>
                  <a:lnTo>
                    <a:pt x="1494" y="733"/>
                  </a:lnTo>
                  <a:lnTo>
                    <a:pt x="1496" y="733"/>
                  </a:lnTo>
                  <a:lnTo>
                    <a:pt x="1498" y="731"/>
                  </a:lnTo>
                  <a:lnTo>
                    <a:pt x="1500" y="731"/>
                  </a:lnTo>
                  <a:lnTo>
                    <a:pt x="1501" y="737"/>
                  </a:lnTo>
                  <a:lnTo>
                    <a:pt x="1503" y="742"/>
                  </a:lnTo>
                  <a:lnTo>
                    <a:pt x="1505" y="746"/>
                  </a:lnTo>
                  <a:lnTo>
                    <a:pt x="1509" y="750"/>
                  </a:lnTo>
                  <a:lnTo>
                    <a:pt x="1515" y="744"/>
                  </a:lnTo>
                  <a:lnTo>
                    <a:pt x="1519" y="733"/>
                  </a:lnTo>
                  <a:lnTo>
                    <a:pt x="1523" y="719"/>
                  </a:lnTo>
                  <a:lnTo>
                    <a:pt x="1526" y="710"/>
                  </a:lnTo>
                  <a:lnTo>
                    <a:pt x="1528" y="712"/>
                  </a:lnTo>
                  <a:lnTo>
                    <a:pt x="1530" y="714"/>
                  </a:lnTo>
                  <a:lnTo>
                    <a:pt x="1534" y="717"/>
                  </a:lnTo>
                  <a:lnTo>
                    <a:pt x="1538" y="719"/>
                  </a:lnTo>
                  <a:lnTo>
                    <a:pt x="1544" y="719"/>
                  </a:lnTo>
                  <a:lnTo>
                    <a:pt x="1546" y="719"/>
                  </a:lnTo>
                  <a:lnTo>
                    <a:pt x="1548" y="716"/>
                  </a:lnTo>
                  <a:lnTo>
                    <a:pt x="1549" y="712"/>
                  </a:lnTo>
                  <a:lnTo>
                    <a:pt x="1548" y="706"/>
                  </a:lnTo>
                  <a:lnTo>
                    <a:pt x="1546" y="702"/>
                  </a:lnTo>
                  <a:lnTo>
                    <a:pt x="1542" y="698"/>
                  </a:lnTo>
                  <a:lnTo>
                    <a:pt x="1538" y="694"/>
                  </a:lnTo>
                  <a:lnTo>
                    <a:pt x="1532" y="691"/>
                  </a:lnTo>
                  <a:lnTo>
                    <a:pt x="1517" y="691"/>
                  </a:lnTo>
                  <a:lnTo>
                    <a:pt x="1500" y="685"/>
                  </a:lnTo>
                  <a:lnTo>
                    <a:pt x="1482" y="681"/>
                  </a:lnTo>
                  <a:lnTo>
                    <a:pt x="1467" y="669"/>
                  </a:lnTo>
                  <a:lnTo>
                    <a:pt x="1465" y="666"/>
                  </a:lnTo>
                  <a:lnTo>
                    <a:pt x="1465" y="662"/>
                  </a:lnTo>
                  <a:lnTo>
                    <a:pt x="1463" y="658"/>
                  </a:lnTo>
                  <a:lnTo>
                    <a:pt x="1461" y="652"/>
                  </a:lnTo>
                  <a:lnTo>
                    <a:pt x="1459" y="648"/>
                  </a:lnTo>
                  <a:lnTo>
                    <a:pt x="1452" y="643"/>
                  </a:lnTo>
                  <a:lnTo>
                    <a:pt x="1444" y="637"/>
                  </a:lnTo>
                  <a:lnTo>
                    <a:pt x="1436" y="631"/>
                  </a:lnTo>
                  <a:lnTo>
                    <a:pt x="1430" y="629"/>
                  </a:lnTo>
                  <a:lnTo>
                    <a:pt x="1427" y="629"/>
                  </a:lnTo>
                  <a:lnTo>
                    <a:pt x="1427" y="629"/>
                  </a:lnTo>
                  <a:lnTo>
                    <a:pt x="1427" y="631"/>
                  </a:lnTo>
                  <a:lnTo>
                    <a:pt x="1427" y="635"/>
                  </a:lnTo>
                  <a:lnTo>
                    <a:pt x="1425" y="637"/>
                  </a:lnTo>
                  <a:lnTo>
                    <a:pt x="1423" y="635"/>
                  </a:lnTo>
                  <a:lnTo>
                    <a:pt x="1421" y="631"/>
                  </a:lnTo>
                  <a:lnTo>
                    <a:pt x="1419" y="627"/>
                  </a:lnTo>
                  <a:lnTo>
                    <a:pt x="1415" y="625"/>
                  </a:lnTo>
                  <a:lnTo>
                    <a:pt x="1411" y="623"/>
                  </a:lnTo>
                  <a:close/>
                  <a:moveTo>
                    <a:pt x="1281" y="0"/>
                  </a:moveTo>
                  <a:lnTo>
                    <a:pt x="1302" y="3"/>
                  </a:lnTo>
                  <a:lnTo>
                    <a:pt x="1315" y="15"/>
                  </a:lnTo>
                  <a:lnTo>
                    <a:pt x="1321" y="32"/>
                  </a:lnTo>
                  <a:lnTo>
                    <a:pt x="1321" y="34"/>
                  </a:lnTo>
                  <a:lnTo>
                    <a:pt x="1325" y="38"/>
                  </a:lnTo>
                  <a:lnTo>
                    <a:pt x="1327" y="40"/>
                  </a:lnTo>
                  <a:lnTo>
                    <a:pt x="1331" y="42"/>
                  </a:lnTo>
                  <a:lnTo>
                    <a:pt x="1334" y="44"/>
                  </a:lnTo>
                  <a:lnTo>
                    <a:pt x="1338" y="48"/>
                  </a:lnTo>
                  <a:lnTo>
                    <a:pt x="1338" y="51"/>
                  </a:lnTo>
                  <a:lnTo>
                    <a:pt x="1338" y="57"/>
                  </a:lnTo>
                  <a:lnTo>
                    <a:pt x="1334" y="59"/>
                  </a:lnTo>
                  <a:lnTo>
                    <a:pt x="1331" y="63"/>
                  </a:lnTo>
                  <a:lnTo>
                    <a:pt x="1327" y="65"/>
                  </a:lnTo>
                  <a:lnTo>
                    <a:pt x="1323" y="67"/>
                  </a:lnTo>
                  <a:lnTo>
                    <a:pt x="1332" y="73"/>
                  </a:lnTo>
                  <a:lnTo>
                    <a:pt x="1344" y="73"/>
                  </a:lnTo>
                  <a:lnTo>
                    <a:pt x="1354" y="76"/>
                  </a:lnTo>
                  <a:lnTo>
                    <a:pt x="1352" y="80"/>
                  </a:lnTo>
                  <a:lnTo>
                    <a:pt x="1348" y="84"/>
                  </a:lnTo>
                  <a:lnTo>
                    <a:pt x="1356" y="88"/>
                  </a:lnTo>
                  <a:lnTo>
                    <a:pt x="1359" y="92"/>
                  </a:lnTo>
                  <a:lnTo>
                    <a:pt x="1361" y="97"/>
                  </a:lnTo>
                  <a:lnTo>
                    <a:pt x="1361" y="101"/>
                  </a:lnTo>
                  <a:lnTo>
                    <a:pt x="1363" y="107"/>
                  </a:lnTo>
                  <a:lnTo>
                    <a:pt x="1367" y="107"/>
                  </a:lnTo>
                  <a:lnTo>
                    <a:pt x="1371" y="105"/>
                  </a:lnTo>
                  <a:lnTo>
                    <a:pt x="1373" y="101"/>
                  </a:lnTo>
                  <a:lnTo>
                    <a:pt x="1375" y="99"/>
                  </a:lnTo>
                  <a:lnTo>
                    <a:pt x="1375" y="94"/>
                  </a:lnTo>
                  <a:lnTo>
                    <a:pt x="1377" y="90"/>
                  </a:lnTo>
                  <a:lnTo>
                    <a:pt x="1379" y="86"/>
                  </a:lnTo>
                  <a:lnTo>
                    <a:pt x="1380" y="84"/>
                  </a:lnTo>
                  <a:lnTo>
                    <a:pt x="1382" y="82"/>
                  </a:lnTo>
                  <a:lnTo>
                    <a:pt x="1388" y="80"/>
                  </a:lnTo>
                  <a:lnTo>
                    <a:pt x="1390" y="82"/>
                  </a:lnTo>
                  <a:lnTo>
                    <a:pt x="1394" y="84"/>
                  </a:lnTo>
                  <a:lnTo>
                    <a:pt x="1398" y="88"/>
                  </a:lnTo>
                  <a:lnTo>
                    <a:pt x="1404" y="92"/>
                  </a:lnTo>
                  <a:lnTo>
                    <a:pt x="1407" y="97"/>
                  </a:lnTo>
                  <a:lnTo>
                    <a:pt x="1409" y="99"/>
                  </a:lnTo>
                  <a:lnTo>
                    <a:pt x="1411" y="103"/>
                  </a:lnTo>
                  <a:lnTo>
                    <a:pt x="1409" y="107"/>
                  </a:lnTo>
                  <a:lnTo>
                    <a:pt x="1407" y="109"/>
                  </a:lnTo>
                  <a:lnTo>
                    <a:pt x="1405" y="111"/>
                  </a:lnTo>
                  <a:lnTo>
                    <a:pt x="1402" y="113"/>
                  </a:lnTo>
                  <a:lnTo>
                    <a:pt x="1400" y="115"/>
                  </a:lnTo>
                  <a:lnTo>
                    <a:pt x="1400" y="119"/>
                  </a:lnTo>
                  <a:lnTo>
                    <a:pt x="1402" y="124"/>
                  </a:lnTo>
                  <a:lnTo>
                    <a:pt x="1407" y="132"/>
                  </a:lnTo>
                  <a:lnTo>
                    <a:pt x="1415" y="140"/>
                  </a:lnTo>
                  <a:lnTo>
                    <a:pt x="1423" y="142"/>
                  </a:lnTo>
                  <a:lnTo>
                    <a:pt x="1432" y="136"/>
                  </a:lnTo>
                  <a:lnTo>
                    <a:pt x="1436" y="130"/>
                  </a:lnTo>
                  <a:lnTo>
                    <a:pt x="1440" y="124"/>
                  </a:lnTo>
                  <a:lnTo>
                    <a:pt x="1440" y="119"/>
                  </a:lnTo>
                  <a:lnTo>
                    <a:pt x="1442" y="113"/>
                  </a:lnTo>
                  <a:lnTo>
                    <a:pt x="1444" y="105"/>
                  </a:lnTo>
                  <a:lnTo>
                    <a:pt x="1448" y="103"/>
                  </a:lnTo>
                  <a:lnTo>
                    <a:pt x="1450" y="101"/>
                  </a:lnTo>
                  <a:lnTo>
                    <a:pt x="1455" y="99"/>
                  </a:lnTo>
                  <a:lnTo>
                    <a:pt x="1457" y="97"/>
                  </a:lnTo>
                  <a:lnTo>
                    <a:pt x="1461" y="96"/>
                  </a:lnTo>
                  <a:lnTo>
                    <a:pt x="1461" y="94"/>
                  </a:lnTo>
                  <a:lnTo>
                    <a:pt x="1461" y="90"/>
                  </a:lnTo>
                  <a:lnTo>
                    <a:pt x="1459" y="88"/>
                  </a:lnTo>
                  <a:lnTo>
                    <a:pt x="1455" y="84"/>
                  </a:lnTo>
                  <a:lnTo>
                    <a:pt x="1453" y="80"/>
                  </a:lnTo>
                  <a:lnTo>
                    <a:pt x="1453" y="76"/>
                  </a:lnTo>
                  <a:lnTo>
                    <a:pt x="1453" y="73"/>
                  </a:lnTo>
                  <a:lnTo>
                    <a:pt x="1455" y="69"/>
                  </a:lnTo>
                  <a:lnTo>
                    <a:pt x="1459" y="67"/>
                  </a:lnTo>
                  <a:lnTo>
                    <a:pt x="1463" y="65"/>
                  </a:lnTo>
                  <a:lnTo>
                    <a:pt x="1469" y="65"/>
                  </a:lnTo>
                  <a:lnTo>
                    <a:pt x="1473" y="65"/>
                  </a:lnTo>
                  <a:lnTo>
                    <a:pt x="1478" y="67"/>
                  </a:lnTo>
                  <a:lnTo>
                    <a:pt x="1484" y="69"/>
                  </a:lnTo>
                  <a:lnTo>
                    <a:pt x="1496" y="71"/>
                  </a:lnTo>
                  <a:lnTo>
                    <a:pt x="1503" y="74"/>
                  </a:lnTo>
                  <a:lnTo>
                    <a:pt x="1509" y="78"/>
                  </a:lnTo>
                  <a:lnTo>
                    <a:pt x="1515" y="82"/>
                  </a:lnTo>
                  <a:lnTo>
                    <a:pt x="1524" y="84"/>
                  </a:lnTo>
                  <a:lnTo>
                    <a:pt x="1524" y="90"/>
                  </a:lnTo>
                  <a:lnTo>
                    <a:pt x="1524" y="92"/>
                  </a:lnTo>
                  <a:lnTo>
                    <a:pt x="1524" y="96"/>
                  </a:lnTo>
                  <a:lnTo>
                    <a:pt x="1524" y="97"/>
                  </a:lnTo>
                  <a:lnTo>
                    <a:pt x="1524" y="99"/>
                  </a:lnTo>
                  <a:lnTo>
                    <a:pt x="1517" y="103"/>
                  </a:lnTo>
                  <a:lnTo>
                    <a:pt x="1513" y="107"/>
                  </a:lnTo>
                  <a:lnTo>
                    <a:pt x="1511" y="111"/>
                  </a:lnTo>
                  <a:lnTo>
                    <a:pt x="1511" y="115"/>
                  </a:lnTo>
                  <a:lnTo>
                    <a:pt x="1511" y="119"/>
                  </a:lnTo>
                  <a:lnTo>
                    <a:pt x="1513" y="120"/>
                  </a:lnTo>
                  <a:lnTo>
                    <a:pt x="1513" y="124"/>
                  </a:lnTo>
                  <a:lnTo>
                    <a:pt x="1515" y="126"/>
                  </a:lnTo>
                  <a:lnTo>
                    <a:pt x="1517" y="128"/>
                  </a:lnTo>
                  <a:lnTo>
                    <a:pt x="1521" y="130"/>
                  </a:lnTo>
                  <a:lnTo>
                    <a:pt x="1524" y="134"/>
                  </a:lnTo>
                  <a:lnTo>
                    <a:pt x="1526" y="136"/>
                  </a:lnTo>
                  <a:lnTo>
                    <a:pt x="1528" y="140"/>
                  </a:lnTo>
                  <a:lnTo>
                    <a:pt x="1524" y="145"/>
                  </a:lnTo>
                  <a:lnTo>
                    <a:pt x="1517" y="155"/>
                  </a:lnTo>
                  <a:lnTo>
                    <a:pt x="1505" y="163"/>
                  </a:lnTo>
                  <a:lnTo>
                    <a:pt x="1496" y="168"/>
                  </a:lnTo>
                  <a:lnTo>
                    <a:pt x="1492" y="168"/>
                  </a:lnTo>
                  <a:lnTo>
                    <a:pt x="1488" y="165"/>
                  </a:lnTo>
                  <a:lnTo>
                    <a:pt x="1486" y="163"/>
                  </a:lnTo>
                  <a:lnTo>
                    <a:pt x="1484" y="163"/>
                  </a:lnTo>
                  <a:lnTo>
                    <a:pt x="1482" y="165"/>
                  </a:lnTo>
                  <a:lnTo>
                    <a:pt x="1482" y="167"/>
                  </a:lnTo>
                  <a:lnTo>
                    <a:pt x="1482" y="168"/>
                  </a:lnTo>
                  <a:lnTo>
                    <a:pt x="1484" y="170"/>
                  </a:lnTo>
                  <a:lnTo>
                    <a:pt x="1478" y="172"/>
                  </a:lnTo>
                  <a:lnTo>
                    <a:pt x="1473" y="172"/>
                  </a:lnTo>
                  <a:lnTo>
                    <a:pt x="1469" y="174"/>
                  </a:lnTo>
                  <a:lnTo>
                    <a:pt x="1467" y="176"/>
                  </a:lnTo>
                  <a:lnTo>
                    <a:pt x="1463" y="176"/>
                  </a:lnTo>
                  <a:lnTo>
                    <a:pt x="1459" y="176"/>
                  </a:lnTo>
                  <a:lnTo>
                    <a:pt x="1455" y="172"/>
                  </a:lnTo>
                  <a:lnTo>
                    <a:pt x="1452" y="170"/>
                  </a:lnTo>
                  <a:lnTo>
                    <a:pt x="1448" y="167"/>
                  </a:lnTo>
                  <a:lnTo>
                    <a:pt x="1442" y="165"/>
                  </a:lnTo>
                  <a:lnTo>
                    <a:pt x="1436" y="165"/>
                  </a:lnTo>
                  <a:lnTo>
                    <a:pt x="1434" y="165"/>
                  </a:lnTo>
                  <a:lnTo>
                    <a:pt x="1434" y="167"/>
                  </a:lnTo>
                  <a:lnTo>
                    <a:pt x="1436" y="168"/>
                  </a:lnTo>
                  <a:lnTo>
                    <a:pt x="1436" y="170"/>
                  </a:lnTo>
                  <a:lnTo>
                    <a:pt x="1438" y="174"/>
                  </a:lnTo>
                  <a:lnTo>
                    <a:pt x="1440" y="176"/>
                  </a:lnTo>
                  <a:lnTo>
                    <a:pt x="1440" y="178"/>
                  </a:lnTo>
                  <a:lnTo>
                    <a:pt x="1440" y="180"/>
                  </a:lnTo>
                  <a:lnTo>
                    <a:pt x="1436" y="184"/>
                  </a:lnTo>
                  <a:lnTo>
                    <a:pt x="1432" y="188"/>
                  </a:lnTo>
                  <a:lnTo>
                    <a:pt x="1427" y="192"/>
                  </a:lnTo>
                  <a:lnTo>
                    <a:pt x="1423" y="195"/>
                  </a:lnTo>
                  <a:lnTo>
                    <a:pt x="1417" y="197"/>
                  </a:lnTo>
                  <a:lnTo>
                    <a:pt x="1413" y="197"/>
                  </a:lnTo>
                  <a:lnTo>
                    <a:pt x="1405" y="195"/>
                  </a:lnTo>
                  <a:lnTo>
                    <a:pt x="1400" y="193"/>
                  </a:lnTo>
                  <a:lnTo>
                    <a:pt x="1394" y="190"/>
                  </a:lnTo>
                  <a:lnTo>
                    <a:pt x="1388" y="186"/>
                  </a:lnTo>
                  <a:lnTo>
                    <a:pt x="1384" y="182"/>
                  </a:lnTo>
                  <a:lnTo>
                    <a:pt x="1377" y="182"/>
                  </a:lnTo>
                  <a:lnTo>
                    <a:pt x="1375" y="182"/>
                  </a:lnTo>
                  <a:lnTo>
                    <a:pt x="1373" y="182"/>
                  </a:lnTo>
                  <a:lnTo>
                    <a:pt x="1380" y="193"/>
                  </a:lnTo>
                  <a:lnTo>
                    <a:pt x="1390" y="199"/>
                  </a:lnTo>
                  <a:lnTo>
                    <a:pt x="1400" y="201"/>
                  </a:lnTo>
                  <a:lnTo>
                    <a:pt x="1411" y="203"/>
                  </a:lnTo>
                  <a:lnTo>
                    <a:pt x="1423" y="205"/>
                  </a:lnTo>
                  <a:lnTo>
                    <a:pt x="1423" y="215"/>
                  </a:lnTo>
                  <a:lnTo>
                    <a:pt x="1415" y="224"/>
                  </a:lnTo>
                  <a:lnTo>
                    <a:pt x="1405" y="234"/>
                  </a:lnTo>
                  <a:lnTo>
                    <a:pt x="1392" y="240"/>
                  </a:lnTo>
                  <a:lnTo>
                    <a:pt x="1379" y="240"/>
                  </a:lnTo>
                  <a:lnTo>
                    <a:pt x="1377" y="240"/>
                  </a:lnTo>
                  <a:lnTo>
                    <a:pt x="1375" y="241"/>
                  </a:lnTo>
                  <a:lnTo>
                    <a:pt x="1375" y="243"/>
                  </a:lnTo>
                  <a:lnTo>
                    <a:pt x="1375" y="245"/>
                  </a:lnTo>
                  <a:lnTo>
                    <a:pt x="1373" y="247"/>
                  </a:lnTo>
                  <a:lnTo>
                    <a:pt x="1373" y="249"/>
                  </a:lnTo>
                  <a:lnTo>
                    <a:pt x="1371" y="251"/>
                  </a:lnTo>
                  <a:lnTo>
                    <a:pt x="1369" y="251"/>
                  </a:lnTo>
                  <a:lnTo>
                    <a:pt x="1365" y="251"/>
                  </a:lnTo>
                  <a:lnTo>
                    <a:pt x="1348" y="245"/>
                  </a:lnTo>
                  <a:lnTo>
                    <a:pt x="1336" y="243"/>
                  </a:lnTo>
                  <a:lnTo>
                    <a:pt x="1331" y="243"/>
                  </a:lnTo>
                  <a:lnTo>
                    <a:pt x="1329" y="243"/>
                  </a:lnTo>
                  <a:lnTo>
                    <a:pt x="1329" y="245"/>
                  </a:lnTo>
                  <a:lnTo>
                    <a:pt x="1329" y="245"/>
                  </a:lnTo>
                  <a:lnTo>
                    <a:pt x="1329" y="245"/>
                  </a:lnTo>
                  <a:lnTo>
                    <a:pt x="1336" y="249"/>
                  </a:lnTo>
                  <a:lnTo>
                    <a:pt x="1348" y="251"/>
                  </a:lnTo>
                  <a:lnTo>
                    <a:pt x="1357" y="255"/>
                  </a:lnTo>
                  <a:lnTo>
                    <a:pt x="1361" y="261"/>
                  </a:lnTo>
                  <a:lnTo>
                    <a:pt x="1359" y="264"/>
                  </a:lnTo>
                  <a:lnTo>
                    <a:pt x="1357" y="268"/>
                  </a:lnTo>
                  <a:lnTo>
                    <a:pt x="1354" y="270"/>
                  </a:lnTo>
                  <a:lnTo>
                    <a:pt x="1350" y="270"/>
                  </a:lnTo>
                  <a:lnTo>
                    <a:pt x="1346" y="272"/>
                  </a:lnTo>
                  <a:lnTo>
                    <a:pt x="1340" y="272"/>
                  </a:lnTo>
                  <a:lnTo>
                    <a:pt x="1336" y="272"/>
                  </a:lnTo>
                  <a:lnTo>
                    <a:pt x="1331" y="272"/>
                  </a:lnTo>
                  <a:lnTo>
                    <a:pt x="1327" y="278"/>
                  </a:lnTo>
                  <a:lnTo>
                    <a:pt x="1321" y="287"/>
                  </a:lnTo>
                  <a:lnTo>
                    <a:pt x="1315" y="297"/>
                  </a:lnTo>
                  <a:lnTo>
                    <a:pt x="1311" y="305"/>
                  </a:lnTo>
                  <a:lnTo>
                    <a:pt x="1298" y="318"/>
                  </a:lnTo>
                  <a:lnTo>
                    <a:pt x="1292" y="335"/>
                  </a:lnTo>
                  <a:lnTo>
                    <a:pt x="1288" y="359"/>
                  </a:lnTo>
                  <a:lnTo>
                    <a:pt x="1288" y="366"/>
                  </a:lnTo>
                  <a:lnTo>
                    <a:pt x="1290" y="372"/>
                  </a:lnTo>
                  <a:lnTo>
                    <a:pt x="1290" y="376"/>
                  </a:lnTo>
                  <a:lnTo>
                    <a:pt x="1290" y="380"/>
                  </a:lnTo>
                  <a:lnTo>
                    <a:pt x="1290" y="383"/>
                  </a:lnTo>
                  <a:lnTo>
                    <a:pt x="1288" y="385"/>
                  </a:lnTo>
                  <a:lnTo>
                    <a:pt x="1292" y="385"/>
                  </a:lnTo>
                  <a:lnTo>
                    <a:pt x="1296" y="383"/>
                  </a:lnTo>
                  <a:lnTo>
                    <a:pt x="1300" y="382"/>
                  </a:lnTo>
                  <a:lnTo>
                    <a:pt x="1304" y="380"/>
                  </a:lnTo>
                  <a:lnTo>
                    <a:pt x="1313" y="385"/>
                  </a:lnTo>
                  <a:lnTo>
                    <a:pt x="1321" y="399"/>
                  </a:lnTo>
                  <a:lnTo>
                    <a:pt x="1327" y="416"/>
                  </a:lnTo>
                  <a:lnTo>
                    <a:pt x="1329" y="430"/>
                  </a:lnTo>
                  <a:lnTo>
                    <a:pt x="1332" y="430"/>
                  </a:lnTo>
                  <a:lnTo>
                    <a:pt x="1338" y="426"/>
                  </a:lnTo>
                  <a:lnTo>
                    <a:pt x="1342" y="424"/>
                  </a:lnTo>
                  <a:lnTo>
                    <a:pt x="1346" y="422"/>
                  </a:lnTo>
                  <a:lnTo>
                    <a:pt x="1352" y="420"/>
                  </a:lnTo>
                  <a:lnTo>
                    <a:pt x="1356" y="422"/>
                  </a:lnTo>
                  <a:lnTo>
                    <a:pt x="1361" y="424"/>
                  </a:lnTo>
                  <a:lnTo>
                    <a:pt x="1367" y="426"/>
                  </a:lnTo>
                  <a:lnTo>
                    <a:pt x="1371" y="430"/>
                  </a:lnTo>
                  <a:lnTo>
                    <a:pt x="1377" y="431"/>
                  </a:lnTo>
                  <a:lnTo>
                    <a:pt x="1379" y="433"/>
                  </a:lnTo>
                  <a:lnTo>
                    <a:pt x="1419" y="449"/>
                  </a:lnTo>
                  <a:lnTo>
                    <a:pt x="1455" y="470"/>
                  </a:lnTo>
                  <a:lnTo>
                    <a:pt x="1496" y="470"/>
                  </a:lnTo>
                  <a:lnTo>
                    <a:pt x="1505" y="479"/>
                  </a:lnTo>
                  <a:lnTo>
                    <a:pt x="1509" y="491"/>
                  </a:lnTo>
                  <a:lnTo>
                    <a:pt x="1511" y="502"/>
                  </a:lnTo>
                  <a:lnTo>
                    <a:pt x="1509" y="516"/>
                  </a:lnTo>
                  <a:lnTo>
                    <a:pt x="1513" y="531"/>
                  </a:lnTo>
                  <a:lnTo>
                    <a:pt x="1523" y="545"/>
                  </a:lnTo>
                  <a:lnTo>
                    <a:pt x="1534" y="556"/>
                  </a:lnTo>
                  <a:lnTo>
                    <a:pt x="1548" y="566"/>
                  </a:lnTo>
                  <a:lnTo>
                    <a:pt x="1549" y="568"/>
                  </a:lnTo>
                  <a:lnTo>
                    <a:pt x="1553" y="568"/>
                  </a:lnTo>
                  <a:lnTo>
                    <a:pt x="1555" y="564"/>
                  </a:lnTo>
                  <a:lnTo>
                    <a:pt x="1559" y="562"/>
                  </a:lnTo>
                  <a:lnTo>
                    <a:pt x="1563" y="560"/>
                  </a:lnTo>
                  <a:lnTo>
                    <a:pt x="1567" y="560"/>
                  </a:lnTo>
                  <a:lnTo>
                    <a:pt x="1567" y="554"/>
                  </a:lnTo>
                  <a:lnTo>
                    <a:pt x="1571" y="550"/>
                  </a:lnTo>
                  <a:lnTo>
                    <a:pt x="1574" y="547"/>
                  </a:lnTo>
                  <a:lnTo>
                    <a:pt x="1576" y="545"/>
                  </a:lnTo>
                  <a:lnTo>
                    <a:pt x="1574" y="535"/>
                  </a:lnTo>
                  <a:lnTo>
                    <a:pt x="1572" y="524"/>
                  </a:lnTo>
                  <a:lnTo>
                    <a:pt x="1571" y="510"/>
                  </a:lnTo>
                  <a:lnTo>
                    <a:pt x="1565" y="499"/>
                  </a:lnTo>
                  <a:lnTo>
                    <a:pt x="1555" y="489"/>
                  </a:lnTo>
                  <a:lnTo>
                    <a:pt x="1565" y="485"/>
                  </a:lnTo>
                  <a:lnTo>
                    <a:pt x="1578" y="476"/>
                  </a:lnTo>
                  <a:lnTo>
                    <a:pt x="1592" y="466"/>
                  </a:lnTo>
                  <a:lnTo>
                    <a:pt x="1601" y="456"/>
                  </a:lnTo>
                  <a:lnTo>
                    <a:pt x="1605" y="447"/>
                  </a:lnTo>
                  <a:lnTo>
                    <a:pt x="1603" y="426"/>
                  </a:lnTo>
                  <a:lnTo>
                    <a:pt x="1597" y="410"/>
                  </a:lnTo>
                  <a:lnTo>
                    <a:pt x="1588" y="399"/>
                  </a:lnTo>
                  <a:lnTo>
                    <a:pt x="1578" y="387"/>
                  </a:lnTo>
                  <a:lnTo>
                    <a:pt x="1569" y="374"/>
                  </a:lnTo>
                  <a:lnTo>
                    <a:pt x="1572" y="372"/>
                  </a:lnTo>
                  <a:lnTo>
                    <a:pt x="1576" y="370"/>
                  </a:lnTo>
                  <a:lnTo>
                    <a:pt x="1580" y="368"/>
                  </a:lnTo>
                  <a:lnTo>
                    <a:pt x="1584" y="366"/>
                  </a:lnTo>
                  <a:lnTo>
                    <a:pt x="1588" y="362"/>
                  </a:lnTo>
                  <a:lnTo>
                    <a:pt x="1592" y="359"/>
                  </a:lnTo>
                  <a:lnTo>
                    <a:pt x="1594" y="355"/>
                  </a:lnTo>
                  <a:lnTo>
                    <a:pt x="1594" y="347"/>
                  </a:lnTo>
                  <a:lnTo>
                    <a:pt x="1592" y="343"/>
                  </a:lnTo>
                  <a:lnTo>
                    <a:pt x="1590" y="339"/>
                  </a:lnTo>
                  <a:lnTo>
                    <a:pt x="1586" y="335"/>
                  </a:lnTo>
                  <a:lnTo>
                    <a:pt x="1584" y="332"/>
                  </a:lnTo>
                  <a:lnTo>
                    <a:pt x="1580" y="328"/>
                  </a:lnTo>
                  <a:lnTo>
                    <a:pt x="1578" y="324"/>
                  </a:lnTo>
                  <a:lnTo>
                    <a:pt x="1578" y="322"/>
                  </a:lnTo>
                  <a:lnTo>
                    <a:pt x="1580" y="320"/>
                  </a:lnTo>
                  <a:lnTo>
                    <a:pt x="1586" y="316"/>
                  </a:lnTo>
                  <a:lnTo>
                    <a:pt x="1588" y="312"/>
                  </a:lnTo>
                  <a:lnTo>
                    <a:pt x="1588" y="309"/>
                  </a:lnTo>
                  <a:lnTo>
                    <a:pt x="1588" y="305"/>
                  </a:lnTo>
                  <a:lnTo>
                    <a:pt x="1586" y="301"/>
                  </a:lnTo>
                  <a:lnTo>
                    <a:pt x="1584" y="299"/>
                  </a:lnTo>
                  <a:lnTo>
                    <a:pt x="1580" y="295"/>
                  </a:lnTo>
                  <a:lnTo>
                    <a:pt x="1578" y="293"/>
                  </a:lnTo>
                  <a:lnTo>
                    <a:pt x="1578" y="291"/>
                  </a:lnTo>
                  <a:lnTo>
                    <a:pt x="1578" y="286"/>
                  </a:lnTo>
                  <a:lnTo>
                    <a:pt x="1582" y="282"/>
                  </a:lnTo>
                  <a:lnTo>
                    <a:pt x="1584" y="280"/>
                  </a:lnTo>
                  <a:lnTo>
                    <a:pt x="1588" y="278"/>
                  </a:lnTo>
                  <a:lnTo>
                    <a:pt x="1592" y="276"/>
                  </a:lnTo>
                  <a:lnTo>
                    <a:pt x="1597" y="276"/>
                  </a:lnTo>
                  <a:lnTo>
                    <a:pt x="1613" y="278"/>
                  </a:lnTo>
                  <a:lnTo>
                    <a:pt x="1628" y="284"/>
                  </a:lnTo>
                  <a:lnTo>
                    <a:pt x="1644" y="286"/>
                  </a:lnTo>
                  <a:lnTo>
                    <a:pt x="1649" y="286"/>
                  </a:lnTo>
                  <a:lnTo>
                    <a:pt x="1651" y="284"/>
                  </a:lnTo>
                  <a:lnTo>
                    <a:pt x="1655" y="282"/>
                  </a:lnTo>
                  <a:lnTo>
                    <a:pt x="1657" y="282"/>
                  </a:lnTo>
                  <a:lnTo>
                    <a:pt x="1661" y="280"/>
                  </a:lnTo>
                  <a:lnTo>
                    <a:pt x="1672" y="284"/>
                  </a:lnTo>
                  <a:lnTo>
                    <a:pt x="1680" y="291"/>
                  </a:lnTo>
                  <a:lnTo>
                    <a:pt x="1690" y="299"/>
                  </a:lnTo>
                  <a:lnTo>
                    <a:pt x="1699" y="305"/>
                  </a:lnTo>
                  <a:lnTo>
                    <a:pt x="1703" y="312"/>
                  </a:lnTo>
                  <a:lnTo>
                    <a:pt x="1709" y="318"/>
                  </a:lnTo>
                  <a:lnTo>
                    <a:pt x="1716" y="320"/>
                  </a:lnTo>
                  <a:lnTo>
                    <a:pt x="1726" y="322"/>
                  </a:lnTo>
                  <a:lnTo>
                    <a:pt x="1732" y="326"/>
                  </a:lnTo>
                  <a:lnTo>
                    <a:pt x="1736" y="332"/>
                  </a:lnTo>
                  <a:lnTo>
                    <a:pt x="1738" y="345"/>
                  </a:lnTo>
                  <a:lnTo>
                    <a:pt x="1741" y="359"/>
                  </a:lnTo>
                  <a:lnTo>
                    <a:pt x="1745" y="370"/>
                  </a:lnTo>
                  <a:lnTo>
                    <a:pt x="1753" y="376"/>
                  </a:lnTo>
                  <a:lnTo>
                    <a:pt x="1757" y="376"/>
                  </a:lnTo>
                  <a:lnTo>
                    <a:pt x="1759" y="380"/>
                  </a:lnTo>
                  <a:lnTo>
                    <a:pt x="1763" y="382"/>
                  </a:lnTo>
                  <a:lnTo>
                    <a:pt x="1764" y="385"/>
                  </a:lnTo>
                  <a:lnTo>
                    <a:pt x="1768" y="387"/>
                  </a:lnTo>
                  <a:lnTo>
                    <a:pt x="1774" y="389"/>
                  </a:lnTo>
                  <a:lnTo>
                    <a:pt x="1786" y="385"/>
                  </a:lnTo>
                  <a:lnTo>
                    <a:pt x="1797" y="376"/>
                  </a:lnTo>
                  <a:lnTo>
                    <a:pt x="1805" y="366"/>
                  </a:lnTo>
                  <a:lnTo>
                    <a:pt x="1809" y="357"/>
                  </a:lnTo>
                  <a:lnTo>
                    <a:pt x="1811" y="353"/>
                  </a:lnTo>
                  <a:lnTo>
                    <a:pt x="1812" y="347"/>
                  </a:lnTo>
                  <a:lnTo>
                    <a:pt x="1816" y="345"/>
                  </a:lnTo>
                  <a:lnTo>
                    <a:pt x="1820" y="341"/>
                  </a:lnTo>
                  <a:lnTo>
                    <a:pt x="1824" y="339"/>
                  </a:lnTo>
                  <a:lnTo>
                    <a:pt x="1826" y="341"/>
                  </a:lnTo>
                  <a:lnTo>
                    <a:pt x="1828" y="345"/>
                  </a:lnTo>
                  <a:lnTo>
                    <a:pt x="1832" y="347"/>
                  </a:lnTo>
                  <a:lnTo>
                    <a:pt x="1834" y="347"/>
                  </a:lnTo>
                  <a:lnTo>
                    <a:pt x="1837" y="357"/>
                  </a:lnTo>
                  <a:lnTo>
                    <a:pt x="1845" y="362"/>
                  </a:lnTo>
                  <a:lnTo>
                    <a:pt x="1851" y="368"/>
                  </a:lnTo>
                  <a:lnTo>
                    <a:pt x="1857" y="374"/>
                  </a:lnTo>
                  <a:lnTo>
                    <a:pt x="1855" y="382"/>
                  </a:lnTo>
                  <a:lnTo>
                    <a:pt x="1855" y="387"/>
                  </a:lnTo>
                  <a:lnTo>
                    <a:pt x="1857" y="391"/>
                  </a:lnTo>
                  <a:lnTo>
                    <a:pt x="1860" y="397"/>
                  </a:lnTo>
                  <a:lnTo>
                    <a:pt x="1864" y="401"/>
                  </a:lnTo>
                  <a:lnTo>
                    <a:pt x="1868" y="405"/>
                  </a:lnTo>
                  <a:lnTo>
                    <a:pt x="1874" y="406"/>
                  </a:lnTo>
                  <a:lnTo>
                    <a:pt x="1876" y="408"/>
                  </a:lnTo>
                  <a:lnTo>
                    <a:pt x="1876" y="412"/>
                  </a:lnTo>
                  <a:lnTo>
                    <a:pt x="1878" y="416"/>
                  </a:lnTo>
                  <a:lnTo>
                    <a:pt x="1880" y="420"/>
                  </a:lnTo>
                  <a:lnTo>
                    <a:pt x="1882" y="426"/>
                  </a:lnTo>
                  <a:lnTo>
                    <a:pt x="1880" y="430"/>
                  </a:lnTo>
                  <a:lnTo>
                    <a:pt x="1878" y="431"/>
                  </a:lnTo>
                  <a:lnTo>
                    <a:pt x="1876" y="433"/>
                  </a:lnTo>
                  <a:lnTo>
                    <a:pt x="1874" y="435"/>
                  </a:lnTo>
                  <a:lnTo>
                    <a:pt x="1872" y="437"/>
                  </a:lnTo>
                  <a:lnTo>
                    <a:pt x="1876" y="439"/>
                  </a:lnTo>
                  <a:lnTo>
                    <a:pt x="1880" y="443"/>
                  </a:lnTo>
                  <a:lnTo>
                    <a:pt x="1884" y="447"/>
                  </a:lnTo>
                  <a:lnTo>
                    <a:pt x="1889" y="449"/>
                  </a:lnTo>
                  <a:lnTo>
                    <a:pt x="1895" y="451"/>
                  </a:lnTo>
                  <a:lnTo>
                    <a:pt x="1903" y="451"/>
                  </a:lnTo>
                  <a:lnTo>
                    <a:pt x="1903" y="453"/>
                  </a:lnTo>
                  <a:lnTo>
                    <a:pt x="1907" y="464"/>
                  </a:lnTo>
                  <a:lnTo>
                    <a:pt x="1914" y="472"/>
                  </a:lnTo>
                  <a:lnTo>
                    <a:pt x="1926" y="478"/>
                  </a:lnTo>
                  <a:lnTo>
                    <a:pt x="1937" y="479"/>
                  </a:lnTo>
                  <a:lnTo>
                    <a:pt x="1949" y="479"/>
                  </a:lnTo>
                  <a:lnTo>
                    <a:pt x="1949" y="481"/>
                  </a:lnTo>
                  <a:lnTo>
                    <a:pt x="1951" y="483"/>
                  </a:lnTo>
                  <a:lnTo>
                    <a:pt x="1953" y="485"/>
                  </a:lnTo>
                  <a:lnTo>
                    <a:pt x="1953" y="487"/>
                  </a:lnTo>
                  <a:lnTo>
                    <a:pt x="1945" y="495"/>
                  </a:lnTo>
                  <a:lnTo>
                    <a:pt x="1932" y="501"/>
                  </a:lnTo>
                  <a:lnTo>
                    <a:pt x="1916" y="504"/>
                  </a:lnTo>
                  <a:lnTo>
                    <a:pt x="1903" y="510"/>
                  </a:lnTo>
                  <a:lnTo>
                    <a:pt x="1905" y="512"/>
                  </a:lnTo>
                  <a:lnTo>
                    <a:pt x="1907" y="512"/>
                  </a:lnTo>
                  <a:lnTo>
                    <a:pt x="1910" y="512"/>
                  </a:lnTo>
                  <a:lnTo>
                    <a:pt x="1924" y="510"/>
                  </a:lnTo>
                  <a:lnTo>
                    <a:pt x="1939" y="506"/>
                  </a:lnTo>
                  <a:lnTo>
                    <a:pt x="1956" y="501"/>
                  </a:lnTo>
                  <a:lnTo>
                    <a:pt x="1970" y="493"/>
                  </a:lnTo>
                  <a:lnTo>
                    <a:pt x="1970" y="501"/>
                  </a:lnTo>
                  <a:lnTo>
                    <a:pt x="1972" y="502"/>
                  </a:lnTo>
                  <a:lnTo>
                    <a:pt x="1972" y="504"/>
                  </a:lnTo>
                  <a:lnTo>
                    <a:pt x="1972" y="506"/>
                  </a:lnTo>
                  <a:lnTo>
                    <a:pt x="1972" y="508"/>
                  </a:lnTo>
                  <a:lnTo>
                    <a:pt x="1972" y="510"/>
                  </a:lnTo>
                  <a:lnTo>
                    <a:pt x="1974" y="510"/>
                  </a:lnTo>
                  <a:lnTo>
                    <a:pt x="1978" y="516"/>
                  </a:lnTo>
                  <a:lnTo>
                    <a:pt x="1980" y="522"/>
                  </a:lnTo>
                  <a:lnTo>
                    <a:pt x="1981" y="527"/>
                  </a:lnTo>
                  <a:lnTo>
                    <a:pt x="1983" y="533"/>
                  </a:lnTo>
                  <a:lnTo>
                    <a:pt x="1983" y="541"/>
                  </a:lnTo>
                  <a:lnTo>
                    <a:pt x="1980" y="549"/>
                  </a:lnTo>
                  <a:lnTo>
                    <a:pt x="1970" y="556"/>
                  </a:lnTo>
                  <a:lnTo>
                    <a:pt x="1956" y="560"/>
                  </a:lnTo>
                  <a:lnTo>
                    <a:pt x="1943" y="566"/>
                  </a:lnTo>
                  <a:lnTo>
                    <a:pt x="1932" y="570"/>
                  </a:lnTo>
                  <a:lnTo>
                    <a:pt x="1924" y="575"/>
                  </a:lnTo>
                  <a:lnTo>
                    <a:pt x="1910" y="587"/>
                  </a:lnTo>
                  <a:lnTo>
                    <a:pt x="1895" y="591"/>
                  </a:lnTo>
                  <a:lnTo>
                    <a:pt x="1878" y="589"/>
                  </a:lnTo>
                  <a:lnTo>
                    <a:pt x="1857" y="589"/>
                  </a:lnTo>
                  <a:lnTo>
                    <a:pt x="1836" y="587"/>
                  </a:lnTo>
                  <a:lnTo>
                    <a:pt x="1818" y="587"/>
                  </a:lnTo>
                  <a:lnTo>
                    <a:pt x="1797" y="591"/>
                  </a:lnTo>
                  <a:lnTo>
                    <a:pt x="1791" y="595"/>
                  </a:lnTo>
                  <a:lnTo>
                    <a:pt x="1789" y="597"/>
                  </a:lnTo>
                  <a:lnTo>
                    <a:pt x="1788" y="598"/>
                  </a:lnTo>
                  <a:lnTo>
                    <a:pt x="1786" y="602"/>
                  </a:lnTo>
                  <a:lnTo>
                    <a:pt x="1784" y="606"/>
                  </a:lnTo>
                  <a:lnTo>
                    <a:pt x="1782" y="610"/>
                  </a:lnTo>
                  <a:lnTo>
                    <a:pt x="1770" y="618"/>
                  </a:lnTo>
                  <a:lnTo>
                    <a:pt x="1761" y="621"/>
                  </a:lnTo>
                  <a:lnTo>
                    <a:pt x="1753" y="625"/>
                  </a:lnTo>
                  <a:lnTo>
                    <a:pt x="1745" y="635"/>
                  </a:lnTo>
                  <a:lnTo>
                    <a:pt x="1759" y="631"/>
                  </a:lnTo>
                  <a:lnTo>
                    <a:pt x="1772" y="623"/>
                  </a:lnTo>
                  <a:lnTo>
                    <a:pt x="1786" y="616"/>
                  </a:lnTo>
                  <a:lnTo>
                    <a:pt x="1805" y="614"/>
                  </a:lnTo>
                  <a:lnTo>
                    <a:pt x="1814" y="614"/>
                  </a:lnTo>
                  <a:lnTo>
                    <a:pt x="1826" y="614"/>
                  </a:lnTo>
                  <a:lnTo>
                    <a:pt x="1834" y="616"/>
                  </a:lnTo>
                  <a:lnTo>
                    <a:pt x="1837" y="623"/>
                  </a:lnTo>
                  <a:lnTo>
                    <a:pt x="1836" y="627"/>
                  </a:lnTo>
                  <a:lnTo>
                    <a:pt x="1834" y="631"/>
                  </a:lnTo>
                  <a:lnTo>
                    <a:pt x="1830" y="633"/>
                  </a:lnTo>
                  <a:lnTo>
                    <a:pt x="1826" y="635"/>
                  </a:lnTo>
                  <a:lnTo>
                    <a:pt x="1820" y="639"/>
                  </a:lnTo>
                  <a:lnTo>
                    <a:pt x="1816" y="639"/>
                  </a:lnTo>
                  <a:lnTo>
                    <a:pt x="1812" y="641"/>
                  </a:lnTo>
                  <a:lnTo>
                    <a:pt x="1811" y="643"/>
                  </a:lnTo>
                  <a:lnTo>
                    <a:pt x="1816" y="645"/>
                  </a:lnTo>
                  <a:lnTo>
                    <a:pt x="1822" y="645"/>
                  </a:lnTo>
                  <a:lnTo>
                    <a:pt x="1826" y="645"/>
                  </a:lnTo>
                  <a:lnTo>
                    <a:pt x="1824" y="650"/>
                  </a:lnTo>
                  <a:lnTo>
                    <a:pt x="1822" y="654"/>
                  </a:lnTo>
                  <a:lnTo>
                    <a:pt x="1820" y="656"/>
                  </a:lnTo>
                  <a:lnTo>
                    <a:pt x="1820" y="660"/>
                  </a:lnTo>
                  <a:lnTo>
                    <a:pt x="1824" y="671"/>
                  </a:lnTo>
                  <a:lnTo>
                    <a:pt x="1837" y="683"/>
                  </a:lnTo>
                  <a:lnTo>
                    <a:pt x="1853" y="691"/>
                  </a:lnTo>
                  <a:lnTo>
                    <a:pt x="1866" y="693"/>
                  </a:lnTo>
                  <a:lnTo>
                    <a:pt x="1870" y="693"/>
                  </a:lnTo>
                  <a:lnTo>
                    <a:pt x="1874" y="693"/>
                  </a:lnTo>
                  <a:lnTo>
                    <a:pt x="1878" y="694"/>
                  </a:lnTo>
                  <a:lnTo>
                    <a:pt x="1882" y="696"/>
                  </a:lnTo>
                  <a:lnTo>
                    <a:pt x="1885" y="698"/>
                  </a:lnTo>
                  <a:lnTo>
                    <a:pt x="1887" y="700"/>
                  </a:lnTo>
                  <a:lnTo>
                    <a:pt x="1882" y="704"/>
                  </a:lnTo>
                  <a:lnTo>
                    <a:pt x="1872" y="710"/>
                  </a:lnTo>
                  <a:lnTo>
                    <a:pt x="1859" y="716"/>
                  </a:lnTo>
                  <a:lnTo>
                    <a:pt x="1847" y="721"/>
                  </a:lnTo>
                  <a:lnTo>
                    <a:pt x="1841" y="723"/>
                  </a:lnTo>
                  <a:lnTo>
                    <a:pt x="1836" y="725"/>
                  </a:lnTo>
                  <a:lnTo>
                    <a:pt x="1830" y="729"/>
                  </a:lnTo>
                  <a:lnTo>
                    <a:pt x="1826" y="733"/>
                  </a:lnTo>
                  <a:lnTo>
                    <a:pt x="1822" y="737"/>
                  </a:lnTo>
                  <a:lnTo>
                    <a:pt x="1818" y="739"/>
                  </a:lnTo>
                  <a:lnTo>
                    <a:pt x="1814" y="742"/>
                  </a:lnTo>
                  <a:lnTo>
                    <a:pt x="1812" y="742"/>
                  </a:lnTo>
                  <a:lnTo>
                    <a:pt x="1809" y="742"/>
                  </a:lnTo>
                  <a:lnTo>
                    <a:pt x="1807" y="739"/>
                  </a:lnTo>
                  <a:lnTo>
                    <a:pt x="1803" y="735"/>
                  </a:lnTo>
                  <a:lnTo>
                    <a:pt x="1801" y="731"/>
                  </a:lnTo>
                  <a:lnTo>
                    <a:pt x="1799" y="727"/>
                  </a:lnTo>
                  <a:lnTo>
                    <a:pt x="1803" y="717"/>
                  </a:lnTo>
                  <a:lnTo>
                    <a:pt x="1812" y="710"/>
                  </a:lnTo>
                  <a:lnTo>
                    <a:pt x="1824" y="704"/>
                  </a:lnTo>
                  <a:lnTo>
                    <a:pt x="1836" y="702"/>
                  </a:lnTo>
                  <a:lnTo>
                    <a:pt x="1832" y="702"/>
                  </a:lnTo>
                  <a:lnTo>
                    <a:pt x="1828" y="702"/>
                  </a:lnTo>
                  <a:lnTo>
                    <a:pt x="1828" y="700"/>
                  </a:lnTo>
                  <a:lnTo>
                    <a:pt x="1826" y="698"/>
                  </a:lnTo>
                  <a:lnTo>
                    <a:pt x="1826" y="693"/>
                  </a:lnTo>
                  <a:lnTo>
                    <a:pt x="1822" y="694"/>
                  </a:lnTo>
                  <a:lnTo>
                    <a:pt x="1820" y="696"/>
                  </a:lnTo>
                  <a:lnTo>
                    <a:pt x="1818" y="698"/>
                  </a:lnTo>
                  <a:lnTo>
                    <a:pt x="1816" y="700"/>
                  </a:lnTo>
                  <a:lnTo>
                    <a:pt x="1814" y="704"/>
                  </a:lnTo>
                  <a:lnTo>
                    <a:pt x="1811" y="706"/>
                  </a:lnTo>
                  <a:lnTo>
                    <a:pt x="1809" y="706"/>
                  </a:lnTo>
                  <a:lnTo>
                    <a:pt x="1803" y="708"/>
                  </a:lnTo>
                  <a:lnTo>
                    <a:pt x="1797" y="708"/>
                  </a:lnTo>
                  <a:lnTo>
                    <a:pt x="1793" y="708"/>
                  </a:lnTo>
                  <a:lnTo>
                    <a:pt x="1789" y="706"/>
                  </a:lnTo>
                  <a:lnTo>
                    <a:pt x="1786" y="706"/>
                  </a:lnTo>
                  <a:lnTo>
                    <a:pt x="1786" y="706"/>
                  </a:lnTo>
                  <a:lnTo>
                    <a:pt x="1784" y="708"/>
                  </a:lnTo>
                  <a:lnTo>
                    <a:pt x="1782" y="708"/>
                  </a:lnTo>
                  <a:lnTo>
                    <a:pt x="1778" y="706"/>
                  </a:lnTo>
                  <a:lnTo>
                    <a:pt x="1778" y="708"/>
                  </a:lnTo>
                  <a:lnTo>
                    <a:pt x="1780" y="710"/>
                  </a:lnTo>
                  <a:lnTo>
                    <a:pt x="1782" y="712"/>
                  </a:lnTo>
                  <a:lnTo>
                    <a:pt x="1784" y="716"/>
                  </a:lnTo>
                  <a:lnTo>
                    <a:pt x="1778" y="721"/>
                  </a:lnTo>
                  <a:lnTo>
                    <a:pt x="1772" y="723"/>
                  </a:lnTo>
                  <a:lnTo>
                    <a:pt x="1764" y="725"/>
                  </a:lnTo>
                  <a:lnTo>
                    <a:pt x="1761" y="725"/>
                  </a:lnTo>
                  <a:lnTo>
                    <a:pt x="1757" y="725"/>
                  </a:lnTo>
                  <a:lnTo>
                    <a:pt x="1755" y="723"/>
                  </a:lnTo>
                  <a:lnTo>
                    <a:pt x="1753" y="725"/>
                  </a:lnTo>
                  <a:lnTo>
                    <a:pt x="1749" y="725"/>
                  </a:lnTo>
                  <a:lnTo>
                    <a:pt x="1741" y="733"/>
                  </a:lnTo>
                  <a:lnTo>
                    <a:pt x="1730" y="740"/>
                  </a:lnTo>
                  <a:lnTo>
                    <a:pt x="1722" y="750"/>
                  </a:lnTo>
                  <a:lnTo>
                    <a:pt x="1718" y="765"/>
                  </a:lnTo>
                  <a:lnTo>
                    <a:pt x="1718" y="767"/>
                  </a:lnTo>
                  <a:lnTo>
                    <a:pt x="1720" y="769"/>
                  </a:lnTo>
                  <a:lnTo>
                    <a:pt x="1720" y="771"/>
                  </a:lnTo>
                  <a:lnTo>
                    <a:pt x="1720" y="775"/>
                  </a:lnTo>
                  <a:lnTo>
                    <a:pt x="1722" y="779"/>
                  </a:lnTo>
                  <a:lnTo>
                    <a:pt x="1724" y="781"/>
                  </a:lnTo>
                  <a:lnTo>
                    <a:pt x="1726" y="783"/>
                  </a:lnTo>
                  <a:lnTo>
                    <a:pt x="1728" y="783"/>
                  </a:lnTo>
                  <a:lnTo>
                    <a:pt x="1730" y="781"/>
                  </a:lnTo>
                  <a:lnTo>
                    <a:pt x="1732" y="779"/>
                  </a:lnTo>
                  <a:lnTo>
                    <a:pt x="1734" y="779"/>
                  </a:lnTo>
                  <a:lnTo>
                    <a:pt x="1734" y="783"/>
                  </a:lnTo>
                  <a:lnTo>
                    <a:pt x="1730" y="785"/>
                  </a:lnTo>
                  <a:lnTo>
                    <a:pt x="1724" y="785"/>
                  </a:lnTo>
                  <a:lnTo>
                    <a:pt x="1720" y="785"/>
                  </a:lnTo>
                  <a:lnTo>
                    <a:pt x="1716" y="785"/>
                  </a:lnTo>
                  <a:lnTo>
                    <a:pt x="1713" y="785"/>
                  </a:lnTo>
                  <a:lnTo>
                    <a:pt x="1699" y="790"/>
                  </a:lnTo>
                  <a:lnTo>
                    <a:pt x="1682" y="794"/>
                  </a:lnTo>
                  <a:lnTo>
                    <a:pt x="1667" y="798"/>
                  </a:lnTo>
                  <a:lnTo>
                    <a:pt x="1674" y="798"/>
                  </a:lnTo>
                  <a:lnTo>
                    <a:pt x="1678" y="798"/>
                  </a:lnTo>
                  <a:lnTo>
                    <a:pt x="1682" y="796"/>
                  </a:lnTo>
                  <a:lnTo>
                    <a:pt x="1686" y="796"/>
                  </a:lnTo>
                  <a:lnTo>
                    <a:pt x="1690" y="798"/>
                  </a:lnTo>
                  <a:lnTo>
                    <a:pt x="1682" y="800"/>
                  </a:lnTo>
                  <a:lnTo>
                    <a:pt x="1674" y="802"/>
                  </a:lnTo>
                  <a:lnTo>
                    <a:pt x="1667" y="802"/>
                  </a:lnTo>
                  <a:lnTo>
                    <a:pt x="1663" y="802"/>
                  </a:lnTo>
                  <a:lnTo>
                    <a:pt x="1661" y="800"/>
                  </a:lnTo>
                  <a:lnTo>
                    <a:pt x="1657" y="802"/>
                  </a:lnTo>
                  <a:lnTo>
                    <a:pt x="1657" y="806"/>
                  </a:lnTo>
                  <a:lnTo>
                    <a:pt x="1657" y="808"/>
                  </a:lnTo>
                  <a:lnTo>
                    <a:pt x="1659" y="810"/>
                  </a:lnTo>
                  <a:lnTo>
                    <a:pt x="1661" y="812"/>
                  </a:lnTo>
                  <a:lnTo>
                    <a:pt x="1663" y="813"/>
                  </a:lnTo>
                  <a:lnTo>
                    <a:pt x="1661" y="815"/>
                  </a:lnTo>
                  <a:lnTo>
                    <a:pt x="1659" y="819"/>
                  </a:lnTo>
                  <a:lnTo>
                    <a:pt x="1655" y="825"/>
                  </a:lnTo>
                  <a:lnTo>
                    <a:pt x="1653" y="831"/>
                  </a:lnTo>
                  <a:lnTo>
                    <a:pt x="1649" y="835"/>
                  </a:lnTo>
                  <a:lnTo>
                    <a:pt x="1647" y="838"/>
                  </a:lnTo>
                  <a:lnTo>
                    <a:pt x="1644" y="838"/>
                  </a:lnTo>
                  <a:lnTo>
                    <a:pt x="1644" y="838"/>
                  </a:lnTo>
                  <a:lnTo>
                    <a:pt x="1642" y="836"/>
                  </a:lnTo>
                  <a:lnTo>
                    <a:pt x="1640" y="835"/>
                  </a:lnTo>
                  <a:lnTo>
                    <a:pt x="1638" y="838"/>
                  </a:lnTo>
                  <a:lnTo>
                    <a:pt x="1638" y="840"/>
                  </a:lnTo>
                  <a:lnTo>
                    <a:pt x="1640" y="844"/>
                  </a:lnTo>
                  <a:lnTo>
                    <a:pt x="1642" y="846"/>
                  </a:lnTo>
                  <a:lnTo>
                    <a:pt x="1644" y="850"/>
                  </a:lnTo>
                  <a:lnTo>
                    <a:pt x="1642" y="852"/>
                  </a:lnTo>
                  <a:lnTo>
                    <a:pt x="1642" y="856"/>
                  </a:lnTo>
                  <a:lnTo>
                    <a:pt x="1638" y="859"/>
                  </a:lnTo>
                  <a:lnTo>
                    <a:pt x="1636" y="863"/>
                  </a:lnTo>
                  <a:lnTo>
                    <a:pt x="1634" y="867"/>
                  </a:lnTo>
                  <a:lnTo>
                    <a:pt x="1632" y="871"/>
                  </a:lnTo>
                  <a:lnTo>
                    <a:pt x="1630" y="873"/>
                  </a:lnTo>
                  <a:lnTo>
                    <a:pt x="1628" y="875"/>
                  </a:lnTo>
                  <a:lnTo>
                    <a:pt x="1626" y="873"/>
                  </a:lnTo>
                  <a:lnTo>
                    <a:pt x="1626" y="871"/>
                  </a:lnTo>
                  <a:lnTo>
                    <a:pt x="1626" y="863"/>
                  </a:lnTo>
                  <a:lnTo>
                    <a:pt x="1626" y="861"/>
                  </a:lnTo>
                  <a:lnTo>
                    <a:pt x="1624" y="858"/>
                  </a:lnTo>
                  <a:lnTo>
                    <a:pt x="1622" y="852"/>
                  </a:lnTo>
                  <a:lnTo>
                    <a:pt x="1620" y="848"/>
                  </a:lnTo>
                  <a:lnTo>
                    <a:pt x="1619" y="844"/>
                  </a:lnTo>
                  <a:lnTo>
                    <a:pt x="1619" y="848"/>
                  </a:lnTo>
                  <a:lnTo>
                    <a:pt x="1619" y="850"/>
                  </a:lnTo>
                  <a:lnTo>
                    <a:pt x="1619" y="852"/>
                  </a:lnTo>
                  <a:lnTo>
                    <a:pt x="1619" y="856"/>
                  </a:lnTo>
                  <a:lnTo>
                    <a:pt x="1620" y="861"/>
                  </a:lnTo>
                  <a:lnTo>
                    <a:pt x="1620" y="867"/>
                  </a:lnTo>
                  <a:lnTo>
                    <a:pt x="1622" y="873"/>
                  </a:lnTo>
                  <a:lnTo>
                    <a:pt x="1620" y="875"/>
                  </a:lnTo>
                  <a:lnTo>
                    <a:pt x="1620" y="877"/>
                  </a:lnTo>
                  <a:lnTo>
                    <a:pt x="1620" y="879"/>
                  </a:lnTo>
                  <a:lnTo>
                    <a:pt x="1620" y="879"/>
                  </a:lnTo>
                  <a:lnTo>
                    <a:pt x="1620" y="881"/>
                  </a:lnTo>
                  <a:lnTo>
                    <a:pt x="1622" y="883"/>
                  </a:lnTo>
                  <a:lnTo>
                    <a:pt x="1626" y="883"/>
                  </a:lnTo>
                  <a:lnTo>
                    <a:pt x="1626" y="884"/>
                  </a:lnTo>
                  <a:lnTo>
                    <a:pt x="1626" y="886"/>
                  </a:lnTo>
                  <a:lnTo>
                    <a:pt x="1626" y="888"/>
                  </a:lnTo>
                  <a:lnTo>
                    <a:pt x="1624" y="892"/>
                  </a:lnTo>
                  <a:lnTo>
                    <a:pt x="1622" y="894"/>
                  </a:lnTo>
                  <a:lnTo>
                    <a:pt x="1620" y="896"/>
                  </a:lnTo>
                  <a:lnTo>
                    <a:pt x="1617" y="896"/>
                  </a:lnTo>
                  <a:lnTo>
                    <a:pt x="1620" y="900"/>
                  </a:lnTo>
                  <a:lnTo>
                    <a:pt x="1622" y="902"/>
                  </a:lnTo>
                  <a:lnTo>
                    <a:pt x="1624" y="902"/>
                  </a:lnTo>
                  <a:lnTo>
                    <a:pt x="1624" y="906"/>
                  </a:lnTo>
                  <a:lnTo>
                    <a:pt x="1622" y="907"/>
                  </a:lnTo>
                  <a:lnTo>
                    <a:pt x="1619" y="907"/>
                  </a:lnTo>
                  <a:lnTo>
                    <a:pt x="1615" y="907"/>
                  </a:lnTo>
                  <a:lnTo>
                    <a:pt x="1615" y="913"/>
                  </a:lnTo>
                  <a:lnTo>
                    <a:pt x="1622" y="917"/>
                  </a:lnTo>
                  <a:lnTo>
                    <a:pt x="1620" y="921"/>
                  </a:lnTo>
                  <a:lnTo>
                    <a:pt x="1619" y="923"/>
                  </a:lnTo>
                  <a:lnTo>
                    <a:pt x="1617" y="925"/>
                  </a:lnTo>
                  <a:lnTo>
                    <a:pt x="1611" y="927"/>
                  </a:lnTo>
                  <a:lnTo>
                    <a:pt x="1607" y="929"/>
                  </a:lnTo>
                  <a:lnTo>
                    <a:pt x="1605" y="931"/>
                  </a:lnTo>
                  <a:lnTo>
                    <a:pt x="1601" y="932"/>
                  </a:lnTo>
                  <a:lnTo>
                    <a:pt x="1597" y="934"/>
                  </a:lnTo>
                  <a:lnTo>
                    <a:pt x="1594" y="936"/>
                  </a:lnTo>
                  <a:lnTo>
                    <a:pt x="1592" y="938"/>
                  </a:lnTo>
                  <a:lnTo>
                    <a:pt x="1590" y="940"/>
                  </a:lnTo>
                  <a:lnTo>
                    <a:pt x="1592" y="942"/>
                  </a:lnTo>
                  <a:lnTo>
                    <a:pt x="1576" y="950"/>
                  </a:lnTo>
                  <a:lnTo>
                    <a:pt x="1561" y="957"/>
                  </a:lnTo>
                  <a:lnTo>
                    <a:pt x="1548" y="967"/>
                  </a:lnTo>
                  <a:lnTo>
                    <a:pt x="1536" y="979"/>
                  </a:lnTo>
                  <a:lnTo>
                    <a:pt x="1528" y="996"/>
                  </a:lnTo>
                  <a:lnTo>
                    <a:pt x="1524" y="1015"/>
                  </a:lnTo>
                  <a:lnTo>
                    <a:pt x="1526" y="1028"/>
                  </a:lnTo>
                  <a:lnTo>
                    <a:pt x="1532" y="1038"/>
                  </a:lnTo>
                  <a:lnTo>
                    <a:pt x="1538" y="1050"/>
                  </a:lnTo>
                  <a:lnTo>
                    <a:pt x="1542" y="1061"/>
                  </a:lnTo>
                  <a:lnTo>
                    <a:pt x="1542" y="1065"/>
                  </a:lnTo>
                  <a:lnTo>
                    <a:pt x="1546" y="1071"/>
                  </a:lnTo>
                  <a:lnTo>
                    <a:pt x="1548" y="1076"/>
                  </a:lnTo>
                  <a:lnTo>
                    <a:pt x="1549" y="1082"/>
                  </a:lnTo>
                  <a:lnTo>
                    <a:pt x="1549" y="1090"/>
                  </a:lnTo>
                  <a:lnTo>
                    <a:pt x="1549" y="1096"/>
                  </a:lnTo>
                  <a:lnTo>
                    <a:pt x="1549" y="1101"/>
                  </a:lnTo>
                  <a:lnTo>
                    <a:pt x="1548" y="1107"/>
                  </a:lnTo>
                  <a:lnTo>
                    <a:pt x="1546" y="1111"/>
                  </a:lnTo>
                  <a:lnTo>
                    <a:pt x="1542" y="1113"/>
                  </a:lnTo>
                  <a:lnTo>
                    <a:pt x="1536" y="1115"/>
                  </a:lnTo>
                  <a:lnTo>
                    <a:pt x="1532" y="1113"/>
                  </a:lnTo>
                  <a:lnTo>
                    <a:pt x="1530" y="1111"/>
                  </a:lnTo>
                  <a:lnTo>
                    <a:pt x="1528" y="1109"/>
                  </a:lnTo>
                  <a:lnTo>
                    <a:pt x="1526" y="1105"/>
                  </a:lnTo>
                  <a:lnTo>
                    <a:pt x="1526" y="1101"/>
                  </a:lnTo>
                  <a:lnTo>
                    <a:pt x="1524" y="1099"/>
                  </a:lnTo>
                  <a:lnTo>
                    <a:pt x="1519" y="1092"/>
                  </a:lnTo>
                  <a:lnTo>
                    <a:pt x="1515" y="1088"/>
                  </a:lnTo>
                  <a:lnTo>
                    <a:pt x="1509" y="1082"/>
                  </a:lnTo>
                  <a:lnTo>
                    <a:pt x="1505" y="1076"/>
                  </a:lnTo>
                  <a:lnTo>
                    <a:pt x="1501" y="1065"/>
                  </a:lnTo>
                  <a:lnTo>
                    <a:pt x="1500" y="1051"/>
                  </a:lnTo>
                  <a:lnTo>
                    <a:pt x="1498" y="1040"/>
                  </a:lnTo>
                  <a:lnTo>
                    <a:pt x="1494" y="1028"/>
                  </a:lnTo>
                  <a:lnTo>
                    <a:pt x="1486" y="1021"/>
                  </a:lnTo>
                  <a:lnTo>
                    <a:pt x="1476" y="1019"/>
                  </a:lnTo>
                  <a:lnTo>
                    <a:pt x="1473" y="1019"/>
                  </a:lnTo>
                  <a:lnTo>
                    <a:pt x="1471" y="1021"/>
                  </a:lnTo>
                  <a:lnTo>
                    <a:pt x="1467" y="1023"/>
                  </a:lnTo>
                  <a:lnTo>
                    <a:pt x="1465" y="1025"/>
                  </a:lnTo>
                  <a:lnTo>
                    <a:pt x="1461" y="1026"/>
                  </a:lnTo>
                  <a:lnTo>
                    <a:pt x="1452" y="1023"/>
                  </a:lnTo>
                  <a:lnTo>
                    <a:pt x="1442" y="1015"/>
                  </a:lnTo>
                  <a:lnTo>
                    <a:pt x="1428" y="1011"/>
                  </a:lnTo>
                  <a:lnTo>
                    <a:pt x="1425" y="1013"/>
                  </a:lnTo>
                  <a:lnTo>
                    <a:pt x="1421" y="1013"/>
                  </a:lnTo>
                  <a:lnTo>
                    <a:pt x="1419" y="1015"/>
                  </a:lnTo>
                  <a:lnTo>
                    <a:pt x="1417" y="1017"/>
                  </a:lnTo>
                  <a:lnTo>
                    <a:pt x="1413" y="1017"/>
                  </a:lnTo>
                  <a:lnTo>
                    <a:pt x="1411" y="1015"/>
                  </a:lnTo>
                  <a:lnTo>
                    <a:pt x="1409" y="1013"/>
                  </a:lnTo>
                  <a:lnTo>
                    <a:pt x="1409" y="1011"/>
                  </a:lnTo>
                  <a:lnTo>
                    <a:pt x="1392" y="1013"/>
                  </a:lnTo>
                  <a:lnTo>
                    <a:pt x="1375" y="1017"/>
                  </a:lnTo>
                  <a:lnTo>
                    <a:pt x="1379" y="1017"/>
                  </a:lnTo>
                  <a:lnTo>
                    <a:pt x="1380" y="1019"/>
                  </a:lnTo>
                  <a:lnTo>
                    <a:pt x="1382" y="1017"/>
                  </a:lnTo>
                  <a:lnTo>
                    <a:pt x="1384" y="1017"/>
                  </a:lnTo>
                  <a:lnTo>
                    <a:pt x="1384" y="1023"/>
                  </a:lnTo>
                  <a:lnTo>
                    <a:pt x="1382" y="1026"/>
                  </a:lnTo>
                  <a:lnTo>
                    <a:pt x="1382" y="1030"/>
                  </a:lnTo>
                  <a:lnTo>
                    <a:pt x="1382" y="1034"/>
                  </a:lnTo>
                  <a:lnTo>
                    <a:pt x="1386" y="1036"/>
                  </a:lnTo>
                  <a:lnTo>
                    <a:pt x="1373" y="1038"/>
                  </a:lnTo>
                  <a:lnTo>
                    <a:pt x="1361" y="1034"/>
                  </a:lnTo>
                  <a:lnTo>
                    <a:pt x="1350" y="1026"/>
                  </a:lnTo>
                  <a:lnTo>
                    <a:pt x="1340" y="1025"/>
                  </a:lnTo>
                  <a:lnTo>
                    <a:pt x="1338" y="1025"/>
                  </a:lnTo>
                  <a:lnTo>
                    <a:pt x="1336" y="1026"/>
                  </a:lnTo>
                  <a:lnTo>
                    <a:pt x="1334" y="1028"/>
                  </a:lnTo>
                  <a:lnTo>
                    <a:pt x="1331" y="1028"/>
                  </a:lnTo>
                  <a:lnTo>
                    <a:pt x="1327" y="1028"/>
                  </a:lnTo>
                  <a:lnTo>
                    <a:pt x="1323" y="1026"/>
                  </a:lnTo>
                  <a:lnTo>
                    <a:pt x="1319" y="1025"/>
                  </a:lnTo>
                  <a:lnTo>
                    <a:pt x="1313" y="1023"/>
                  </a:lnTo>
                  <a:lnTo>
                    <a:pt x="1302" y="1025"/>
                  </a:lnTo>
                  <a:lnTo>
                    <a:pt x="1292" y="1032"/>
                  </a:lnTo>
                  <a:lnTo>
                    <a:pt x="1286" y="1040"/>
                  </a:lnTo>
                  <a:lnTo>
                    <a:pt x="1279" y="1046"/>
                  </a:lnTo>
                  <a:lnTo>
                    <a:pt x="1275" y="1048"/>
                  </a:lnTo>
                  <a:lnTo>
                    <a:pt x="1271" y="1048"/>
                  </a:lnTo>
                  <a:lnTo>
                    <a:pt x="1267" y="1048"/>
                  </a:lnTo>
                  <a:lnTo>
                    <a:pt x="1263" y="1050"/>
                  </a:lnTo>
                  <a:lnTo>
                    <a:pt x="1252" y="1057"/>
                  </a:lnTo>
                  <a:lnTo>
                    <a:pt x="1244" y="1073"/>
                  </a:lnTo>
                  <a:lnTo>
                    <a:pt x="1240" y="1090"/>
                  </a:lnTo>
                  <a:lnTo>
                    <a:pt x="1242" y="1092"/>
                  </a:lnTo>
                  <a:lnTo>
                    <a:pt x="1244" y="1094"/>
                  </a:lnTo>
                  <a:lnTo>
                    <a:pt x="1244" y="1096"/>
                  </a:lnTo>
                  <a:lnTo>
                    <a:pt x="1242" y="1096"/>
                  </a:lnTo>
                  <a:lnTo>
                    <a:pt x="1244" y="1098"/>
                  </a:lnTo>
                  <a:lnTo>
                    <a:pt x="1244" y="1101"/>
                  </a:lnTo>
                  <a:lnTo>
                    <a:pt x="1246" y="1103"/>
                  </a:lnTo>
                  <a:lnTo>
                    <a:pt x="1246" y="1107"/>
                  </a:lnTo>
                  <a:lnTo>
                    <a:pt x="1246" y="1113"/>
                  </a:lnTo>
                  <a:lnTo>
                    <a:pt x="1244" y="1119"/>
                  </a:lnTo>
                  <a:lnTo>
                    <a:pt x="1244" y="1122"/>
                  </a:lnTo>
                  <a:lnTo>
                    <a:pt x="1242" y="1126"/>
                  </a:lnTo>
                  <a:lnTo>
                    <a:pt x="1242" y="1132"/>
                  </a:lnTo>
                  <a:lnTo>
                    <a:pt x="1242" y="1167"/>
                  </a:lnTo>
                  <a:lnTo>
                    <a:pt x="1240" y="1170"/>
                  </a:lnTo>
                  <a:lnTo>
                    <a:pt x="1240" y="1172"/>
                  </a:lnTo>
                  <a:lnTo>
                    <a:pt x="1242" y="1174"/>
                  </a:lnTo>
                  <a:lnTo>
                    <a:pt x="1244" y="1178"/>
                  </a:lnTo>
                  <a:lnTo>
                    <a:pt x="1246" y="1180"/>
                  </a:lnTo>
                  <a:lnTo>
                    <a:pt x="1246" y="1184"/>
                  </a:lnTo>
                  <a:lnTo>
                    <a:pt x="1246" y="1186"/>
                  </a:lnTo>
                  <a:lnTo>
                    <a:pt x="1246" y="1190"/>
                  </a:lnTo>
                  <a:lnTo>
                    <a:pt x="1246" y="1193"/>
                  </a:lnTo>
                  <a:lnTo>
                    <a:pt x="1248" y="1199"/>
                  </a:lnTo>
                  <a:lnTo>
                    <a:pt x="1252" y="1203"/>
                  </a:lnTo>
                  <a:lnTo>
                    <a:pt x="1258" y="1209"/>
                  </a:lnTo>
                  <a:lnTo>
                    <a:pt x="1261" y="1213"/>
                  </a:lnTo>
                  <a:lnTo>
                    <a:pt x="1265" y="1218"/>
                  </a:lnTo>
                  <a:lnTo>
                    <a:pt x="1269" y="1222"/>
                  </a:lnTo>
                  <a:lnTo>
                    <a:pt x="1273" y="1228"/>
                  </a:lnTo>
                  <a:lnTo>
                    <a:pt x="1277" y="1232"/>
                  </a:lnTo>
                  <a:lnTo>
                    <a:pt x="1281" y="1236"/>
                  </a:lnTo>
                  <a:lnTo>
                    <a:pt x="1288" y="1240"/>
                  </a:lnTo>
                  <a:lnTo>
                    <a:pt x="1290" y="1240"/>
                  </a:lnTo>
                  <a:lnTo>
                    <a:pt x="1292" y="1241"/>
                  </a:lnTo>
                  <a:lnTo>
                    <a:pt x="1294" y="1243"/>
                  </a:lnTo>
                  <a:lnTo>
                    <a:pt x="1296" y="1245"/>
                  </a:lnTo>
                  <a:lnTo>
                    <a:pt x="1298" y="1247"/>
                  </a:lnTo>
                  <a:lnTo>
                    <a:pt x="1309" y="1243"/>
                  </a:lnTo>
                  <a:lnTo>
                    <a:pt x="1321" y="1240"/>
                  </a:lnTo>
                  <a:lnTo>
                    <a:pt x="1332" y="1238"/>
                  </a:lnTo>
                  <a:lnTo>
                    <a:pt x="1338" y="1238"/>
                  </a:lnTo>
                  <a:lnTo>
                    <a:pt x="1340" y="1240"/>
                  </a:lnTo>
                  <a:lnTo>
                    <a:pt x="1342" y="1241"/>
                  </a:lnTo>
                  <a:lnTo>
                    <a:pt x="1344" y="1241"/>
                  </a:lnTo>
                  <a:lnTo>
                    <a:pt x="1348" y="1240"/>
                  </a:lnTo>
                  <a:lnTo>
                    <a:pt x="1352" y="1238"/>
                  </a:lnTo>
                  <a:lnTo>
                    <a:pt x="1352" y="1234"/>
                  </a:lnTo>
                  <a:lnTo>
                    <a:pt x="1354" y="1232"/>
                  </a:lnTo>
                  <a:lnTo>
                    <a:pt x="1356" y="1226"/>
                  </a:lnTo>
                  <a:lnTo>
                    <a:pt x="1359" y="1222"/>
                  </a:lnTo>
                  <a:lnTo>
                    <a:pt x="1363" y="1217"/>
                  </a:lnTo>
                  <a:lnTo>
                    <a:pt x="1365" y="1213"/>
                  </a:lnTo>
                  <a:lnTo>
                    <a:pt x="1367" y="1207"/>
                  </a:lnTo>
                  <a:lnTo>
                    <a:pt x="1369" y="1195"/>
                  </a:lnTo>
                  <a:lnTo>
                    <a:pt x="1379" y="1188"/>
                  </a:lnTo>
                  <a:lnTo>
                    <a:pt x="1390" y="1184"/>
                  </a:lnTo>
                  <a:lnTo>
                    <a:pt x="1404" y="1182"/>
                  </a:lnTo>
                  <a:lnTo>
                    <a:pt x="1409" y="1182"/>
                  </a:lnTo>
                  <a:lnTo>
                    <a:pt x="1413" y="1184"/>
                  </a:lnTo>
                  <a:lnTo>
                    <a:pt x="1415" y="1184"/>
                  </a:lnTo>
                  <a:lnTo>
                    <a:pt x="1417" y="1184"/>
                  </a:lnTo>
                  <a:lnTo>
                    <a:pt x="1421" y="1186"/>
                  </a:lnTo>
                  <a:lnTo>
                    <a:pt x="1425" y="1186"/>
                  </a:lnTo>
                  <a:lnTo>
                    <a:pt x="1427" y="1186"/>
                  </a:lnTo>
                  <a:lnTo>
                    <a:pt x="1428" y="1186"/>
                  </a:lnTo>
                  <a:lnTo>
                    <a:pt x="1428" y="1192"/>
                  </a:lnTo>
                  <a:lnTo>
                    <a:pt x="1427" y="1201"/>
                  </a:lnTo>
                  <a:lnTo>
                    <a:pt x="1421" y="1211"/>
                  </a:lnTo>
                  <a:lnTo>
                    <a:pt x="1419" y="1222"/>
                  </a:lnTo>
                  <a:lnTo>
                    <a:pt x="1419" y="1230"/>
                  </a:lnTo>
                  <a:lnTo>
                    <a:pt x="1417" y="1234"/>
                  </a:lnTo>
                  <a:lnTo>
                    <a:pt x="1415" y="1240"/>
                  </a:lnTo>
                  <a:lnTo>
                    <a:pt x="1411" y="1243"/>
                  </a:lnTo>
                  <a:lnTo>
                    <a:pt x="1411" y="1238"/>
                  </a:lnTo>
                  <a:lnTo>
                    <a:pt x="1411" y="1238"/>
                  </a:lnTo>
                  <a:lnTo>
                    <a:pt x="1409" y="1238"/>
                  </a:lnTo>
                  <a:lnTo>
                    <a:pt x="1405" y="1238"/>
                  </a:lnTo>
                  <a:lnTo>
                    <a:pt x="1405" y="1247"/>
                  </a:lnTo>
                  <a:lnTo>
                    <a:pt x="1405" y="1259"/>
                  </a:lnTo>
                  <a:lnTo>
                    <a:pt x="1405" y="1268"/>
                  </a:lnTo>
                  <a:lnTo>
                    <a:pt x="1405" y="1272"/>
                  </a:lnTo>
                  <a:lnTo>
                    <a:pt x="1402" y="1276"/>
                  </a:lnTo>
                  <a:lnTo>
                    <a:pt x="1398" y="1278"/>
                  </a:lnTo>
                  <a:lnTo>
                    <a:pt x="1394" y="1282"/>
                  </a:lnTo>
                  <a:lnTo>
                    <a:pt x="1394" y="1284"/>
                  </a:lnTo>
                  <a:lnTo>
                    <a:pt x="1396" y="1288"/>
                  </a:lnTo>
                  <a:lnTo>
                    <a:pt x="1398" y="1289"/>
                  </a:lnTo>
                  <a:lnTo>
                    <a:pt x="1400" y="1291"/>
                  </a:lnTo>
                  <a:lnTo>
                    <a:pt x="1402" y="1291"/>
                  </a:lnTo>
                  <a:lnTo>
                    <a:pt x="1432" y="1289"/>
                  </a:lnTo>
                  <a:lnTo>
                    <a:pt x="1461" y="1288"/>
                  </a:lnTo>
                  <a:lnTo>
                    <a:pt x="1469" y="1288"/>
                  </a:lnTo>
                  <a:lnTo>
                    <a:pt x="1475" y="1289"/>
                  </a:lnTo>
                  <a:lnTo>
                    <a:pt x="1480" y="1293"/>
                  </a:lnTo>
                  <a:lnTo>
                    <a:pt x="1484" y="1295"/>
                  </a:lnTo>
                  <a:lnTo>
                    <a:pt x="1488" y="1299"/>
                  </a:lnTo>
                  <a:lnTo>
                    <a:pt x="1490" y="1301"/>
                  </a:lnTo>
                  <a:lnTo>
                    <a:pt x="1490" y="1324"/>
                  </a:lnTo>
                  <a:lnTo>
                    <a:pt x="1490" y="1332"/>
                  </a:lnTo>
                  <a:lnTo>
                    <a:pt x="1490" y="1337"/>
                  </a:lnTo>
                  <a:lnTo>
                    <a:pt x="1490" y="1376"/>
                  </a:lnTo>
                  <a:lnTo>
                    <a:pt x="1492" y="1382"/>
                  </a:lnTo>
                  <a:lnTo>
                    <a:pt x="1494" y="1387"/>
                  </a:lnTo>
                  <a:lnTo>
                    <a:pt x="1498" y="1391"/>
                  </a:lnTo>
                  <a:lnTo>
                    <a:pt x="1503" y="1395"/>
                  </a:lnTo>
                  <a:lnTo>
                    <a:pt x="1507" y="1397"/>
                  </a:lnTo>
                  <a:lnTo>
                    <a:pt x="1513" y="1399"/>
                  </a:lnTo>
                  <a:lnTo>
                    <a:pt x="1515" y="1401"/>
                  </a:lnTo>
                  <a:lnTo>
                    <a:pt x="1517" y="1405"/>
                  </a:lnTo>
                  <a:lnTo>
                    <a:pt x="1519" y="1407"/>
                  </a:lnTo>
                  <a:lnTo>
                    <a:pt x="1521" y="1410"/>
                  </a:lnTo>
                  <a:lnTo>
                    <a:pt x="1523" y="1412"/>
                  </a:lnTo>
                  <a:lnTo>
                    <a:pt x="1524" y="1414"/>
                  </a:lnTo>
                  <a:lnTo>
                    <a:pt x="1528" y="1414"/>
                  </a:lnTo>
                  <a:lnTo>
                    <a:pt x="1544" y="1410"/>
                  </a:lnTo>
                  <a:lnTo>
                    <a:pt x="1555" y="1405"/>
                  </a:lnTo>
                  <a:lnTo>
                    <a:pt x="1569" y="1403"/>
                  </a:lnTo>
                  <a:lnTo>
                    <a:pt x="1582" y="1405"/>
                  </a:lnTo>
                  <a:lnTo>
                    <a:pt x="1594" y="1414"/>
                  </a:lnTo>
                  <a:lnTo>
                    <a:pt x="1603" y="1422"/>
                  </a:lnTo>
                  <a:lnTo>
                    <a:pt x="1603" y="1424"/>
                  </a:lnTo>
                  <a:lnTo>
                    <a:pt x="1601" y="1424"/>
                  </a:lnTo>
                  <a:lnTo>
                    <a:pt x="1599" y="1428"/>
                  </a:lnTo>
                  <a:lnTo>
                    <a:pt x="1601" y="1424"/>
                  </a:lnTo>
                  <a:lnTo>
                    <a:pt x="1603" y="1422"/>
                  </a:lnTo>
                  <a:lnTo>
                    <a:pt x="1607" y="1424"/>
                  </a:lnTo>
                  <a:lnTo>
                    <a:pt x="1609" y="1424"/>
                  </a:lnTo>
                  <a:lnTo>
                    <a:pt x="1609" y="1422"/>
                  </a:lnTo>
                  <a:lnTo>
                    <a:pt x="1609" y="1418"/>
                  </a:lnTo>
                  <a:lnTo>
                    <a:pt x="1611" y="1418"/>
                  </a:lnTo>
                  <a:lnTo>
                    <a:pt x="1613" y="1416"/>
                  </a:lnTo>
                  <a:lnTo>
                    <a:pt x="1615" y="1416"/>
                  </a:lnTo>
                  <a:lnTo>
                    <a:pt x="1615" y="1412"/>
                  </a:lnTo>
                  <a:lnTo>
                    <a:pt x="1617" y="1410"/>
                  </a:lnTo>
                  <a:lnTo>
                    <a:pt x="1620" y="1408"/>
                  </a:lnTo>
                  <a:lnTo>
                    <a:pt x="1622" y="1407"/>
                  </a:lnTo>
                  <a:lnTo>
                    <a:pt x="1624" y="1405"/>
                  </a:lnTo>
                  <a:lnTo>
                    <a:pt x="1628" y="1403"/>
                  </a:lnTo>
                  <a:lnTo>
                    <a:pt x="1628" y="1399"/>
                  </a:lnTo>
                  <a:lnTo>
                    <a:pt x="1630" y="1393"/>
                  </a:lnTo>
                  <a:lnTo>
                    <a:pt x="1630" y="1389"/>
                  </a:lnTo>
                  <a:lnTo>
                    <a:pt x="1632" y="1385"/>
                  </a:lnTo>
                  <a:lnTo>
                    <a:pt x="1636" y="1382"/>
                  </a:lnTo>
                  <a:lnTo>
                    <a:pt x="1640" y="1378"/>
                  </a:lnTo>
                  <a:lnTo>
                    <a:pt x="1644" y="1376"/>
                  </a:lnTo>
                  <a:lnTo>
                    <a:pt x="1647" y="1376"/>
                  </a:lnTo>
                  <a:lnTo>
                    <a:pt x="1668" y="1368"/>
                  </a:lnTo>
                  <a:lnTo>
                    <a:pt x="1688" y="1362"/>
                  </a:lnTo>
                  <a:lnTo>
                    <a:pt x="1692" y="1360"/>
                  </a:lnTo>
                  <a:lnTo>
                    <a:pt x="1695" y="1357"/>
                  </a:lnTo>
                  <a:lnTo>
                    <a:pt x="1699" y="1355"/>
                  </a:lnTo>
                  <a:lnTo>
                    <a:pt x="1701" y="1353"/>
                  </a:lnTo>
                  <a:lnTo>
                    <a:pt x="1707" y="1351"/>
                  </a:lnTo>
                  <a:lnTo>
                    <a:pt x="1709" y="1353"/>
                  </a:lnTo>
                  <a:lnTo>
                    <a:pt x="1711" y="1355"/>
                  </a:lnTo>
                  <a:lnTo>
                    <a:pt x="1711" y="1357"/>
                  </a:lnTo>
                  <a:lnTo>
                    <a:pt x="1713" y="1359"/>
                  </a:lnTo>
                  <a:lnTo>
                    <a:pt x="1711" y="1362"/>
                  </a:lnTo>
                  <a:lnTo>
                    <a:pt x="1709" y="1364"/>
                  </a:lnTo>
                  <a:lnTo>
                    <a:pt x="1707" y="1366"/>
                  </a:lnTo>
                  <a:lnTo>
                    <a:pt x="1705" y="1366"/>
                  </a:lnTo>
                  <a:lnTo>
                    <a:pt x="1703" y="1374"/>
                  </a:lnTo>
                  <a:lnTo>
                    <a:pt x="1701" y="1380"/>
                  </a:lnTo>
                  <a:lnTo>
                    <a:pt x="1701" y="1385"/>
                  </a:lnTo>
                  <a:lnTo>
                    <a:pt x="1699" y="1391"/>
                  </a:lnTo>
                  <a:lnTo>
                    <a:pt x="1701" y="1395"/>
                  </a:lnTo>
                  <a:lnTo>
                    <a:pt x="1701" y="1401"/>
                  </a:lnTo>
                  <a:lnTo>
                    <a:pt x="1703" y="1405"/>
                  </a:lnTo>
                  <a:lnTo>
                    <a:pt x="1707" y="1408"/>
                  </a:lnTo>
                  <a:lnTo>
                    <a:pt x="1711" y="1410"/>
                  </a:lnTo>
                  <a:lnTo>
                    <a:pt x="1713" y="1408"/>
                  </a:lnTo>
                  <a:lnTo>
                    <a:pt x="1715" y="1407"/>
                  </a:lnTo>
                  <a:lnTo>
                    <a:pt x="1716" y="1403"/>
                  </a:lnTo>
                  <a:lnTo>
                    <a:pt x="1716" y="1401"/>
                  </a:lnTo>
                  <a:lnTo>
                    <a:pt x="1715" y="1395"/>
                  </a:lnTo>
                  <a:lnTo>
                    <a:pt x="1713" y="1391"/>
                  </a:lnTo>
                  <a:lnTo>
                    <a:pt x="1711" y="1387"/>
                  </a:lnTo>
                  <a:lnTo>
                    <a:pt x="1709" y="1384"/>
                  </a:lnTo>
                  <a:lnTo>
                    <a:pt x="1709" y="1380"/>
                  </a:lnTo>
                  <a:lnTo>
                    <a:pt x="1709" y="1376"/>
                  </a:lnTo>
                  <a:lnTo>
                    <a:pt x="1711" y="1374"/>
                  </a:lnTo>
                  <a:lnTo>
                    <a:pt x="1715" y="1372"/>
                  </a:lnTo>
                  <a:lnTo>
                    <a:pt x="1718" y="1372"/>
                  </a:lnTo>
                  <a:lnTo>
                    <a:pt x="1720" y="1370"/>
                  </a:lnTo>
                  <a:lnTo>
                    <a:pt x="1724" y="1368"/>
                  </a:lnTo>
                  <a:lnTo>
                    <a:pt x="1740" y="1368"/>
                  </a:lnTo>
                  <a:lnTo>
                    <a:pt x="1738" y="1366"/>
                  </a:lnTo>
                  <a:lnTo>
                    <a:pt x="1736" y="1364"/>
                  </a:lnTo>
                  <a:lnTo>
                    <a:pt x="1732" y="1362"/>
                  </a:lnTo>
                  <a:lnTo>
                    <a:pt x="1730" y="1362"/>
                  </a:lnTo>
                  <a:lnTo>
                    <a:pt x="1728" y="1360"/>
                  </a:lnTo>
                  <a:lnTo>
                    <a:pt x="1728" y="1357"/>
                  </a:lnTo>
                  <a:lnTo>
                    <a:pt x="1738" y="1357"/>
                  </a:lnTo>
                  <a:lnTo>
                    <a:pt x="1740" y="1362"/>
                  </a:lnTo>
                  <a:lnTo>
                    <a:pt x="1743" y="1366"/>
                  </a:lnTo>
                  <a:lnTo>
                    <a:pt x="1749" y="1368"/>
                  </a:lnTo>
                  <a:lnTo>
                    <a:pt x="1753" y="1370"/>
                  </a:lnTo>
                  <a:lnTo>
                    <a:pt x="1759" y="1372"/>
                  </a:lnTo>
                  <a:lnTo>
                    <a:pt x="1764" y="1374"/>
                  </a:lnTo>
                  <a:lnTo>
                    <a:pt x="1764" y="1380"/>
                  </a:lnTo>
                  <a:lnTo>
                    <a:pt x="1768" y="1384"/>
                  </a:lnTo>
                  <a:lnTo>
                    <a:pt x="1772" y="1385"/>
                  </a:lnTo>
                  <a:lnTo>
                    <a:pt x="1784" y="1385"/>
                  </a:lnTo>
                  <a:lnTo>
                    <a:pt x="1795" y="1385"/>
                  </a:lnTo>
                  <a:lnTo>
                    <a:pt x="1805" y="1385"/>
                  </a:lnTo>
                  <a:lnTo>
                    <a:pt x="1807" y="1387"/>
                  </a:lnTo>
                  <a:lnTo>
                    <a:pt x="1809" y="1389"/>
                  </a:lnTo>
                  <a:lnTo>
                    <a:pt x="1811" y="1391"/>
                  </a:lnTo>
                  <a:lnTo>
                    <a:pt x="1814" y="1391"/>
                  </a:lnTo>
                  <a:lnTo>
                    <a:pt x="1818" y="1391"/>
                  </a:lnTo>
                  <a:lnTo>
                    <a:pt x="1824" y="1391"/>
                  </a:lnTo>
                  <a:lnTo>
                    <a:pt x="1830" y="1389"/>
                  </a:lnTo>
                  <a:lnTo>
                    <a:pt x="1834" y="1387"/>
                  </a:lnTo>
                  <a:lnTo>
                    <a:pt x="1837" y="1382"/>
                  </a:lnTo>
                  <a:lnTo>
                    <a:pt x="1839" y="1382"/>
                  </a:lnTo>
                  <a:lnTo>
                    <a:pt x="1843" y="1380"/>
                  </a:lnTo>
                  <a:lnTo>
                    <a:pt x="1847" y="1380"/>
                  </a:lnTo>
                  <a:lnTo>
                    <a:pt x="1851" y="1380"/>
                  </a:lnTo>
                  <a:lnTo>
                    <a:pt x="1853" y="1380"/>
                  </a:lnTo>
                  <a:lnTo>
                    <a:pt x="1857" y="1380"/>
                  </a:lnTo>
                  <a:lnTo>
                    <a:pt x="1862" y="1380"/>
                  </a:lnTo>
                  <a:lnTo>
                    <a:pt x="1866" y="1380"/>
                  </a:lnTo>
                  <a:lnTo>
                    <a:pt x="1870" y="1382"/>
                  </a:lnTo>
                  <a:lnTo>
                    <a:pt x="1872" y="1382"/>
                  </a:lnTo>
                  <a:lnTo>
                    <a:pt x="1868" y="1382"/>
                  </a:lnTo>
                  <a:lnTo>
                    <a:pt x="1866" y="1384"/>
                  </a:lnTo>
                  <a:lnTo>
                    <a:pt x="1864" y="1384"/>
                  </a:lnTo>
                  <a:lnTo>
                    <a:pt x="1862" y="1382"/>
                  </a:lnTo>
                  <a:lnTo>
                    <a:pt x="1862" y="1387"/>
                  </a:lnTo>
                  <a:lnTo>
                    <a:pt x="1864" y="1391"/>
                  </a:lnTo>
                  <a:lnTo>
                    <a:pt x="1866" y="1393"/>
                  </a:lnTo>
                  <a:lnTo>
                    <a:pt x="1870" y="1395"/>
                  </a:lnTo>
                  <a:lnTo>
                    <a:pt x="1874" y="1397"/>
                  </a:lnTo>
                  <a:lnTo>
                    <a:pt x="1880" y="1397"/>
                  </a:lnTo>
                  <a:lnTo>
                    <a:pt x="1884" y="1399"/>
                  </a:lnTo>
                  <a:lnTo>
                    <a:pt x="1889" y="1399"/>
                  </a:lnTo>
                  <a:lnTo>
                    <a:pt x="1891" y="1401"/>
                  </a:lnTo>
                  <a:lnTo>
                    <a:pt x="1893" y="1405"/>
                  </a:lnTo>
                  <a:lnTo>
                    <a:pt x="1895" y="1408"/>
                  </a:lnTo>
                  <a:lnTo>
                    <a:pt x="1895" y="1412"/>
                  </a:lnTo>
                  <a:lnTo>
                    <a:pt x="1895" y="1416"/>
                  </a:lnTo>
                  <a:lnTo>
                    <a:pt x="1897" y="1418"/>
                  </a:lnTo>
                  <a:lnTo>
                    <a:pt x="1914" y="1418"/>
                  </a:lnTo>
                  <a:lnTo>
                    <a:pt x="1918" y="1424"/>
                  </a:lnTo>
                  <a:lnTo>
                    <a:pt x="1924" y="1428"/>
                  </a:lnTo>
                  <a:lnTo>
                    <a:pt x="1928" y="1430"/>
                  </a:lnTo>
                  <a:lnTo>
                    <a:pt x="1932" y="1433"/>
                  </a:lnTo>
                  <a:lnTo>
                    <a:pt x="1935" y="1439"/>
                  </a:lnTo>
                  <a:lnTo>
                    <a:pt x="1939" y="1445"/>
                  </a:lnTo>
                  <a:lnTo>
                    <a:pt x="1941" y="1447"/>
                  </a:lnTo>
                  <a:lnTo>
                    <a:pt x="1945" y="1449"/>
                  </a:lnTo>
                  <a:lnTo>
                    <a:pt x="1947" y="1451"/>
                  </a:lnTo>
                  <a:lnTo>
                    <a:pt x="1953" y="1458"/>
                  </a:lnTo>
                  <a:lnTo>
                    <a:pt x="1962" y="1462"/>
                  </a:lnTo>
                  <a:lnTo>
                    <a:pt x="1972" y="1466"/>
                  </a:lnTo>
                  <a:lnTo>
                    <a:pt x="1983" y="1466"/>
                  </a:lnTo>
                  <a:lnTo>
                    <a:pt x="1995" y="1470"/>
                  </a:lnTo>
                  <a:lnTo>
                    <a:pt x="2012" y="1470"/>
                  </a:lnTo>
                  <a:lnTo>
                    <a:pt x="2014" y="1470"/>
                  </a:lnTo>
                  <a:lnTo>
                    <a:pt x="2020" y="1472"/>
                  </a:lnTo>
                  <a:lnTo>
                    <a:pt x="2024" y="1474"/>
                  </a:lnTo>
                  <a:lnTo>
                    <a:pt x="2029" y="1476"/>
                  </a:lnTo>
                  <a:lnTo>
                    <a:pt x="2033" y="1476"/>
                  </a:lnTo>
                  <a:lnTo>
                    <a:pt x="2033" y="1476"/>
                  </a:lnTo>
                  <a:lnTo>
                    <a:pt x="2035" y="1476"/>
                  </a:lnTo>
                  <a:lnTo>
                    <a:pt x="2043" y="1478"/>
                  </a:lnTo>
                  <a:lnTo>
                    <a:pt x="2052" y="1485"/>
                  </a:lnTo>
                  <a:lnTo>
                    <a:pt x="2060" y="1495"/>
                  </a:lnTo>
                  <a:lnTo>
                    <a:pt x="2070" y="1499"/>
                  </a:lnTo>
                  <a:lnTo>
                    <a:pt x="2072" y="1510"/>
                  </a:lnTo>
                  <a:lnTo>
                    <a:pt x="2076" y="1524"/>
                  </a:lnTo>
                  <a:lnTo>
                    <a:pt x="2081" y="1533"/>
                  </a:lnTo>
                  <a:lnTo>
                    <a:pt x="2083" y="1537"/>
                  </a:lnTo>
                  <a:lnTo>
                    <a:pt x="2085" y="1539"/>
                  </a:lnTo>
                  <a:lnTo>
                    <a:pt x="2089" y="1541"/>
                  </a:lnTo>
                  <a:lnTo>
                    <a:pt x="2091" y="1543"/>
                  </a:lnTo>
                  <a:lnTo>
                    <a:pt x="2091" y="1547"/>
                  </a:lnTo>
                  <a:lnTo>
                    <a:pt x="2083" y="1554"/>
                  </a:lnTo>
                  <a:lnTo>
                    <a:pt x="2074" y="1562"/>
                  </a:lnTo>
                  <a:lnTo>
                    <a:pt x="2066" y="1572"/>
                  </a:lnTo>
                  <a:lnTo>
                    <a:pt x="2064" y="1583"/>
                  </a:lnTo>
                  <a:lnTo>
                    <a:pt x="2064" y="1587"/>
                  </a:lnTo>
                  <a:lnTo>
                    <a:pt x="2066" y="1589"/>
                  </a:lnTo>
                  <a:lnTo>
                    <a:pt x="2068" y="1589"/>
                  </a:lnTo>
                  <a:lnTo>
                    <a:pt x="2070" y="1591"/>
                  </a:lnTo>
                  <a:lnTo>
                    <a:pt x="2072" y="1591"/>
                  </a:lnTo>
                  <a:lnTo>
                    <a:pt x="2077" y="1595"/>
                  </a:lnTo>
                  <a:lnTo>
                    <a:pt x="2081" y="1598"/>
                  </a:lnTo>
                  <a:lnTo>
                    <a:pt x="2083" y="1604"/>
                  </a:lnTo>
                  <a:lnTo>
                    <a:pt x="2099" y="1604"/>
                  </a:lnTo>
                  <a:lnTo>
                    <a:pt x="2099" y="1606"/>
                  </a:lnTo>
                  <a:lnTo>
                    <a:pt x="2099" y="1608"/>
                  </a:lnTo>
                  <a:lnTo>
                    <a:pt x="2100" y="1610"/>
                  </a:lnTo>
                  <a:lnTo>
                    <a:pt x="2100" y="1612"/>
                  </a:lnTo>
                  <a:lnTo>
                    <a:pt x="2104" y="1610"/>
                  </a:lnTo>
                  <a:lnTo>
                    <a:pt x="2106" y="1608"/>
                  </a:lnTo>
                  <a:lnTo>
                    <a:pt x="2108" y="1604"/>
                  </a:lnTo>
                  <a:lnTo>
                    <a:pt x="2112" y="1598"/>
                  </a:lnTo>
                  <a:lnTo>
                    <a:pt x="2116" y="1593"/>
                  </a:lnTo>
                  <a:lnTo>
                    <a:pt x="2120" y="1587"/>
                  </a:lnTo>
                  <a:lnTo>
                    <a:pt x="2125" y="1583"/>
                  </a:lnTo>
                  <a:lnTo>
                    <a:pt x="2131" y="1581"/>
                  </a:lnTo>
                  <a:lnTo>
                    <a:pt x="2141" y="1583"/>
                  </a:lnTo>
                  <a:lnTo>
                    <a:pt x="2154" y="1589"/>
                  </a:lnTo>
                  <a:lnTo>
                    <a:pt x="2164" y="1595"/>
                  </a:lnTo>
                  <a:lnTo>
                    <a:pt x="2173" y="1598"/>
                  </a:lnTo>
                  <a:lnTo>
                    <a:pt x="2175" y="1600"/>
                  </a:lnTo>
                  <a:lnTo>
                    <a:pt x="2179" y="1600"/>
                  </a:lnTo>
                  <a:lnTo>
                    <a:pt x="2181" y="1602"/>
                  </a:lnTo>
                  <a:lnTo>
                    <a:pt x="2183" y="1602"/>
                  </a:lnTo>
                  <a:lnTo>
                    <a:pt x="2185" y="1606"/>
                  </a:lnTo>
                  <a:lnTo>
                    <a:pt x="2187" y="1612"/>
                  </a:lnTo>
                  <a:lnTo>
                    <a:pt x="2187" y="1616"/>
                  </a:lnTo>
                  <a:lnTo>
                    <a:pt x="2187" y="1622"/>
                  </a:lnTo>
                  <a:lnTo>
                    <a:pt x="2191" y="1622"/>
                  </a:lnTo>
                  <a:lnTo>
                    <a:pt x="2195" y="1618"/>
                  </a:lnTo>
                  <a:lnTo>
                    <a:pt x="2196" y="1616"/>
                  </a:lnTo>
                  <a:lnTo>
                    <a:pt x="2200" y="1614"/>
                  </a:lnTo>
                  <a:lnTo>
                    <a:pt x="2204" y="1614"/>
                  </a:lnTo>
                  <a:lnTo>
                    <a:pt x="2210" y="1616"/>
                  </a:lnTo>
                  <a:lnTo>
                    <a:pt x="2214" y="1618"/>
                  </a:lnTo>
                  <a:lnTo>
                    <a:pt x="2218" y="1620"/>
                  </a:lnTo>
                  <a:lnTo>
                    <a:pt x="2221" y="1622"/>
                  </a:lnTo>
                  <a:lnTo>
                    <a:pt x="2227" y="1623"/>
                  </a:lnTo>
                  <a:lnTo>
                    <a:pt x="2233" y="1623"/>
                  </a:lnTo>
                  <a:lnTo>
                    <a:pt x="2256" y="1620"/>
                  </a:lnTo>
                  <a:lnTo>
                    <a:pt x="2268" y="1623"/>
                  </a:lnTo>
                  <a:lnTo>
                    <a:pt x="2277" y="1627"/>
                  </a:lnTo>
                  <a:lnTo>
                    <a:pt x="2285" y="1631"/>
                  </a:lnTo>
                  <a:lnTo>
                    <a:pt x="2292" y="1639"/>
                  </a:lnTo>
                  <a:lnTo>
                    <a:pt x="2300" y="1648"/>
                  </a:lnTo>
                  <a:lnTo>
                    <a:pt x="2312" y="1656"/>
                  </a:lnTo>
                  <a:lnTo>
                    <a:pt x="2319" y="1660"/>
                  </a:lnTo>
                  <a:lnTo>
                    <a:pt x="2327" y="1662"/>
                  </a:lnTo>
                  <a:lnTo>
                    <a:pt x="2331" y="1662"/>
                  </a:lnTo>
                  <a:lnTo>
                    <a:pt x="2337" y="1660"/>
                  </a:lnTo>
                  <a:lnTo>
                    <a:pt x="2342" y="1662"/>
                  </a:lnTo>
                  <a:lnTo>
                    <a:pt x="2348" y="1664"/>
                  </a:lnTo>
                  <a:lnTo>
                    <a:pt x="2352" y="1668"/>
                  </a:lnTo>
                  <a:lnTo>
                    <a:pt x="2356" y="1673"/>
                  </a:lnTo>
                  <a:lnTo>
                    <a:pt x="2358" y="1679"/>
                  </a:lnTo>
                  <a:lnTo>
                    <a:pt x="2358" y="1685"/>
                  </a:lnTo>
                  <a:lnTo>
                    <a:pt x="2358" y="1691"/>
                  </a:lnTo>
                  <a:lnTo>
                    <a:pt x="2356" y="1716"/>
                  </a:lnTo>
                  <a:lnTo>
                    <a:pt x="2348" y="1733"/>
                  </a:lnTo>
                  <a:lnTo>
                    <a:pt x="2339" y="1748"/>
                  </a:lnTo>
                  <a:lnTo>
                    <a:pt x="2327" y="1762"/>
                  </a:lnTo>
                  <a:lnTo>
                    <a:pt x="2317" y="1775"/>
                  </a:lnTo>
                  <a:lnTo>
                    <a:pt x="2314" y="1779"/>
                  </a:lnTo>
                  <a:lnTo>
                    <a:pt x="2310" y="1783"/>
                  </a:lnTo>
                  <a:lnTo>
                    <a:pt x="2306" y="1789"/>
                  </a:lnTo>
                  <a:lnTo>
                    <a:pt x="2302" y="1794"/>
                  </a:lnTo>
                  <a:lnTo>
                    <a:pt x="2296" y="1798"/>
                  </a:lnTo>
                  <a:lnTo>
                    <a:pt x="2292" y="1800"/>
                  </a:lnTo>
                  <a:lnTo>
                    <a:pt x="2287" y="1804"/>
                  </a:lnTo>
                  <a:lnTo>
                    <a:pt x="2283" y="1813"/>
                  </a:lnTo>
                  <a:lnTo>
                    <a:pt x="2283" y="1825"/>
                  </a:lnTo>
                  <a:lnTo>
                    <a:pt x="2285" y="1837"/>
                  </a:lnTo>
                  <a:lnTo>
                    <a:pt x="2287" y="1850"/>
                  </a:lnTo>
                  <a:lnTo>
                    <a:pt x="2287" y="1858"/>
                  </a:lnTo>
                  <a:lnTo>
                    <a:pt x="2285" y="1865"/>
                  </a:lnTo>
                  <a:lnTo>
                    <a:pt x="2283" y="1873"/>
                  </a:lnTo>
                  <a:lnTo>
                    <a:pt x="2283" y="1879"/>
                  </a:lnTo>
                  <a:lnTo>
                    <a:pt x="2283" y="1883"/>
                  </a:lnTo>
                  <a:lnTo>
                    <a:pt x="2281" y="1884"/>
                  </a:lnTo>
                  <a:lnTo>
                    <a:pt x="2279" y="1886"/>
                  </a:lnTo>
                  <a:lnTo>
                    <a:pt x="2277" y="1888"/>
                  </a:lnTo>
                  <a:lnTo>
                    <a:pt x="2275" y="1892"/>
                  </a:lnTo>
                  <a:lnTo>
                    <a:pt x="2273" y="1896"/>
                  </a:lnTo>
                  <a:lnTo>
                    <a:pt x="2271" y="1900"/>
                  </a:lnTo>
                  <a:lnTo>
                    <a:pt x="2271" y="1906"/>
                  </a:lnTo>
                  <a:lnTo>
                    <a:pt x="2271" y="1909"/>
                  </a:lnTo>
                  <a:lnTo>
                    <a:pt x="2269" y="1915"/>
                  </a:lnTo>
                  <a:lnTo>
                    <a:pt x="2269" y="1919"/>
                  </a:lnTo>
                  <a:lnTo>
                    <a:pt x="2268" y="1921"/>
                  </a:lnTo>
                  <a:lnTo>
                    <a:pt x="2260" y="1934"/>
                  </a:lnTo>
                  <a:lnTo>
                    <a:pt x="2254" y="1944"/>
                  </a:lnTo>
                  <a:lnTo>
                    <a:pt x="2246" y="1956"/>
                  </a:lnTo>
                  <a:lnTo>
                    <a:pt x="2244" y="1957"/>
                  </a:lnTo>
                  <a:lnTo>
                    <a:pt x="2244" y="1961"/>
                  </a:lnTo>
                  <a:lnTo>
                    <a:pt x="2244" y="1965"/>
                  </a:lnTo>
                  <a:lnTo>
                    <a:pt x="2243" y="1969"/>
                  </a:lnTo>
                  <a:lnTo>
                    <a:pt x="2241" y="1973"/>
                  </a:lnTo>
                  <a:lnTo>
                    <a:pt x="2235" y="1977"/>
                  </a:lnTo>
                  <a:lnTo>
                    <a:pt x="2229" y="1980"/>
                  </a:lnTo>
                  <a:lnTo>
                    <a:pt x="2223" y="1984"/>
                  </a:lnTo>
                  <a:lnTo>
                    <a:pt x="2216" y="1984"/>
                  </a:lnTo>
                  <a:lnTo>
                    <a:pt x="2204" y="1984"/>
                  </a:lnTo>
                  <a:lnTo>
                    <a:pt x="2195" y="1986"/>
                  </a:lnTo>
                  <a:lnTo>
                    <a:pt x="2185" y="1988"/>
                  </a:lnTo>
                  <a:lnTo>
                    <a:pt x="2183" y="1990"/>
                  </a:lnTo>
                  <a:lnTo>
                    <a:pt x="2181" y="1994"/>
                  </a:lnTo>
                  <a:lnTo>
                    <a:pt x="2179" y="1996"/>
                  </a:lnTo>
                  <a:lnTo>
                    <a:pt x="2168" y="2004"/>
                  </a:lnTo>
                  <a:lnTo>
                    <a:pt x="2156" y="2005"/>
                  </a:lnTo>
                  <a:lnTo>
                    <a:pt x="2147" y="2009"/>
                  </a:lnTo>
                  <a:lnTo>
                    <a:pt x="2137" y="2019"/>
                  </a:lnTo>
                  <a:lnTo>
                    <a:pt x="2133" y="2023"/>
                  </a:lnTo>
                  <a:lnTo>
                    <a:pt x="2129" y="2027"/>
                  </a:lnTo>
                  <a:lnTo>
                    <a:pt x="2125" y="2028"/>
                  </a:lnTo>
                  <a:lnTo>
                    <a:pt x="2122" y="2030"/>
                  </a:lnTo>
                  <a:lnTo>
                    <a:pt x="2120" y="2032"/>
                  </a:lnTo>
                  <a:lnTo>
                    <a:pt x="2114" y="2038"/>
                  </a:lnTo>
                  <a:lnTo>
                    <a:pt x="2112" y="2046"/>
                  </a:lnTo>
                  <a:lnTo>
                    <a:pt x="2112" y="2051"/>
                  </a:lnTo>
                  <a:lnTo>
                    <a:pt x="2112" y="2061"/>
                  </a:lnTo>
                  <a:lnTo>
                    <a:pt x="2112" y="2090"/>
                  </a:lnTo>
                  <a:lnTo>
                    <a:pt x="2104" y="2096"/>
                  </a:lnTo>
                  <a:lnTo>
                    <a:pt x="2099" y="2101"/>
                  </a:lnTo>
                  <a:lnTo>
                    <a:pt x="2093" y="2111"/>
                  </a:lnTo>
                  <a:lnTo>
                    <a:pt x="2089" y="2121"/>
                  </a:lnTo>
                  <a:lnTo>
                    <a:pt x="2089" y="2119"/>
                  </a:lnTo>
                  <a:lnTo>
                    <a:pt x="2087" y="2124"/>
                  </a:lnTo>
                  <a:lnTo>
                    <a:pt x="2085" y="2128"/>
                  </a:lnTo>
                  <a:lnTo>
                    <a:pt x="2083" y="2132"/>
                  </a:lnTo>
                  <a:lnTo>
                    <a:pt x="2081" y="2136"/>
                  </a:lnTo>
                  <a:lnTo>
                    <a:pt x="2079" y="2140"/>
                  </a:lnTo>
                  <a:lnTo>
                    <a:pt x="2068" y="2153"/>
                  </a:lnTo>
                  <a:lnTo>
                    <a:pt x="2056" y="2163"/>
                  </a:lnTo>
                  <a:lnTo>
                    <a:pt x="2045" y="2174"/>
                  </a:lnTo>
                  <a:lnTo>
                    <a:pt x="2037" y="2188"/>
                  </a:lnTo>
                  <a:lnTo>
                    <a:pt x="2031" y="2199"/>
                  </a:lnTo>
                  <a:lnTo>
                    <a:pt x="2024" y="2213"/>
                  </a:lnTo>
                  <a:lnTo>
                    <a:pt x="2014" y="2220"/>
                  </a:lnTo>
                  <a:lnTo>
                    <a:pt x="1999" y="2224"/>
                  </a:lnTo>
                  <a:lnTo>
                    <a:pt x="1993" y="2224"/>
                  </a:lnTo>
                  <a:lnTo>
                    <a:pt x="1989" y="2222"/>
                  </a:lnTo>
                  <a:lnTo>
                    <a:pt x="1983" y="2220"/>
                  </a:lnTo>
                  <a:lnTo>
                    <a:pt x="1978" y="2218"/>
                  </a:lnTo>
                  <a:lnTo>
                    <a:pt x="1974" y="2218"/>
                  </a:lnTo>
                  <a:lnTo>
                    <a:pt x="1970" y="2217"/>
                  </a:lnTo>
                  <a:lnTo>
                    <a:pt x="1964" y="2217"/>
                  </a:lnTo>
                  <a:lnTo>
                    <a:pt x="1958" y="2215"/>
                  </a:lnTo>
                  <a:lnTo>
                    <a:pt x="1951" y="2211"/>
                  </a:lnTo>
                  <a:lnTo>
                    <a:pt x="1945" y="2211"/>
                  </a:lnTo>
                  <a:lnTo>
                    <a:pt x="1943" y="2211"/>
                  </a:lnTo>
                  <a:lnTo>
                    <a:pt x="1941" y="2211"/>
                  </a:lnTo>
                  <a:lnTo>
                    <a:pt x="1939" y="2213"/>
                  </a:lnTo>
                  <a:lnTo>
                    <a:pt x="1941" y="2217"/>
                  </a:lnTo>
                  <a:lnTo>
                    <a:pt x="1943" y="2218"/>
                  </a:lnTo>
                  <a:lnTo>
                    <a:pt x="1947" y="2220"/>
                  </a:lnTo>
                  <a:lnTo>
                    <a:pt x="1949" y="2222"/>
                  </a:lnTo>
                  <a:lnTo>
                    <a:pt x="1951" y="2224"/>
                  </a:lnTo>
                  <a:lnTo>
                    <a:pt x="1955" y="2228"/>
                  </a:lnTo>
                  <a:lnTo>
                    <a:pt x="1955" y="2232"/>
                  </a:lnTo>
                  <a:lnTo>
                    <a:pt x="1956" y="2238"/>
                  </a:lnTo>
                  <a:lnTo>
                    <a:pt x="1958" y="2243"/>
                  </a:lnTo>
                  <a:lnTo>
                    <a:pt x="1960" y="2245"/>
                  </a:lnTo>
                  <a:lnTo>
                    <a:pt x="1962" y="2247"/>
                  </a:lnTo>
                  <a:lnTo>
                    <a:pt x="1964" y="2249"/>
                  </a:lnTo>
                  <a:lnTo>
                    <a:pt x="1968" y="2251"/>
                  </a:lnTo>
                  <a:lnTo>
                    <a:pt x="1970" y="2253"/>
                  </a:lnTo>
                  <a:lnTo>
                    <a:pt x="1970" y="2257"/>
                  </a:lnTo>
                  <a:lnTo>
                    <a:pt x="1970" y="2263"/>
                  </a:lnTo>
                  <a:lnTo>
                    <a:pt x="1970" y="2268"/>
                  </a:lnTo>
                  <a:lnTo>
                    <a:pt x="1966" y="2274"/>
                  </a:lnTo>
                  <a:lnTo>
                    <a:pt x="1962" y="2280"/>
                  </a:lnTo>
                  <a:lnTo>
                    <a:pt x="1958" y="2284"/>
                  </a:lnTo>
                  <a:lnTo>
                    <a:pt x="1955" y="2288"/>
                  </a:lnTo>
                  <a:lnTo>
                    <a:pt x="1951" y="2291"/>
                  </a:lnTo>
                  <a:lnTo>
                    <a:pt x="1939" y="2299"/>
                  </a:lnTo>
                  <a:lnTo>
                    <a:pt x="1926" y="2301"/>
                  </a:lnTo>
                  <a:lnTo>
                    <a:pt x="1912" y="2305"/>
                  </a:lnTo>
                  <a:lnTo>
                    <a:pt x="1903" y="2305"/>
                  </a:lnTo>
                  <a:lnTo>
                    <a:pt x="1891" y="2305"/>
                  </a:lnTo>
                  <a:lnTo>
                    <a:pt x="1882" y="2305"/>
                  </a:lnTo>
                  <a:lnTo>
                    <a:pt x="1876" y="2307"/>
                  </a:lnTo>
                  <a:lnTo>
                    <a:pt x="1872" y="2314"/>
                  </a:lnTo>
                  <a:lnTo>
                    <a:pt x="1872" y="2324"/>
                  </a:lnTo>
                  <a:lnTo>
                    <a:pt x="1870" y="2334"/>
                  </a:lnTo>
                  <a:lnTo>
                    <a:pt x="1868" y="2341"/>
                  </a:lnTo>
                  <a:lnTo>
                    <a:pt x="1868" y="2345"/>
                  </a:lnTo>
                  <a:lnTo>
                    <a:pt x="1868" y="2349"/>
                  </a:lnTo>
                  <a:lnTo>
                    <a:pt x="1868" y="2351"/>
                  </a:lnTo>
                  <a:lnTo>
                    <a:pt x="1864" y="2353"/>
                  </a:lnTo>
                  <a:lnTo>
                    <a:pt x="1862" y="2355"/>
                  </a:lnTo>
                  <a:lnTo>
                    <a:pt x="1859" y="2355"/>
                  </a:lnTo>
                  <a:lnTo>
                    <a:pt x="1855" y="2355"/>
                  </a:lnTo>
                  <a:lnTo>
                    <a:pt x="1849" y="2355"/>
                  </a:lnTo>
                  <a:lnTo>
                    <a:pt x="1845" y="2353"/>
                  </a:lnTo>
                  <a:lnTo>
                    <a:pt x="1841" y="2351"/>
                  </a:lnTo>
                  <a:lnTo>
                    <a:pt x="1837" y="2349"/>
                  </a:lnTo>
                  <a:lnTo>
                    <a:pt x="1834" y="2347"/>
                  </a:lnTo>
                  <a:lnTo>
                    <a:pt x="1828" y="2347"/>
                  </a:lnTo>
                  <a:lnTo>
                    <a:pt x="1824" y="2347"/>
                  </a:lnTo>
                  <a:lnTo>
                    <a:pt x="1822" y="2349"/>
                  </a:lnTo>
                  <a:lnTo>
                    <a:pt x="1822" y="2353"/>
                  </a:lnTo>
                  <a:lnTo>
                    <a:pt x="1822" y="2355"/>
                  </a:lnTo>
                  <a:lnTo>
                    <a:pt x="1822" y="2359"/>
                  </a:lnTo>
                  <a:lnTo>
                    <a:pt x="1824" y="2364"/>
                  </a:lnTo>
                  <a:lnTo>
                    <a:pt x="1826" y="2370"/>
                  </a:lnTo>
                  <a:lnTo>
                    <a:pt x="1828" y="2374"/>
                  </a:lnTo>
                  <a:lnTo>
                    <a:pt x="1832" y="2378"/>
                  </a:lnTo>
                  <a:lnTo>
                    <a:pt x="1834" y="2380"/>
                  </a:lnTo>
                  <a:lnTo>
                    <a:pt x="1837" y="2378"/>
                  </a:lnTo>
                  <a:lnTo>
                    <a:pt x="1841" y="2376"/>
                  </a:lnTo>
                  <a:lnTo>
                    <a:pt x="1843" y="2376"/>
                  </a:lnTo>
                  <a:lnTo>
                    <a:pt x="1845" y="2378"/>
                  </a:lnTo>
                  <a:lnTo>
                    <a:pt x="1847" y="2380"/>
                  </a:lnTo>
                  <a:lnTo>
                    <a:pt x="1849" y="2382"/>
                  </a:lnTo>
                  <a:lnTo>
                    <a:pt x="1847" y="2384"/>
                  </a:lnTo>
                  <a:lnTo>
                    <a:pt x="1845" y="2387"/>
                  </a:lnTo>
                  <a:lnTo>
                    <a:pt x="1843" y="2389"/>
                  </a:lnTo>
                  <a:lnTo>
                    <a:pt x="1843" y="2389"/>
                  </a:lnTo>
                  <a:lnTo>
                    <a:pt x="1839" y="2389"/>
                  </a:lnTo>
                  <a:lnTo>
                    <a:pt x="1836" y="2387"/>
                  </a:lnTo>
                  <a:lnTo>
                    <a:pt x="1832" y="2385"/>
                  </a:lnTo>
                  <a:lnTo>
                    <a:pt x="1830" y="2384"/>
                  </a:lnTo>
                  <a:lnTo>
                    <a:pt x="1826" y="2384"/>
                  </a:lnTo>
                  <a:lnTo>
                    <a:pt x="1828" y="2387"/>
                  </a:lnTo>
                  <a:lnTo>
                    <a:pt x="1828" y="2391"/>
                  </a:lnTo>
                  <a:lnTo>
                    <a:pt x="1832" y="2391"/>
                  </a:lnTo>
                  <a:lnTo>
                    <a:pt x="1834" y="2393"/>
                  </a:lnTo>
                  <a:lnTo>
                    <a:pt x="1826" y="2405"/>
                  </a:lnTo>
                  <a:lnTo>
                    <a:pt x="1822" y="2416"/>
                  </a:lnTo>
                  <a:lnTo>
                    <a:pt x="1818" y="2432"/>
                  </a:lnTo>
                  <a:lnTo>
                    <a:pt x="1816" y="2433"/>
                  </a:lnTo>
                  <a:lnTo>
                    <a:pt x="1814" y="2435"/>
                  </a:lnTo>
                  <a:lnTo>
                    <a:pt x="1811" y="2437"/>
                  </a:lnTo>
                  <a:lnTo>
                    <a:pt x="1807" y="2439"/>
                  </a:lnTo>
                  <a:lnTo>
                    <a:pt x="1805" y="2439"/>
                  </a:lnTo>
                  <a:lnTo>
                    <a:pt x="1801" y="2439"/>
                  </a:lnTo>
                  <a:lnTo>
                    <a:pt x="1795" y="2441"/>
                  </a:lnTo>
                  <a:lnTo>
                    <a:pt x="1791" y="2445"/>
                  </a:lnTo>
                  <a:lnTo>
                    <a:pt x="1786" y="2449"/>
                  </a:lnTo>
                  <a:lnTo>
                    <a:pt x="1784" y="2455"/>
                  </a:lnTo>
                  <a:lnTo>
                    <a:pt x="1784" y="2460"/>
                  </a:lnTo>
                  <a:lnTo>
                    <a:pt x="1786" y="2472"/>
                  </a:lnTo>
                  <a:lnTo>
                    <a:pt x="1793" y="2478"/>
                  </a:lnTo>
                  <a:lnTo>
                    <a:pt x="1801" y="2481"/>
                  </a:lnTo>
                  <a:lnTo>
                    <a:pt x="1809" y="2487"/>
                  </a:lnTo>
                  <a:lnTo>
                    <a:pt x="1811" y="2495"/>
                  </a:lnTo>
                  <a:lnTo>
                    <a:pt x="1811" y="2503"/>
                  </a:lnTo>
                  <a:lnTo>
                    <a:pt x="1807" y="2508"/>
                  </a:lnTo>
                  <a:lnTo>
                    <a:pt x="1805" y="2512"/>
                  </a:lnTo>
                  <a:lnTo>
                    <a:pt x="1799" y="2514"/>
                  </a:lnTo>
                  <a:lnTo>
                    <a:pt x="1795" y="2518"/>
                  </a:lnTo>
                  <a:lnTo>
                    <a:pt x="1791" y="2520"/>
                  </a:lnTo>
                  <a:lnTo>
                    <a:pt x="1786" y="2524"/>
                  </a:lnTo>
                  <a:lnTo>
                    <a:pt x="1784" y="2528"/>
                  </a:lnTo>
                  <a:lnTo>
                    <a:pt x="1782" y="2533"/>
                  </a:lnTo>
                  <a:lnTo>
                    <a:pt x="1782" y="2539"/>
                  </a:lnTo>
                  <a:lnTo>
                    <a:pt x="1780" y="2545"/>
                  </a:lnTo>
                  <a:lnTo>
                    <a:pt x="1778" y="2549"/>
                  </a:lnTo>
                  <a:lnTo>
                    <a:pt x="1774" y="2551"/>
                  </a:lnTo>
                  <a:lnTo>
                    <a:pt x="1770" y="2551"/>
                  </a:lnTo>
                  <a:lnTo>
                    <a:pt x="1766" y="2552"/>
                  </a:lnTo>
                  <a:lnTo>
                    <a:pt x="1763" y="2552"/>
                  </a:lnTo>
                  <a:lnTo>
                    <a:pt x="1759" y="2556"/>
                  </a:lnTo>
                  <a:lnTo>
                    <a:pt x="1755" y="2562"/>
                  </a:lnTo>
                  <a:lnTo>
                    <a:pt x="1751" y="2568"/>
                  </a:lnTo>
                  <a:lnTo>
                    <a:pt x="1749" y="2576"/>
                  </a:lnTo>
                  <a:lnTo>
                    <a:pt x="1749" y="2583"/>
                  </a:lnTo>
                  <a:lnTo>
                    <a:pt x="1749" y="2589"/>
                  </a:lnTo>
                  <a:lnTo>
                    <a:pt x="1753" y="2593"/>
                  </a:lnTo>
                  <a:lnTo>
                    <a:pt x="1755" y="2597"/>
                  </a:lnTo>
                  <a:lnTo>
                    <a:pt x="1759" y="2599"/>
                  </a:lnTo>
                  <a:lnTo>
                    <a:pt x="1764" y="2606"/>
                  </a:lnTo>
                  <a:lnTo>
                    <a:pt x="1768" y="2620"/>
                  </a:lnTo>
                  <a:lnTo>
                    <a:pt x="1772" y="2631"/>
                  </a:lnTo>
                  <a:lnTo>
                    <a:pt x="1778" y="2641"/>
                  </a:lnTo>
                  <a:lnTo>
                    <a:pt x="1791" y="2652"/>
                  </a:lnTo>
                  <a:lnTo>
                    <a:pt x="1809" y="2660"/>
                  </a:lnTo>
                  <a:lnTo>
                    <a:pt x="1824" y="2668"/>
                  </a:lnTo>
                  <a:lnTo>
                    <a:pt x="1822" y="2670"/>
                  </a:lnTo>
                  <a:lnTo>
                    <a:pt x="1820" y="2671"/>
                  </a:lnTo>
                  <a:lnTo>
                    <a:pt x="1816" y="2671"/>
                  </a:lnTo>
                  <a:lnTo>
                    <a:pt x="1814" y="2671"/>
                  </a:lnTo>
                  <a:lnTo>
                    <a:pt x="1809" y="2671"/>
                  </a:lnTo>
                  <a:lnTo>
                    <a:pt x="1803" y="2673"/>
                  </a:lnTo>
                  <a:lnTo>
                    <a:pt x="1797" y="2677"/>
                  </a:lnTo>
                  <a:lnTo>
                    <a:pt x="1791" y="2679"/>
                  </a:lnTo>
                  <a:lnTo>
                    <a:pt x="1788" y="2683"/>
                  </a:lnTo>
                  <a:lnTo>
                    <a:pt x="1784" y="2683"/>
                  </a:lnTo>
                  <a:lnTo>
                    <a:pt x="1780" y="2683"/>
                  </a:lnTo>
                  <a:lnTo>
                    <a:pt x="1780" y="2683"/>
                  </a:lnTo>
                  <a:lnTo>
                    <a:pt x="1778" y="2683"/>
                  </a:lnTo>
                  <a:lnTo>
                    <a:pt x="1753" y="2683"/>
                  </a:lnTo>
                  <a:lnTo>
                    <a:pt x="1749" y="2683"/>
                  </a:lnTo>
                  <a:lnTo>
                    <a:pt x="1745" y="2681"/>
                  </a:lnTo>
                  <a:lnTo>
                    <a:pt x="1743" y="2677"/>
                  </a:lnTo>
                  <a:lnTo>
                    <a:pt x="1741" y="2675"/>
                  </a:lnTo>
                  <a:lnTo>
                    <a:pt x="1741" y="2671"/>
                  </a:lnTo>
                  <a:lnTo>
                    <a:pt x="1740" y="2668"/>
                  </a:lnTo>
                  <a:lnTo>
                    <a:pt x="1738" y="2666"/>
                  </a:lnTo>
                  <a:lnTo>
                    <a:pt x="1734" y="2664"/>
                  </a:lnTo>
                  <a:lnTo>
                    <a:pt x="1730" y="2662"/>
                  </a:lnTo>
                  <a:lnTo>
                    <a:pt x="1726" y="2662"/>
                  </a:lnTo>
                  <a:lnTo>
                    <a:pt x="1720" y="2660"/>
                  </a:lnTo>
                  <a:lnTo>
                    <a:pt x="1716" y="2658"/>
                  </a:lnTo>
                  <a:lnTo>
                    <a:pt x="1715" y="2656"/>
                  </a:lnTo>
                  <a:lnTo>
                    <a:pt x="1713" y="2654"/>
                  </a:lnTo>
                  <a:lnTo>
                    <a:pt x="1711" y="2648"/>
                  </a:lnTo>
                  <a:lnTo>
                    <a:pt x="1699" y="2648"/>
                  </a:lnTo>
                  <a:lnTo>
                    <a:pt x="1695" y="2648"/>
                  </a:lnTo>
                  <a:lnTo>
                    <a:pt x="1693" y="2647"/>
                  </a:lnTo>
                  <a:lnTo>
                    <a:pt x="1693" y="2645"/>
                  </a:lnTo>
                  <a:lnTo>
                    <a:pt x="1692" y="2641"/>
                  </a:lnTo>
                  <a:lnTo>
                    <a:pt x="1684" y="2641"/>
                  </a:lnTo>
                  <a:lnTo>
                    <a:pt x="1678" y="2639"/>
                  </a:lnTo>
                  <a:lnTo>
                    <a:pt x="1674" y="2637"/>
                  </a:lnTo>
                  <a:lnTo>
                    <a:pt x="1670" y="2633"/>
                  </a:lnTo>
                  <a:lnTo>
                    <a:pt x="1667" y="2629"/>
                  </a:lnTo>
                  <a:lnTo>
                    <a:pt x="1663" y="2625"/>
                  </a:lnTo>
                  <a:lnTo>
                    <a:pt x="1659" y="2623"/>
                  </a:lnTo>
                  <a:lnTo>
                    <a:pt x="1657" y="2622"/>
                  </a:lnTo>
                  <a:lnTo>
                    <a:pt x="1657" y="2620"/>
                  </a:lnTo>
                  <a:lnTo>
                    <a:pt x="1657" y="2616"/>
                  </a:lnTo>
                  <a:lnTo>
                    <a:pt x="1659" y="2616"/>
                  </a:lnTo>
                  <a:lnTo>
                    <a:pt x="1663" y="2614"/>
                  </a:lnTo>
                  <a:lnTo>
                    <a:pt x="1665" y="2612"/>
                  </a:lnTo>
                  <a:lnTo>
                    <a:pt x="1667" y="2610"/>
                  </a:lnTo>
                  <a:lnTo>
                    <a:pt x="1668" y="2608"/>
                  </a:lnTo>
                  <a:lnTo>
                    <a:pt x="1665" y="2606"/>
                  </a:lnTo>
                  <a:lnTo>
                    <a:pt x="1663" y="2606"/>
                  </a:lnTo>
                  <a:lnTo>
                    <a:pt x="1665" y="2600"/>
                  </a:lnTo>
                  <a:lnTo>
                    <a:pt x="1667" y="2595"/>
                  </a:lnTo>
                  <a:lnTo>
                    <a:pt x="1667" y="2591"/>
                  </a:lnTo>
                  <a:lnTo>
                    <a:pt x="1663" y="2587"/>
                  </a:lnTo>
                  <a:lnTo>
                    <a:pt x="1661" y="2583"/>
                  </a:lnTo>
                  <a:lnTo>
                    <a:pt x="1657" y="2581"/>
                  </a:lnTo>
                  <a:lnTo>
                    <a:pt x="1655" y="2579"/>
                  </a:lnTo>
                  <a:lnTo>
                    <a:pt x="1651" y="2577"/>
                  </a:lnTo>
                  <a:lnTo>
                    <a:pt x="1649" y="2574"/>
                  </a:lnTo>
                  <a:lnTo>
                    <a:pt x="1649" y="2570"/>
                  </a:lnTo>
                  <a:lnTo>
                    <a:pt x="1649" y="2560"/>
                  </a:lnTo>
                  <a:lnTo>
                    <a:pt x="1647" y="2545"/>
                  </a:lnTo>
                  <a:lnTo>
                    <a:pt x="1644" y="2528"/>
                  </a:lnTo>
                  <a:lnTo>
                    <a:pt x="1640" y="2514"/>
                  </a:lnTo>
                  <a:lnTo>
                    <a:pt x="1642" y="2510"/>
                  </a:lnTo>
                  <a:lnTo>
                    <a:pt x="1645" y="2504"/>
                  </a:lnTo>
                  <a:lnTo>
                    <a:pt x="1649" y="2501"/>
                  </a:lnTo>
                  <a:lnTo>
                    <a:pt x="1653" y="2497"/>
                  </a:lnTo>
                  <a:lnTo>
                    <a:pt x="1655" y="2493"/>
                  </a:lnTo>
                  <a:lnTo>
                    <a:pt x="1657" y="2489"/>
                  </a:lnTo>
                  <a:lnTo>
                    <a:pt x="1655" y="2485"/>
                  </a:lnTo>
                  <a:lnTo>
                    <a:pt x="1653" y="2481"/>
                  </a:lnTo>
                  <a:lnTo>
                    <a:pt x="1651" y="2476"/>
                  </a:lnTo>
                  <a:lnTo>
                    <a:pt x="1649" y="2472"/>
                  </a:lnTo>
                  <a:lnTo>
                    <a:pt x="1649" y="2468"/>
                  </a:lnTo>
                  <a:lnTo>
                    <a:pt x="1649" y="2462"/>
                  </a:lnTo>
                  <a:lnTo>
                    <a:pt x="1647" y="2462"/>
                  </a:lnTo>
                  <a:lnTo>
                    <a:pt x="1647" y="2458"/>
                  </a:lnTo>
                  <a:lnTo>
                    <a:pt x="1649" y="2457"/>
                  </a:lnTo>
                  <a:lnTo>
                    <a:pt x="1653" y="2455"/>
                  </a:lnTo>
                  <a:lnTo>
                    <a:pt x="1657" y="2457"/>
                  </a:lnTo>
                  <a:lnTo>
                    <a:pt x="1659" y="2457"/>
                  </a:lnTo>
                  <a:lnTo>
                    <a:pt x="1661" y="2458"/>
                  </a:lnTo>
                  <a:lnTo>
                    <a:pt x="1663" y="2460"/>
                  </a:lnTo>
                  <a:lnTo>
                    <a:pt x="1663" y="2464"/>
                  </a:lnTo>
                  <a:lnTo>
                    <a:pt x="1665" y="2464"/>
                  </a:lnTo>
                  <a:lnTo>
                    <a:pt x="1668" y="2466"/>
                  </a:lnTo>
                  <a:lnTo>
                    <a:pt x="1688" y="2374"/>
                  </a:lnTo>
                  <a:lnTo>
                    <a:pt x="1688" y="2364"/>
                  </a:lnTo>
                  <a:lnTo>
                    <a:pt x="1688" y="2364"/>
                  </a:lnTo>
                  <a:lnTo>
                    <a:pt x="1686" y="2364"/>
                  </a:lnTo>
                  <a:lnTo>
                    <a:pt x="1684" y="2364"/>
                  </a:lnTo>
                  <a:lnTo>
                    <a:pt x="1680" y="2366"/>
                  </a:lnTo>
                  <a:lnTo>
                    <a:pt x="1680" y="2368"/>
                  </a:lnTo>
                  <a:lnTo>
                    <a:pt x="1678" y="2370"/>
                  </a:lnTo>
                  <a:lnTo>
                    <a:pt x="1674" y="2370"/>
                  </a:lnTo>
                  <a:lnTo>
                    <a:pt x="1672" y="2368"/>
                  </a:lnTo>
                  <a:lnTo>
                    <a:pt x="1670" y="2364"/>
                  </a:lnTo>
                  <a:lnTo>
                    <a:pt x="1668" y="2361"/>
                  </a:lnTo>
                  <a:lnTo>
                    <a:pt x="1667" y="2355"/>
                  </a:lnTo>
                  <a:lnTo>
                    <a:pt x="1667" y="2349"/>
                  </a:lnTo>
                  <a:lnTo>
                    <a:pt x="1667" y="2343"/>
                  </a:lnTo>
                  <a:lnTo>
                    <a:pt x="1668" y="2337"/>
                  </a:lnTo>
                  <a:lnTo>
                    <a:pt x="1670" y="2334"/>
                  </a:lnTo>
                  <a:lnTo>
                    <a:pt x="1670" y="2328"/>
                  </a:lnTo>
                  <a:lnTo>
                    <a:pt x="1672" y="2322"/>
                  </a:lnTo>
                  <a:lnTo>
                    <a:pt x="1676" y="2320"/>
                  </a:lnTo>
                  <a:lnTo>
                    <a:pt x="1678" y="2320"/>
                  </a:lnTo>
                  <a:lnTo>
                    <a:pt x="1678" y="2318"/>
                  </a:lnTo>
                  <a:lnTo>
                    <a:pt x="1678" y="2314"/>
                  </a:lnTo>
                  <a:lnTo>
                    <a:pt x="1676" y="2313"/>
                  </a:lnTo>
                  <a:lnTo>
                    <a:pt x="1676" y="2311"/>
                  </a:lnTo>
                  <a:lnTo>
                    <a:pt x="1674" y="2311"/>
                  </a:lnTo>
                  <a:lnTo>
                    <a:pt x="1674" y="2309"/>
                  </a:lnTo>
                  <a:lnTo>
                    <a:pt x="1672" y="2307"/>
                  </a:lnTo>
                  <a:lnTo>
                    <a:pt x="1672" y="2301"/>
                  </a:lnTo>
                  <a:lnTo>
                    <a:pt x="1672" y="2297"/>
                  </a:lnTo>
                  <a:lnTo>
                    <a:pt x="1672" y="2291"/>
                  </a:lnTo>
                  <a:lnTo>
                    <a:pt x="1672" y="2290"/>
                  </a:lnTo>
                  <a:lnTo>
                    <a:pt x="1676" y="2268"/>
                  </a:lnTo>
                  <a:lnTo>
                    <a:pt x="1686" y="2251"/>
                  </a:lnTo>
                  <a:lnTo>
                    <a:pt x="1688" y="2247"/>
                  </a:lnTo>
                  <a:lnTo>
                    <a:pt x="1690" y="2243"/>
                  </a:lnTo>
                  <a:lnTo>
                    <a:pt x="1692" y="2238"/>
                  </a:lnTo>
                  <a:lnTo>
                    <a:pt x="1693" y="2234"/>
                  </a:lnTo>
                  <a:lnTo>
                    <a:pt x="1695" y="2232"/>
                  </a:lnTo>
                  <a:lnTo>
                    <a:pt x="1697" y="2232"/>
                  </a:lnTo>
                  <a:lnTo>
                    <a:pt x="1699" y="2230"/>
                  </a:lnTo>
                  <a:lnTo>
                    <a:pt x="1703" y="2211"/>
                  </a:lnTo>
                  <a:lnTo>
                    <a:pt x="1707" y="2190"/>
                  </a:lnTo>
                  <a:lnTo>
                    <a:pt x="1705" y="2144"/>
                  </a:lnTo>
                  <a:lnTo>
                    <a:pt x="1705" y="2138"/>
                  </a:lnTo>
                  <a:lnTo>
                    <a:pt x="1705" y="2130"/>
                  </a:lnTo>
                  <a:lnTo>
                    <a:pt x="1707" y="2124"/>
                  </a:lnTo>
                  <a:lnTo>
                    <a:pt x="1707" y="2119"/>
                  </a:lnTo>
                  <a:lnTo>
                    <a:pt x="1709" y="2113"/>
                  </a:lnTo>
                  <a:lnTo>
                    <a:pt x="1713" y="2092"/>
                  </a:lnTo>
                  <a:lnTo>
                    <a:pt x="1718" y="2073"/>
                  </a:lnTo>
                  <a:lnTo>
                    <a:pt x="1722" y="2053"/>
                  </a:lnTo>
                  <a:lnTo>
                    <a:pt x="1722" y="2048"/>
                  </a:lnTo>
                  <a:lnTo>
                    <a:pt x="1722" y="2044"/>
                  </a:lnTo>
                  <a:lnTo>
                    <a:pt x="1724" y="2040"/>
                  </a:lnTo>
                  <a:lnTo>
                    <a:pt x="1726" y="2034"/>
                  </a:lnTo>
                  <a:lnTo>
                    <a:pt x="1726" y="2030"/>
                  </a:lnTo>
                  <a:lnTo>
                    <a:pt x="1728" y="2027"/>
                  </a:lnTo>
                  <a:lnTo>
                    <a:pt x="1728" y="2017"/>
                  </a:lnTo>
                  <a:lnTo>
                    <a:pt x="1728" y="2011"/>
                  </a:lnTo>
                  <a:lnTo>
                    <a:pt x="1728" y="1998"/>
                  </a:lnTo>
                  <a:lnTo>
                    <a:pt x="1730" y="1988"/>
                  </a:lnTo>
                  <a:lnTo>
                    <a:pt x="1732" y="1975"/>
                  </a:lnTo>
                  <a:lnTo>
                    <a:pt x="1734" y="1963"/>
                  </a:lnTo>
                  <a:lnTo>
                    <a:pt x="1734" y="1954"/>
                  </a:lnTo>
                  <a:lnTo>
                    <a:pt x="1732" y="1938"/>
                  </a:lnTo>
                  <a:lnTo>
                    <a:pt x="1730" y="1923"/>
                  </a:lnTo>
                  <a:lnTo>
                    <a:pt x="1728" y="1913"/>
                  </a:lnTo>
                  <a:lnTo>
                    <a:pt x="1724" y="1904"/>
                  </a:lnTo>
                  <a:lnTo>
                    <a:pt x="1716" y="1894"/>
                  </a:lnTo>
                  <a:lnTo>
                    <a:pt x="1711" y="1888"/>
                  </a:lnTo>
                  <a:lnTo>
                    <a:pt x="1701" y="1883"/>
                  </a:lnTo>
                  <a:lnTo>
                    <a:pt x="1695" y="1881"/>
                  </a:lnTo>
                  <a:lnTo>
                    <a:pt x="1690" y="1879"/>
                  </a:lnTo>
                  <a:lnTo>
                    <a:pt x="1684" y="1877"/>
                  </a:lnTo>
                  <a:lnTo>
                    <a:pt x="1678" y="1873"/>
                  </a:lnTo>
                  <a:lnTo>
                    <a:pt x="1674" y="1869"/>
                  </a:lnTo>
                  <a:lnTo>
                    <a:pt x="1668" y="1865"/>
                  </a:lnTo>
                  <a:lnTo>
                    <a:pt x="1665" y="1863"/>
                  </a:lnTo>
                  <a:lnTo>
                    <a:pt x="1659" y="1861"/>
                  </a:lnTo>
                  <a:lnTo>
                    <a:pt x="1644" y="1854"/>
                  </a:lnTo>
                  <a:lnTo>
                    <a:pt x="1632" y="1846"/>
                  </a:lnTo>
                  <a:lnTo>
                    <a:pt x="1622" y="1835"/>
                  </a:lnTo>
                  <a:lnTo>
                    <a:pt x="1619" y="1831"/>
                  </a:lnTo>
                  <a:lnTo>
                    <a:pt x="1619" y="1827"/>
                  </a:lnTo>
                  <a:lnTo>
                    <a:pt x="1619" y="1821"/>
                  </a:lnTo>
                  <a:lnTo>
                    <a:pt x="1619" y="1815"/>
                  </a:lnTo>
                  <a:lnTo>
                    <a:pt x="1619" y="1810"/>
                  </a:lnTo>
                  <a:lnTo>
                    <a:pt x="1615" y="1806"/>
                  </a:lnTo>
                  <a:lnTo>
                    <a:pt x="1613" y="1802"/>
                  </a:lnTo>
                  <a:lnTo>
                    <a:pt x="1609" y="1798"/>
                  </a:lnTo>
                  <a:lnTo>
                    <a:pt x="1607" y="1792"/>
                  </a:lnTo>
                  <a:lnTo>
                    <a:pt x="1599" y="1779"/>
                  </a:lnTo>
                  <a:lnTo>
                    <a:pt x="1592" y="1765"/>
                  </a:lnTo>
                  <a:lnTo>
                    <a:pt x="1586" y="1752"/>
                  </a:lnTo>
                  <a:lnTo>
                    <a:pt x="1578" y="1735"/>
                  </a:lnTo>
                  <a:lnTo>
                    <a:pt x="1572" y="1718"/>
                  </a:lnTo>
                  <a:lnTo>
                    <a:pt x="1571" y="1716"/>
                  </a:lnTo>
                  <a:lnTo>
                    <a:pt x="1567" y="1716"/>
                  </a:lnTo>
                  <a:lnTo>
                    <a:pt x="1565" y="1716"/>
                  </a:lnTo>
                  <a:lnTo>
                    <a:pt x="1563" y="1714"/>
                  </a:lnTo>
                  <a:lnTo>
                    <a:pt x="1561" y="1710"/>
                  </a:lnTo>
                  <a:lnTo>
                    <a:pt x="1559" y="1706"/>
                  </a:lnTo>
                  <a:lnTo>
                    <a:pt x="1557" y="1700"/>
                  </a:lnTo>
                  <a:lnTo>
                    <a:pt x="1555" y="1696"/>
                  </a:lnTo>
                  <a:lnTo>
                    <a:pt x="1553" y="1694"/>
                  </a:lnTo>
                  <a:lnTo>
                    <a:pt x="1551" y="1694"/>
                  </a:lnTo>
                  <a:lnTo>
                    <a:pt x="1549" y="1693"/>
                  </a:lnTo>
                  <a:lnTo>
                    <a:pt x="1548" y="1691"/>
                  </a:lnTo>
                  <a:lnTo>
                    <a:pt x="1542" y="1685"/>
                  </a:lnTo>
                  <a:lnTo>
                    <a:pt x="1536" y="1677"/>
                  </a:lnTo>
                  <a:lnTo>
                    <a:pt x="1532" y="1670"/>
                  </a:lnTo>
                  <a:lnTo>
                    <a:pt x="1530" y="1662"/>
                  </a:lnTo>
                  <a:lnTo>
                    <a:pt x="1532" y="1656"/>
                  </a:lnTo>
                  <a:lnTo>
                    <a:pt x="1534" y="1650"/>
                  </a:lnTo>
                  <a:lnTo>
                    <a:pt x="1536" y="1645"/>
                  </a:lnTo>
                  <a:lnTo>
                    <a:pt x="1538" y="1643"/>
                  </a:lnTo>
                  <a:lnTo>
                    <a:pt x="1542" y="1639"/>
                  </a:lnTo>
                  <a:lnTo>
                    <a:pt x="1546" y="1635"/>
                  </a:lnTo>
                  <a:lnTo>
                    <a:pt x="1549" y="1631"/>
                  </a:lnTo>
                  <a:lnTo>
                    <a:pt x="1553" y="1629"/>
                  </a:lnTo>
                  <a:lnTo>
                    <a:pt x="1555" y="1625"/>
                  </a:lnTo>
                  <a:lnTo>
                    <a:pt x="1557" y="1620"/>
                  </a:lnTo>
                  <a:lnTo>
                    <a:pt x="1555" y="1620"/>
                  </a:lnTo>
                  <a:lnTo>
                    <a:pt x="1553" y="1620"/>
                  </a:lnTo>
                  <a:lnTo>
                    <a:pt x="1551" y="1620"/>
                  </a:lnTo>
                  <a:lnTo>
                    <a:pt x="1549" y="1620"/>
                  </a:lnTo>
                  <a:lnTo>
                    <a:pt x="1548" y="1620"/>
                  </a:lnTo>
                  <a:lnTo>
                    <a:pt x="1544" y="1620"/>
                  </a:lnTo>
                  <a:lnTo>
                    <a:pt x="1542" y="1616"/>
                  </a:lnTo>
                  <a:lnTo>
                    <a:pt x="1540" y="1612"/>
                  </a:lnTo>
                  <a:lnTo>
                    <a:pt x="1538" y="1608"/>
                  </a:lnTo>
                  <a:lnTo>
                    <a:pt x="1538" y="1604"/>
                  </a:lnTo>
                  <a:lnTo>
                    <a:pt x="1538" y="1598"/>
                  </a:lnTo>
                  <a:lnTo>
                    <a:pt x="1540" y="1593"/>
                  </a:lnTo>
                  <a:lnTo>
                    <a:pt x="1544" y="1587"/>
                  </a:lnTo>
                  <a:lnTo>
                    <a:pt x="1548" y="1581"/>
                  </a:lnTo>
                  <a:lnTo>
                    <a:pt x="1551" y="1574"/>
                  </a:lnTo>
                  <a:lnTo>
                    <a:pt x="1551" y="1560"/>
                  </a:lnTo>
                  <a:lnTo>
                    <a:pt x="1557" y="1558"/>
                  </a:lnTo>
                  <a:lnTo>
                    <a:pt x="1563" y="1556"/>
                  </a:lnTo>
                  <a:lnTo>
                    <a:pt x="1567" y="1552"/>
                  </a:lnTo>
                  <a:lnTo>
                    <a:pt x="1571" y="1547"/>
                  </a:lnTo>
                  <a:lnTo>
                    <a:pt x="1572" y="1543"/>
                  </a:lnTo>
                  <a:lnTo>
                    <a:pt x="1574" y="1537"/>
                  </a:lnTo>
                  <a:lnTo>
                    <a:pt x="1576" y="1533"/>
                  </a:lnTo>
                  <a:lnTo>
                    <a:pt x="1580" y="1527"/>
                  </a:lnTo>
                  <a:lnTo>
                    <a:pt x="1584" y="1526"/>
                  </a:lnTo>
                  <a:lnTo>
                    <a:pt x="1588" y="1524"/>
                  </a:lnTo>
                  <a:lnTo>
                    <a:pt x="1592" y="1522"/>
                  </a:lnTo>
                  <a:lnTo>
                    <a:pt x="1596" y="1518"/>
                  </a:lnTo>
                  <a:lnTo>
                    <a:pt x="1599" y="1516"/>
                  </a:lnTo>
                  <a:lnTo>
                    <a:pt x="1601" y="1512"/>
                  </a:lnTo>
                  <a:lnTo>
                    <a:pt x="1603" y="1506"/>
                  </a:lnTo>
                  <a:lnTo>
                    <a:pt x="1599" y="1504"/>
                  </a:lnTo>
                  <a:lnTo>
                    <a:pt x="1597" y="1503"/>
                  </a:lnTo>
                  <a:lnTo>
                    <a:pt x="1597" y="1501"/>
                  </a:lnTo>
                  <a:lnTo>
                    <a:pt x="1597" y="1495"/>
                  </a:lnTo>
                  <a:lnTo>
                    <a:pt x="1597" y="1493"/>
                  </a:lnTo>
                  <a:lnTo>
                    <a:pt x="1597" y="1487"/>
                  </a:lnTo>
                  <a:lnTo>
                    <a:pt x="1596" y="1483"/>
                  </a:lnTo>
                  <a:lnTo>
                    <a:pt x="1596" y="1479"/>
                  </a:lnTo>
                  <a:lnTo>
                    <a:pt x="1596" y="1474"/>
                  </a:lnTo>
                  <a:lnTo>
                    <a:pt x="1597" y="1470"/>
                  </a:lnTo>
                  <a:lnTo>
                    <a:pt x="1599" y="1466"/>
                  </a:lnTo>
                  <a:lnTo>
                    <a:pt x="1599" y="1462"/>
                  </a:lnTo>
                  <a:lnTo>
                    <a:pt x="1599" y="1458"/>
                  </a:lnTo>
                  <a:lnTo>
                    <a:pt x="1597" y="1455"/>
                  </a:lnTo>
                  <a:lnTo>
                    <a:pt x="1596" y="1451"/>
                  </a:lnTo>
                  <a:lnTo>
                    <a:pt x="1594" y="1449"/>
                  </a:lnTo>
                  <a:lnTo>
                    <a:pt x="1590" y="1447"/>
                  </a:lnTo>
                  <a:lnTo>
                    <a:pt x="1590" y="1445"/>
                  </a:lnTo>
                  <a:lnTo>
                    <a:pt x="1588" y="1439"/>
                  </a:lnTo>
                  <a:lnTo>
                    <a:pt x="1590" y="1435"/>
                  </a:lnTo>
                  <a:lnTo>
                    <a:pt x="1588" y="1437"/>
                  </a:lnTo>
                  <a:lnTo>
                    <a:pt x="1588" y="1437"/>
                  </a:lnTo>
                  <a:lnTo>
                    <a:pt x="1586" y="1435"/>
                  </a:lnTo>
                  <a:lnTo>
                    <a:pt x="1584" y="1435"/>
                  </a:lnTo>
                  <a:lnTo>
                    <a:pt x="1582" y="1433"/>
                  </a:lnTo>
                  <a:lnTo>
                    <a:pt x="1580" y="1432"/>
                  </a:lnTo>
                  <a:lnTo>
                    <a:pt x="1582" y="1430"/>
                  </a:lnTo>
                  <a:lnTo>
                    <a:pt x="1584" y="1428"/>
                  </a:lnTo>
                  <a:lnTo>
                    <a:pt x="1584" y="1426"/>
                  </a:lnTo>
                  <a:lnTo>
                    <a:pt x="1580" y="1424"/>
                  </a:lnTo>
                  <a:lnTo>
                    <a:pt x="1578" y="1420"/>
                  </a:lnTo>
                  <a:lnTo>
                    <a:pt x="1576" y="1418"/>
                  </a:lnTo>
                  <a:lnTo>
                    <a:pt x="1572" y="1416"/>
                  </a:lnTo>
                  <a:lnTo>
                    <a:pt x="1569" y="1414"/>
                  </a:lnTo>
                  <a:lnTo>
                    <a:pt x="1567" y="1416"/>
                  </a:lnTo>
                  <a:lnTo>
                    <a:pt x="1563" y="1416"/>
                  </a:lnTo>
                  <a:lnTo>
                    <a:pt x="1559" y="1420"/>
                  </a:lnTo>
                  <a:lnTo>
                    <a:pt x="1555" y="1422"/>
                  </a:lnTo>
                  <a:lnTo>
                    <a:pt x="1551" y="1426"/>
                  </a:lnTo>
                  <a:lnTo>
                    <a:pt x="1548" y="1428"/>
                  </a:lnTo>
                  <a:lnTo>
                    <a:pt x="1548" y="1432"/>
                  </a:lnTo>
                  <a:lnTo>
                    <a:pt x="1548" y="1433"/>
                  </a:lnTo>
                  <a:lnTo>
                    <a:pt x="1551" y="1435"/>
                  </a:lnTo>
                  <a:lnTo>
                    <a:pt x="1553" y="1435"/>
                  </a:lnTo>
                  <a:lnTo>
                    <a:pt x="1551" y="1441"/>
                  </a:lnTo>
                  <a:lnTo>
                    <a:pt x="1548" y="1445"/>
                  </a:lnTo>
                  <a:lnTo>
                    <a:pt x="1544" y="1445"/>
                  </a:lnTo>
                  <a:lnTo>
                    <a:pt x="1538" y="1445"/>
                  </a:lnTo>
                  <a:lnTo>
                    <a:pt x="1532" y="1441"/>
                  </a:lnTo>
                  <a:lnTo>
                    <a:pt x="1528" y="1437"/>
                  </a:lnTo>
                  <a:lnTo>
                    <a:pt x="1524" y="1433"/>
                  </a:lnTo>
                  <a:lnTo>
                    <a:pt x="1523" y="1430"/>
                  </a:lnTo>
                  <a:lnTo>
                    <a:pt x="1519" y="1428"/>
                  </a:lnTo>
                  <a:lnTo>
                    <a:pt x="1515" y="1428"/>
                  </a:lnTo>
                  <a:lnTo>
                    <a:pt x="1511" y="1428"/>
                  </a:lnTo>
                  <a:lnTo>
                    <a:pt x="1507" y="1428"/>
                  </a:lnTo>
                  <a:lnTo>
                    <a:pt x="1503" y="1428"/>
                  </a:lnTo>
                  <a:lnTo>
                    <a:pt x="1501" y="1428"/>
                  </a:lnTo>
                  <a:lnTo>
                    <a:pt x="1501" y="1426"/>
                  </a:lnTo>
                  <a:lnTo>
                    <a:pt x="1500" y="1424"/>
                  </a:lnTo>
                  <a:lnTo>
                    <a:pt x="1496" y="1424"/>
                  </a:lnTo>
                  <a:lnTo>
                    <a:pt x="1494" y="1420"/>
                  </a:lnTo>
                  <a:lnTo>
                    <a:pt x="1492" y="1418"/>
                  </a:lnTo>
                  <a:lnTo>
                    <a:pt x="1490" y="1414"/>
                  </a:lnTo>
                  <a:lnTo>
                    <a:pt x="1488" y="1412"/>
                  </a:lnTo>
                  <a:lnTo>
                    <a:pt x="1488" y="1410"/>
                  </a:lnTo>
                  <a:lnTo>
                    <a:pt x="1484" y="1408"/>
                  </a:lnTo>
                  <a:lnTo>
                    <a:pt x="1480" y="1405"/>
                  </a:lnTo>
                  <a:lnTo>
                    <a:pt x="1476" y="1403"/>
                  </a:lnTo>
                  <a:lnTo>
                    <a:pt x="1473" y="1399"/>
                  </a:lnTo>
                  <a:lnTo>
                    <a:pt x="1469" y="1397"/>
                  </a:lnTo>
                  <a:lnTo>
                    <a:pt x="1467" y="1395"/>
                  </a:lnTo>
                  <a:lnTo>
                    <a:pt x="1465" y="1395"/>
                  </a:lnTo>
                  <a:lnTo>
                    <a:pt x="1465" y="1397"/>
                  </a:lnTo>
                  <a:lnTo>
                    <a:pt x="1465" y="1401"/>
                  </a:lnTo>
                  <a:lnTo>
                    <a:pt x="1465" y="1401"/>
                  </a:lnTo>
                  <a:lnTo>
                    <a:pt x="1459" y="1401"/>
                  </a:lnTo>
                  <a:lnTo>
                    <a:pt x="1455" y="1399"/>
                  </a:lnTo>
                  <a:lnTo>
                    <a:pt x="1453" y="1395"/>
                  </a:lnTo>
                  <a:lnTo>
                    <a:pt x="1453" y="1391"/>
                  </a:lnTo>
                  <a:lnTo>
                    <a:pt x="1453" y="1385"/>
                  </a:lnTo>
                  <a:lnTo>
                    <a:pt x="1453" y="1382"/>
                  </a:lnTo>
                  <a:lnTo>
                    <a:pt x="1453" y="1376"/>
                  </a:lnTo>
                  <a:lnTo>
                    <a:pt x="1450" y="1372"/>
                  </a:lnTo>
                  <a:lnTo>
                    <a:pt x="1448" y="1368"/>
                  </a:lnTo>
                  <a:lnTo>
                    <a:pt x="1444" y="1364"/>
                  </a:lnTo>
                  <a:lnTo>
                    <a:pt x="1434" y="1357"/>
                  </a:lnTo>
                  <a:lnTo>
                    <a:pt x="1427" y="1347"/>
                  </a:lnTo>
                  <a:lnTo>
                    <a:pt x="1421" y="1334"/>
                  </a:lnTo>
                  <a:lnTo>
                    <a:pt x="1417" y="1334"/>
                  </a:lnTo>
                  <a:lnTo>
                    <a:pt x="1413" y="1336"/>
                  </a:lnTo>
                  <a:lnTo>
                    <a:pt x="1409" y="1337"/>
                  </a:lnTo>
                  <a:lnTo>
                    <a:pt x="1405" y="1337"/>
                  </a:lnTo>
                  <a:lnTo>
                    <a:pt x="1398" y="1337"/>
                  </a:lnTo>
                  <a:lnTo>
                    <a:pt x="1392" y="1336"/>
                  </a:lnTo>
                  <a:lnTo>
                    <a:pt x="1388" y="1334"/>
                  </a:lnTo>
                  <a:lnTo>
                    <a:pt x="1382" y="1330"/>
                  </a:lnTo>
                  <a:lnTo>
                    <a:pt x="1379" y="1328"/>
                  </a:lnTo>
                  <a:lnTo>
                    <a:pt x="1367" y="1324"/>
                  </a:lnTo>
                  <a:lnTo>
                    <a:pt x="1357" y="1324"/>
                  </a:lnTo>
                  <a:lnTo>
                    <a:pt x="1346" y="1320"/>
                  </a:lnTo>
                  <a:lnTo>
                    <a:pt x="1334" y="1312"/>
                  </a:lnTo>
                  <a:lnTo>
                    <a:pt x="1325" y="1303"/>
                  </a:lnTo>
                  <a:lnTo>
                    <a:pt x="1317" y="1295"/>
                  </a:lnTo>
                  <a:lnTo>
                    <a:pt x="1308" y="1289"/>
                  </a:lnTo>
                  <a:lnTo>
                    <a:pt x="1304" y="1289"/>
                  </a:lnTo>
                  <a:lnTo>
                    <a:pt x="1300" y="1286"/>
                  </a:lnTo>
                  <a:lnTo>
                    <a:pt x="1296" y="1284"/>
                  </a:lnTo>
                  <a:lnTo>
                    <a:pt x="1292" y="1284"/>
                  </a:lnTo>
                  <a:lnTo>
                    <a:pt x="1290" y="1284"/>
                  </a:lnTo>
                  <a:lnTo>
                    <a:pt x="1284" y="1284"/>
                  </a:lnTo>
                  <a:lnTo>
                    <a:pt x="1281" y="1286"/>
                  </a:lnTo>
                  <a:lnTo>
                    <a:pt x="1277" y="1289"/>
                  </a:lnTo>
                  <a:lnTo>
                    <a:pt x="1275" y="1291"/>
                  </a:lnTo>
                  <a:lnTo>
                    <a:pt x="1271" y="1293"/>
                  </a:lnTo>
                  <a:lnTo>
                    <a:pt x="1265" y="1295"/>
                  </a:lnTo>
                  <a:lnTo>
                    <a:pt x="1261" y="1293"/>
                  </a:lnTo>
                  <a:lnTo>
                    <a:pt x="1258" y="1291"/>
                  </a:lnTo>
                  <a:lnTo>
                    <a:pt x="1254" y="1289"/>
                  </a:lnTo>
                  <a:lnTo>
                    <a:pt x="1248" y="1288"/>
                  </a:lnTo>
                  <a:lnTo>
                    <a:pt x="1244" y="1288"/>
                  </a:lnTo>
                  <a:lnTo>
                    <a:pt x="1238" y="1288"/>
                  </a:lnTo>
                  <a:lnTo>
                    <a:pt x="1231" y="1286"/>
                  </a:lnTo>
                  <a:lnTo>
                    <a:pt x="1221" y="1280"/>
                  </a:lnTo>
                  <a:lnTo>
                    <a:pt x="1212" y="1274"/>
                  </a:lnTo>
                  <a:lnTo>
                    <a:pt x="1204" y="1270"/>
                  </a:lnTo>
                  <a:lnTo>
                    <a:pt x="1200" y="1268"/>
                  </a:lnTo>
                  <a:lnTo>
                    <a:pt x="1196" y="1268"/>
                  </a:lnTo>
                  <a:lnTo>
                    <a:pt x="1190" y="1268"/>
                  </a:lnTo>
                  <a:lnTo>
                    <a:pt x="1187" y="1268"/>
                  </a:lnTo>
                  <a:lnTo>
                    <a:pt x="1181" y="1266"/>
                  </a:lnTo>
                  <a:lnTo>
                    <a:pt x="1179" y="1263"/>
                  </a:lnTo>
                  <a:lnTo>
                    <a:pt x="1175" y="1261"/>
                  </a:lnTo>
                  <a:lnTo>
                    <a:pt x="1171" y="1257"/>
                  </a:lnTo>
                  <a:lnTo>
                    <a:pt x="1167" y="1253"/>
                  </a:lnTo>
                  <a:lnTo>
                    <a:pt x="1162" y="1251"/>
                  </a:lnTo>
                  <a:lnTo>
                    <a:pt x="1156" y="1251"/>
                  </a:lnTo>
                  <a:lnTo>
                    <a:pt x="1152" y="1249"/>
                  </a:lnTo>
                  <a:lnTo>
                    <a:pt x="1146" y="1247"/>
                  </a:lnTo>
                  <a:lnTo>
                    <a:pt x="1142" y="1245"/>
                  </a:lnTo>
                  <a:lnTo>
                    <a:pt x="1140" y="1245"/>
                  </a:lnTo>
                  <a:lnTo>
                    <a:pt x="1139" y="1243"/>
                  </a:lnTo>
                  <a:lnTo>
                    <a:pt x="1135" y="1240"/>
                  </a:lnTo>
                  <a:lnTo>
                    <a:pt x="1129" y="1236"/>
                  </a:lnTo>
                  <a:lnTo>
                    <a:pt x="1123" y="1234"/>
                  </a:lnTo>
                  <a:lnTo>
                    <a:pt x="1117" y="1230"/>
                  </a:lnTo>
                  <a:lnTo>
                    <a:pt x="1114" y="1228"/>
                  </a:lnTo>
                  <a:lnTo>
                    <a:pt x="1112" y="1224"/>
                  </a:lnTo>
                  <a:lnTo>
                    <a:pt x="1108" y="1222"/>
                  </a:lnTo>
                  <a:lnTo>
                    <a:pt x="1104" y="1218"/>
                  </a:lnTo>
                  <a:lnTo>
                    <a:pt x="1102" y="1215"/>
                  </a:lnTo>
                  <a:lnTo>
                    <a:pt x="1102" y="1211"/>
                  </a:lnTo>
                  <a:lnTo>
                    <a:pt x="1102" y="1207"/>
                  </a:lnTo>
                  <a:lnTo>
                    <a:pt x="1104" y="1203"/>
                  </a:lnTo>
                  <a:lnTo>
                    <a:pt x="1106" y="1197"/>
                  </a:lnTo>
                  <a:lnTo>
                    <a:pt x="1108" y="1193"/>
                  </a:lnTo>
                  <a:lnTo>
                    <a:pt x="1108" y="1190"/>
                  </a:lnTo>
                  <a:lnTo>
                    <a:pt x="1106" y="1186"/>
                  </a:lnTo>
                  <a:lnTo>
                    <a:pt x="1104" y="1184"/>
                  </a:lnTo>
                  <a:lnTo>
                    <a:pt x="1102" y="1182"/>
                  </a:lnTo>
                  <a:lnTo>
                    <a:pt x="1102" y="1180"/>
                  </a:lnTo>
                  <a:lnTo>
                    <a:pt x="1091" y="1159"/>
                  </a:lnTo>
                  <a:lnTo>
                    <a:pt x="1075" y="1140"/>
                  </a:lnTo>
                  <a:lnTo>
                    <a:pt x="1060" y="1124"/>
                  </a:lnTo>
                  <a:lnTo>
                    <a:pt x="1054" y="1121"/>
                  </a:lnTo>
                  <a:lnTo>
                    <a:pt x="1048" y="1117"/>
                  </a:lnTo>
                  <a:lnTo>
                    <a:pt x="1043" y="1115"/>
                  </a:lnTo>
                  <a:lnTo>
                    <a:pt x="1037" y="1111"/>
                  </a:lnTo>
                  <a:lnTo>
                    <a:pt x="1035" y="1107"/>
                  </a:lnTo>
                  <a:lnTo>
                    <a:pt x="1035" y="1103"/>
                  </a:lnTo>
                  <a:lnTo>
                    <a:pt x="1035" y="1099"/>
                  </a:lnTo>
                  <a:lnTo>
                    <a:pt x="1035" y="1096"/>
                  </a:lnTo>
                  <a:lnTo>
                    <a:pt x="1033" y="1092"/>
                  </a:lnTo>
                  <a:lnTo>
                    <a:pt x="1031" y="1088"/>
                  </a:lnTo>
                  <a:lnTo>
                    <a:pt x="1027" y="1086"/>
                  </a:lnTo>
                  <a:lnTo>
                    <a:pt x="1023" y="1082"/>
                  </a:lnTo>
                  <a:lnTo>
                    <a:pt x="1018" y="1080"/>
                  </a:lnTo>
                  <a:lnTo>
                    <a:pt x="1014" y="1076"/>
                  </a:lnTo>
                  <a:lnTo>
                    <a:pt x="1012" y="1074"/>
                  </a:lnTo>
                  <a:lnTo>
                    <a:pt x="1008" y="1069"/>
                  </a:lnTo>
                  <a:lnTo>
                    <a:pt x="1008" y="1065"/>
                  </a:lnTo>
                  <a:lnTo>
                    <a:pt x="1004" y="1063"/>
                  </a:lnTo>
                  <a:lnTo>
                    <a:pt x="1004" y="1063"/>
                  </a:lnTo>
                  <a:lnTo>
                    <a:pt x="1002" y="1063"/>
                  </a:lnTo>
                  <a:lnTo>
                    <a:pt x="1002" y="1065"/>
                  </a:lnTo>
                  <a:lnTo>
                    <a:pt x="995" y="1057"/>
                  </a:lnTo>
                  <a:lnTo>
                    <a:pt x="987" y="1050"/>
                  </a:lnTo>
                  <a:lnTo>
                    <a:pt x="979" y="1044"/>
                  </a:lnTo>
                  <a:lnTo>
                    <a:pt x="977" y="1040"/>
                  </a:lnTo>
                  <a:lnTo>
                    <a:pt x="975" y="1034"/>
                  </a:lnTo>
                  <a:lnTo>
                    <a:pt x="975" y="1030"/>
                  </a:lnTo>
                  <a:lnTo>
                    <a:pt x="973" y="1025"/>
                  </a:lnTo>
                  <a:lnTo>
                    <a:pt x="972" y="1021"/>
                  </a:lnTo>
                  <a:lnTo>
                    <a:pt x="968" y="1017"/>
                  </a:lnTo>
                  <a:lnTo>
                    <a:pt x="968" y="1013"/>
                  </a:lnTo>
                  <a:lnTo>
                    <a:pt x="966" y="1009"/>
                  </a:lnTo>
                  <a:lnTo>
                    <a:pt x="966" y="1005"/>
                  </a:lnTo>
                  <a:lnTo>
                    <a:pt x="964" y="1002"/>
                  </a:lnTo>
                  <a:lnTo>
                    <a:pt x="962" y="1000"/>
                  </a:lnTo>
                  <a:lnTo>
                    <a:pt x="954" y="998"/>
                  </a:lnTo>
                  <a:lnTo>
                    <a:pt x="948" y="996"/>
                  </a:lnTo>
                  <a:lnTo>
                    <a:pt x="943" y="994"/>
                  </a:lnTo>
                  <a:lnTo>
                    <a:pt x="937" y="990"/>
                  </a:lnTo>
                  <a:lnTo>
                    <a:pt x="933" y="986"/>
                  </a:lnTo>
                  <a:lnTo>
                    <a:pt x="931" y="990"/>
                  </a:lnTo>
                  <a:lnTo>
                    <a:pt x="931" y="992"/>
                  </a:lnTo>
                  <a:lnTo>
                    <a:pt x="931" y="996"/>
                  </a:lnTo>
                  <a:lnTo>
                    <a:pt x="933" y="1007"/>
                  </a:lnTo>
                  <a:lnTo>
                    <a:pt x="937" y="1017"/>
                  </a:lnTo>
                  <a:lnTo>
                    <a:pt x="943" y="1026"/>
                  </a:lnTo>
                  <a:lnTo>
                    <a:pt x="947" y="1030"/>
                  </a:lnTo>
                  <a:lnTo>
                    <a:pt x="948" y="1034"/>
                  </a:lnTo>
                  <a:lnTo>
                    <a:pt x="954" y="1036"/>
                  </a:lnTo>
                  <a:lnTo>
                    <a:pt x="958" y="1040"/>
                  </a:lnTo>
                  <a:lnTo>
                    <a:pt x="962" y="1042"/>
                  </a:lnTo>
                  <a:lnTo>
                    <a:pt x="966" y="1048"/>
                  </a:lnTo>
                  <a:lnTo>
                    <a:pt x="970" y="1053"/>
                  </a:lnTo>
                  <a:lnTo>
                    <a:pt x="972" y="1061"/>
                  </a:lnTo>
                  <a:lnTo>
                    <a:pt x="975" y="1067"/>
                  </a:lnTo>
                  <a:lnTo>
                    <a:pt x="981" y="1080"/>
                  </a:lnTo>
                  <a:lnTo>
                    <a:pt x="989" y="1090"/>
                  </a:lnTo>
                  <a:lnTo>
                    <a:pt x="996" y="1101"/>
                  </a:lnTo>
                  <a:lnTo>
                    <a:pt x="1000" y="1117"/>
                  </a:lnTo>
                  <a:lnTo>
                    <a:pt x="1006" y="1130"/>
                  </a:lnTo>
                  <a:lnTo>
                    <a:pt x="1016" y="1140"/>
                  </a:lnTo>
                  <a:lnTo>
                    <a:pt x="1018" y="1140"/>
                  </a:lnTo>
                  <a:lnTo>
                    <a:pt x="1021" y="1140"/>
                  </a:lnTo>
                  <a:lnTo>
                    <a:pt x="1023" y="1142"/>
                  </a:lnTo>
                  <a:lnTo>
                    <a:pt x="1025" y="1145"/>
                  </a:lnTo>
                  <a:lnTo>
                    <a:pt x="1027" y="1147"/>
                  </a:lnTo>
                  <a:lnTo>
                    <a:pt x="1027" y="1151"/>
                  </a:lnTo>
                  <a:lnTo>
                    <a:pt x="1027" y="1153"/>
                  </a:lnTo>
                  <a:lnTo>
                    <a:pt x="1027" y="1157"/>
                  </a:lnTo>
                  <a:lnTo>
                    <a:pt x="1025" y="1159"/>
                  </a:lnTo>
                  <a:lnTo>
                    <a:pt x="1023" y="1161"/>
                  </a:lnTo>
                  <a:lnTo>
                    <a:pt x="1021" y="1159"/>
                  </a:lnTo>
                  <a:lnTo>
                    <a:pt x="1020" y="1157"/>
                  </a:lnTo>
                  <a:lnTo>
                    <a:pt x="1018" y="1155"/>
                  </a:lnTo>
                  <a:lnTo>
                    <a:pt x="1016" y="1151"/>
                  </a:lnTo>
                  <a:lnTo>
                    <a:pt x="1014" y="1149"/>
                  </a:lnTo>
                  <a:lnTo>
                    <a:pt x="1014" y="1147"/>
                  </a:lnTo>
                  <a:lnTo>
                    <a:pt x="1008" y="1145"/>
                  </a:lnTo>
                  <a:lnTo>
                    <a:pt x="1004" y="1144"/>
                  </a:lnTo>
                  <a:lnTo>
                    <a:pt x="1000" y="1140"/>
                  </a:lnTo>
                  <a:lnTo>
                    <a:pt x="996" y="1136"/>
                  </a:lnTo>
                  <a:lnTo>
                    <a:pt x="993" y="1130"/>
                  </a:lnTo>
                  <a:lnTo>
                    <a:pt x="989" y="1128"/>
                  </a:lnTo>
                  <a:lnTo>
                    <a:pt x="987" y="1126"/>
                  </a:lnTo>
                  <a:lnTo>
                    <a:pt x="987" y="1126"/>
                  </a:lnTo>
                  <a:lnTo>
                    <a:pt x="985" y="1124"/>
                  </a:lnTo>
                  <a:lnTo>
                    <a:pt x="985" y="1124"/>
                  </a:lnTo>
                  <a:lnTo>
                    <a:pt x="983" y="1122"/>
                  </a:lnTo>
                  <a:lnTo>
                    <a:pt x="983" y="1107"/>
                  </a:lnTo>
                  <a:lnTo>
                    <a:pt x="973" y="1096"/>
                  </a:lnTo>
                  <a:lnTo>
                    <a:pt x="964" y="1086"/>
                  </a:lnTo>
                  <a:lnTo>
                    <a:pt x="960" y="1082"/>
                  </a:lnTo>
                  <a:lnTo>
                    <a:pt x="954" y="1080"/>
                  </a:lnTo>
                  <a:lnTo>
                    <a:pt x="950" y="1078"/>
                  </a:lnTo>
                  <a:lnTo>
                    <a:pt x="945" y="1076"/>
                  </a:lnTo>
                  <a:lnTo>
                    <a:pt x="941" y="1074"/>
                  </a:lnTo>
                  <a:lnTo>
                    <a:pt x="937" y="1071"/>
                  </a:lnTo>
                  <a:lnTo>
                    <a:pt x="939" y="1071"/>
                  </a:lnTo>
                  <a:lnTo>
                    <a:pt x="941" y="1071"/>
                  </a:lnTo>
                  <a:lnTo>
                    <a:pt x="945" y="1071"/>
                  </a:lnTo>
                  <a:lnTo>
                    <a:pt x="947" y="1071"/>
                  </a:lnTo>
                  <a:lnTo>
                    <a:pt x="948" y="1069"/>
                  </a:lnTo>
                  <a:lnTo>
                    <a:pt x="950" y="1067"/>
                  </a:lnTo>
                  <a:lnTo>
                    <a:pt x="948" y="1065"/>
                  </a:lnTo>
                  <a:lnTo>
                    <a:pt x="935" y="1046"/>
                  </a:lnTo>
                  <a:lnTo>
                    <a:pt x="918" y="1030"/>
                  </a:lnTo>
                  <a:lnTo>
                    <a:pt x="916" y="1028"/>
                  </a:lnTo>
                  <a:lnTo>
                    <a:pt x="914" y="1023"/>
                  </a:lnTo>
                  <a:lnTo>
                    <a:pt x="912" y="1017"/>
                  </a:lnTo>
                  <a:lnTo>
                    <a:pt x="910" y="1011"/>
                  </a:lnTo>
                  <a:lnTo>
                    <a:pt x="910" y="1005"/>
                  </a:lnTo>
                  <a:lnTo>
                    <a:pt x="908" y="1002"/>
                  </a:lnTo>
                  <a:lnTo>
                    <a:pt x="904" y="996"/>
                  </a:lnTo>
                  <a:lnTo>
                    <a:pt x="900" y="990"/>
                  </a:lnTo>
                  <a:lnTo>
                    <a:pt x="899" y="986"/>
                  </a:lnTo>
                  <a:lnTo>
                    <a:pt x="895" y="980"/>
                  </a:lnTo>
                  <a:lnTo>
                    <a:pt x="891" y="973"/>
                  </a:lnTo>
                  <a:lnTo>
                    <a:pt x="891" y="967"/>
                  </a:lnTo>
                  <a:lnTo>
                    <a:pt x="893" y="967"/>
                  </a:lnTo>
                  <a:lnTo>
                    <a:pt x="883" y="955"/>
                  </a:lnTo>
                  <a:lnTo>
                    <a:pt x="866" y="944"/>
                  </a:lnTo>
                  <a:lnTo>
                    <a:pt x="849" y="934"/>
                  </a:lnTo>
                  <a:lnTo>
                    <a:pt x="829" y="927"/>
                  </a:lnTo>
                  <a:lnTo>
                    <a:pt x="828" y="925"/>
                  </a:lnTo>
                  <a:lnTo>
                    <a:pt x="828" y="923"/>
                  </a:lnTo>
                  <a:lnTo>
                    <a:pt x="826" y="921"/>
                  </a:lnTo>
                  <a:lnTo>
                    <a:pt x="826" y="917"/>
                  </a:lnTo>
                  <a:lnTo>
                    <a:pt x="826" y="913"/>
                  </a:lnTo>
                  <a:lnTo>
                    <a:pt x="818" y="900"/>
                  </a:lnTo>
                  <a:lnTo>
                    <a:pt x="808" y="888"/>
                  </a:lnTo>
                  <a:lnTo>
                    <a:pt x="803" y="875"/>
                  </a:lnTo>
                  <a:lnTo>
                    <a:pt x="803" y="859"/>
                  </a:lnTo>
                  <a:lnTo>
                    <a:pt x="793" y="854"/>
                  </a:lnTo>
                  <a:lnTo>
                    <a:pt x="783" y="842"/>
                  </a:lnTo>
                  <a:lnTo>
                    <a:pt x="774" y="827"/>
                  </a:lnTo>
                  <a:lnTo>
                    <a:pt x="764" y="812"/>
                  </a:lnTo>
                  <a:lnTo>
                    <a:pt x="764" y="808"/>
                  </a:lnTo>
                  <a:lnTo>
                    <a:pt x="766" y="804"/>
                  </a:lnTo>
                  <a:lnTo>
                    <a:pt x="768" y="802"/>
                  </a:lnTo>
                  <a:lnTo>
                    <a:pt x="770" y="800"/>
                  </a:lnTo>
                  <a:lnTo>
                    <a:pt x="768" y="783"/>
                  </a:lnTo>
                  <a:lnTo>
                    <a:pt x="768" y="765"/>
                  </a:lnTo>
                  <a:lnTo>
                    <a:pt x="764" y="746"/>
                  </a:lnTo>
                  <a:lnTo>
                    <a:pt x="764" y="737"/>
                  </a:lnTo>
                  <a:lnTo>
                    <a:pt x="766" y="721"/>
                  </a:lnTo>
                  <a:lnTo>
                    <a:pt x="770" y="706"/>
                  </a:lnTo>
                  <a:lnTo>
                    <a:pt x="774" y="691"/>
                  </a:lnTo>
                  <a:lnTo>
                    <a:pt x="776" y="677"/>
                  </a:lnTo>
                  <a:lnTo>
                    <a:pt x="772" y="668"/>
                  </a:lnTo>
                  <a:lnTo>
                    <a:pt x="768" y="660"/>
                  </a:lnTo>
                  <a:lnTo>
                    <a:pt x="762" y="654"/>
                  </a:lnTo>
                  <a:lnTo>
                    <a:pt x="760" y="645"/>
                  </a:lnTo>
                  <a:lnTo>
                    <a:pt x="760" y="643"/>
                  </a:lnTo>
                  <a:lnTo>
                    <a:pt x="764" y="641"/>
                  </a:lnTo>
                  <a:lnTo>
                    <a:pt x="766" y="641"/>
                  </a:lnTo>
                  <a:lnTo>
                    <a:pt x="770" y="641"/>
                  </a:lnTo>
                  <a:lnTo>
                    <a:pt x="776" y="641"/>
                  </a:lnTo>
                  <a:lnTo>
                    <a:pt x="780" y="643"/>
                  </a:lnTo>
                  <a:lnTo>
                    <a:pt x="783" y="646"/>
                  </a:lnTo>
                  <a:lnTo>
                    <a:pt x="787" y="650"/>
                  </a:lnTo>
                  <a:lnTo>
                    <a:pt x="789" y="646"/>
                  </a:lnTo>
                  <a:lnTo>
                    <a:pt x="793" y="643"/>
                  </a:lnTo>
                  <a:lnTo>
                    <a:pt x="795" y="637"/>
                  </a:lnTo>
                  <a:lnTo>
                    <a:pt x="795" y="633"/>
                  </a:lnTo>
                  <a:lnTo>
                    <a:pt x="795" y="629"/>
                  </a:lnTo>
                  <a:lnTo>
                    <a:pt x="795" y="629"/>
                  </a:lnTo>
                  <a:lnTo>
                    <a:pt x="793" y="627"/>
                  </a:lnTo>
                  <a:lnTo>
                    <a:pt x="791" y="625"/>
                  </a:lnTo>
                  <a:lnTo>
                    <a:pt x="789" y="621"/>
                  </a:lnTo>
                  <a:lnTo>
                    <a:pt x="787" y="618"/>
                  </a:lnTo>
                  <a:lnTo>
                    <a:pt x="787" y="618"/>
                  </a:lnTo>
                  <a:lnTo>
                    <a:pt x="783" y="616"/>
                  </a:lnTo>
                  <a:lnTo>
                    <a:pt x="781" y="614"/>
                  </a:lnTo>
                  <a:lnTo>
                    <a:pt x="778" y="612"/>
                  </a:lnTo>
                  <a:lnTo>
                    <a:pt x="772" y="610"/>
                  </a:lnTo>
                  <a:lnTo>
                    <a:pt x="768" y="608"/>
                  </a:lnTo>
                  <a:lnTo>
                    <a:pt x="762" y="606"/>
                  </a:lnTo>
                  <a:lnTo>
                    <a:pt x="758" y="604"/>
                  </a:lnTo>
                  <a:lnTo>
                    <a:pt x="756" y="602"/>
                  </a:lnTo>
                  <a:lnTo>
                    <a:pt x="755" y="598"/>
                  </a:lnTo>
                  <a:lnTo>
                    <a:pt x="753" y="595"/>
                  </a:lnTo>
                  <a:lnTo>
                    <a:pt x="749" y="593"/>
                  </a:lnTo>
                  <a:lnTo>
                    <a:pt x="743" y="591"/>
                  </a:lnTo>
                  <a:lnTo>
                    <a:pt x="739" y="591"/>
                  </a:lnTo>
                  <a:lnTo>
                    <a:pt x="735" y="589"/>
                  </a:lnTo>
                  <a:lnTo>
                    <a:pt x="732" y="587"/>
                  </a:lnTo>
                  <a:lnTo>
                    <a:pt x="730" y="585"/>
                  </a:lnTo>
                  <a:lnTo>
                    <a:pt x="728" y="581"/>
                  </a:lnTo>
                  <a:lnTo>
                    <a:pt x="714" y="579"/>
                  </a:lnTo>
                  <a:lnTo>
                    <a:pt x="708" y="572"/>
                  </a:lnTo>
                  <a:lnTo>
                    <a:pt x="703" y="562"/>
                  </a:lnTo>
                  <a:lnTo>
                    <a:pt x="701" y="550"/>
                  </a:lnTo>
                  <a:lnTo>
                    <a:pt x="699" y="549"/>
                  </a:lnTo>
                  <a:lnTo>
                    <a:pt x="697" y="547"/>
                  </a:lnTo>
                  <a:lnTo>
                    <a:pt x="693" y="545"/>
                  </a:lnTo>
                  <a:lnTo>
                    <a:pt x="689" y="543"/>
                  </a:lnTo>
                  <a:lnTo>
                    <a:pt x="687" y="541"/>
                  </a:lnTo>
                  <a:lnTo>
                    <a:pt x="685" y="539"/>
                  </a:lnTo>
                  <a:lnTo>
                    <a:pt x="684" y="539"/>
                  </a:lnTo>
                  <a:lnTo>
                    <a:pt x="682" y="535"/>
                  </a:lnTo>
                  <a:lnTo>
                    <a:pt x="680" y="533"/>
                  </a:lnTo>
                  <a:lnTo>
                    <a:pt x="680" y="529"/>
                  </a:lnTo>
                  <a:lnTo>
                    <a:pt x="680" y="526"/>
                  </a:lnTo>
                  <a:lnTo>
                    <a:pt x="680" y="524"/>
                  </a:lnTo>
                  <a:lnTo>
                    <a:pt x="678" y="520"/>
                  </a:lnTo>
                  <a:lnTo>
                    <a:pt x="674" y="518"/>
                  </a:lnTo>
                  <a:lnTo>
                    <a:pt x="668" y="516"/>
                  </a:lnTo>
                  <a:lnTo>
                    <a:pt x="664" y="516"/>
                  </a:lnTo>
                  <a:lnTo>
                    <a:pt x="660" y="514"/>
                  </a:lnTo>
                  <a:lnTo>
                    <a:pt x="659" y="510"/>
                  </a:lnTo>
                  <a:lnTo>
                    <a:pt x="657" y="506"/>
                  </a:lnTo>
                  <a:lnTo>
                    <a:pt x="657" y="501"/>
                  </a:lnTo>
                  <a:lnTo>
                    <a:pt x="657" y="497"/>
                  </a:lnTo>
                  <a:lnTo>
                    <a:pt x="657" y="491"/>
                  </a:lnTo>
                  <a:lnTo>
                    <a:pt x="657" y="487"/>
                  </a:lnTo>
                  <a:lnTo>
                    <a:pt x="657" y="485"/>
                  </a:lnTo>
                  <a:lnTo>
                    <a:pt x="655" y="481"/>
                  </a:lnTo>
                  <a:lnTo>
                    <a:pt x="653" y="479"/>
                  </a:lnTo>
                  <a:lnTo>
                    <a:pt x="651" y="479"/>
                  </a:lnTo>
                  <a:lnTo>
                    <a:pt x="649" y="479"/>
                  </a:lnTo>
                  <a:lnTo>
                    <a:pt x="647" y="479"/>
                  </a:lnTo>
                  <a:lnTo>
                    <a:pt x="641" y="479"/>
                  </a:lnTo>
                  <a:lnTo>
                    <a:pt x="636" y="476"/>
                  </a:lnTo>
                  <a:lnTo>
                    <a:pt x="630" y="474"/>
                  </a:lnTo>
                  <a:lnTo>
                    <a:pt x="626" y="468"/>
                  </a:lnTo>
                  <a:lnTo>
                    <a:pt x="622" y="464"/>
                  </a:lnTo>
                  <a:lnTo>
                    <a:pt x="620" y="460"/>
                  </a:lnTo>
                  <a:lnTo>
                    <a:pt x="620" y="458"/>
                  </a:lnTo>
                  <a:lnTo>
                    <a:pt x="620" y="456"/>
                  </a:lnTo>
                  <a:lnTo>
                    <a:pt x="620" y="454"/>
                  </a:lnTo>
                  <a:lnTo>
                    <a:pt x="620" y="451"/>
                  </a:lnTo>
                  <a:lnTo>
                    <a:pt x="620" y="447"/>
                  </a:lnTo>
                  <a:lnTo>
                    <a:pt x="618" y="445"/>
                  </a:lnTo>
                  <a:lnTo>
                    <a:pt x="616" y="443"/>
                  </a:lnTo>
                  <a:lnTo>
                    <a:pt x="612" y="443"/>
                  </a:lnTo>
                  <a:lnTo>
                    <a:pt x="607" y="443"/>
                  </a:lnTo>
                  <a:lnTo>
                    <a:pt x="601" y="443"/>
                  </a:lnTo>
                  <a:lnTo>
                    <a:pt x="597" y="441"/>
                  </a:lnTo>
                  <a:lnTo>
                    <a:pt x="593" y="439"/>
                  </a:lnTo>
                  <a:lnTo>
                    <a:pt x="591" y="437"/>
                  </a:lnTo>
                  <a:lnTo>
                    <a:pt x="591" y="435"/>
                  </a:lnTo>
                  <a:lnTo>
                    <a:pt x="589" y="433"/>
                  </a:lnTo>
                  <a:lnTo>
                    <a:pt x="591" y="430"/>
                  </a:lnTo>
                  <a:lnTo>
                    <a:pt x="593" y="428"/>
                  </a:lnTo>
                  <a:lnTo>
                    <a:pt x="595" y="428"/>
                  </a:lnTo>
                  <a:lnTo>
                    <a:pt x="597" y="426"/>
                  </a:lnTo>
                  <a:lnTo>
                    <a:pt x="599" y="422"/>
                  </a:lnTo>
                  <a:lnTo>
                    <a:pt x="599" y="414"/>
                  </a:lnTo>
                  <a:lnTo>
                    <a:pt x="593" y="414"/>
                  </a:lnTo>
                  <a:lnTo>
                    <a:pt x="591" y="416"/>
                  </a:lnTo>
                  <a:lnTo>
                    <a:pt x="589" y="418"/>
                  </a:lnTo>
                  <a:lnTo>
                    <a:pt x="588" y="420"/>
                  </a:lnTo>
                  <a:lnTo>
                    <a:pt x="586" y="422"/>
                  </a:lnTo>
                  <a:lnTo>
                    <a:pt x="582" y="422"/>
                  </a:lnTo>
                  <a:lnTo>
                    <a:pt x="580" y="422"/>
                  </a:lnTo>
                  <a:lnTo>
                    <a:pt x="578" y="418"/>
                  </a:lnTo>
                  <a:lnTo>
                    <a:pt x="576" y="416"/>
                  </a:lnTo>
                  <a:lnTo>
                    <a:pt x="574" y="412"/>
                  </a:lnTo>
                  <a:lnTo>
                    <a:pt x="576" y="408"/>
                  </a:lnTo>
                  <a:lnTo>
                    <a:pt x="578" y="405"/>
                  </a:lnTo>
                  <a:lnTo>
                    <a:pt x="580" y="403"/>
                  </a:lnTo>
                  <a:lnTo>
                    <a:pt x="582" y="401"/>
                  </a:lnTo>
                  <a:lnTo>
                    <a:pt x="578" y="397"/>
                  </a:lnTo>
                  <a:lnTo>
                    <a:pt x="576" y="395"/>
                  </a:lnTo>
                  <a:lnTo>
                    <a:pt x="574" y="395"/>
                  </a:lnTo>
                  <a:lnTo>
                    <a:pt x="572" y="393"/>
                  </a:lnTo>
                  <a:lnTo>
                    <a:pt x="570" y="395"/>
                  </a:lnTo>
                  <a:lnTo>
                    <a:pt x="564" y="395"/>
                  </a:lnTo>
                  <a:lnTo>
                    <a:pt x="559" y="393"/>
                  </a:lnTo>
                  <a:lnTo>
                    <a:pt x="555" y="389"/>
                  </a:lnTo>
                  <a:lnTo>
                    <a:pt x="551" y="385"/>
                  </a:lnTo>
                  <a:lnTo>
                    <a:pt x="549" y="389"/>
                  </a:lnTo>
                  <a:lnTo>
                    <a:pt x="547" y="393"/>
                  </a:lnTo>
                  <a:lnTo>
                    <a:pt x="545" y="397"/>
                  </a:lnTo>
                  <a:lnTo>
                    <a:pt x="541" y="397"/>
                  </a:lnTo>
                  <a:lnTo>
                    <a:pt x="536" y="395"/>
                  </a:lnTo>
                  <a:lnTo>
                    <a:pt x="530" y="393"/>
                  </a:lnTo>
                  <a:lnTo>
                    <a:pt x="524" y="387"/>
                  </a:lnTo>
                  <a:lnTo>
                    <a:pt x="520" y="382"/>
                  </a:lnTo>
                  <a:lnTo>
                    <a:pt x="516" y="378"/>
                  </a:lnTo>
                  <a:lnTo>
                    <a:pt x="513" y="374"/>
                  </a:lnTo>
                  <a:lnTo>
                    <a:pt x="495" y="364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22" y="351"/>
                  </a:lnTo>
                  <a:lnTo>
                    <a:pt x="405" y="347"/>
                  </a:lnTo>
                  <a:lnTo>
                    <a:pt x="390" y="341"/>
                  </a:lnTo>
                  <a:lnTo>
                    <a:pt x="374" y="334"/>
                  </a:lnTo>
                  <a:lnTo>
                    <a:pt x="363" y="320"/>
                  </a:lnTo>
                  <a:lnTo>
                    <a:pt x="357" y="322"/>
                  </a:lnTo>
                  <a:lnTo>
                    <a:pt x="349" y="326"/>
                  </a:lnTo>
                  <a:lnTo>
                    <a:pt x="344" y="328"/>
                  </a:lnTo>
                  <a:lnTo>
                    <a:pt x="338" y="330"/>
                  </a:lnTo>
                  <a:lnTo>
                    <a:pt x="340" y="334"/>
                  </a:lnTo>
                  <a:lnTo>
                    <a:pt x="342" y="337"/>
                  </a:lnTo>
                  <a:lnTo>
                    <a:pt x="344" y="339"/>
                  </a:lnTo>
                  <a:lnTo>
                    <a:pt x="336" y="347"/>
                  </a:lnTo>
                  <a:lnTo>
                    <a:pt x="323" y="357"/>
                  </a:lnTo>
                  <a:lnTo>
                    <a:pt x="307" y="364"/>
                  </a:lnTo>
                  <a:lnTo>
                    <a:pt x="294" y="372"/>
                  </a:lnTo>
                  <a:lnTo>
                    <a:pt x="282" y="374"/>
                  </a:lnTo>
                  <a:lnTo>
                    <a:pt x="278" y="374"/>
                  </a:lnTo>
                  <a:lnTo>
                    <a:pt x="276" y="372"/>
                  </a:lnTo>
                  <a:lnTo>
                    <a:pt x="276" y="370"/>
                  </a:lnTo>
                  <a:lnTo>
                    <a:pt x="276" y="368"/>
                  </a:lnTo>
                  <a:lnTo>
                    <a:pt x="278" y="366"/>
                  </a:lnTo>
                  <a:lnTo>
                    <a:pt x="280" y="364"/>
                  </a:lnTo>
                  <a:lnTo>
                    <a:pt x="280" y="364"/>
                  </a:lnTo>
                  <a:lnTo>
                    <a:pt x="280" y="362"/>
                  </a:lnTo>
                  <a:lnTo>
                    <a:pt x="278" y="360"/>
                  </a:lnTo>
                  <a:lnTo>
                    <a:pt x="280" y="359"/>
                  </a:lnTo>
                  <a:lnTo>
                    <a:pt x="280" y="357"/>
                  </a:lnTo>
                  <a:lnTo>
                    <a:pt x="282" y="349"/>
                  </a:lnTo>
                  <a:lnTo>
                    <a:pt x="284" y="343"/>
                  </a:lnTo>
                  <a:lnTo>
                    <a:pt x="290" y="337"/>
                  </a:lnTo>
                  <a:lnTo>
                    <a:pt x="298" y="332"/>
                  </a:lnTo>
                  <a:lnTo>
                    <a:pt x="307" y="328"/>
                  </a:lnTo>
                  <a:lnTo>
                    <a:pt x="307" y="326"/>
                  </a:lnTo>
                  <a:lnTo>
                    <a:pt x="307" y="324"/>
                  </a:lnTo>
                  <a:lnTo>
                    <a:pt x="309" y="324"/>
                  </a:lnTo>
                  <a:lnTo>
                    <a:pt x="301" y="324"/>
                  </a:lnTo>
                  <a:lnTo>
                    <a:pt x="288" y="328"/>
                  </a:lnTo>
                  <a:lnTo>
                    <a:pt x="275" y="335"/>
                  </a:lnTo>
                  <a:lnTo>
                    <a:pt x="259" y="349"/>
                  </a:lnTo>
                  <a:lnTo>
                    <a:pt x="248" y="362"/>
                  </a:lnTo>
                  <a:lnTo>
                    <a:pt x="242" y="376"/>
                  </a:lnTo>
                  <a:lnTo>
                    <a:pt x="242" y="385"/>
                  </a:lnTo>
                  <a:lnTo>
                    <a:pt x="242" y="391"/>
                  </a:lnTo>
                  <a:lnTo>
                    <a:pt x="238" y="397"/>
                  </a:lnTo>
                  <a:lnTo>
                    <a:pt x="234" y="401"/>
                  </a:lnTo>
                  <a:lnTo>
                    <a:pt x="228" y="405"/>
                  </a:lnTo>
                  <a:lnTo>
                    <a:pt x="223" y="406"/>
                  </a:lnTo>
                  <a:lnTo>
                    <a:pt x="215" y="410"/>
                  </a:lnTo>
                  <a:lnTo>
                    <a:pt x="211" y="412"/>
                  </a:lnTo>
                  <a:lnTo>
                    <a:pt x="207" y="416"/>
                  </a:lnTo>
                  <a:lnTo>
                    <a:pt x="204" y="420"/>
                  </a:lnTo>
                  <a:lnTo>
                    <a:pt x="202" y="426"/>
                  </a:lnTo>
                  <a:lnTo>
                    <a:pt x="188" y="435"/>
                  </a:lnTo>
                  <a:lnTo>
                    <a:pt x="173" y="445"/>
                  </a:lnTo>
                  <a:lnTo>
                    <a:pt x="161" y="453"/>
                  </a:lnTo>
                  <a:lnTo>
                    <a:pt x="148" y="462"/>
                  </a:lnTo>
                  <a:lnTo>
                    <a:pt x="131" y="468"/>
                  </a:lnTo>
                  <a:lnTo>
                    <a:pt x="111" y="472"/>
                  </a:lnTo>
                  <a:lnTo>
                    <a:pt x="98" y="476"/>
                  </a:lnTo>
                  <a:lnTo>
                    <a:pt x="86" y="483"/>
                  </a:lnTo>
                  <a:lnTo>
                    <a:pt x="77" y="491"/>
                  </a:lnTo>
                  <a:lnTo>
                    <a:pt x="63" y="495"/>
                  </a:lnTo>
                  <a:lnTo>
                    <a:pt x="50" y="495"/>
                  </a:lnTo>
                  <a:lnTo>
                    <a:pt x="54" y="489"/>
                  </a:lnTo>
                  <a:lnTo>
                    <a:pt x="58" y="487"/>
                  </a:lnTo>
                  <a:lnTo>
                    <a:pt x="63" y="485"/>
                  </a:lnTo>
                  <a:lnTo>
                    <a:pt x="69" y="485"/>
                  </a:lnTo>
                  <a:lnTo>
                    <a:pt x="75" y="483"/>
                  </a:lnTo>
                  <a:lnTo>
                    <a:pt x="81" y="481"/>
                  </a:lnTo>
                  <a:lnTo>
                    <a:pt x="84" y="478"/>
                  </a:lnTo>
                  <a:lnTo>
                    <a:pt x="90" y="472"/>
                  </a:lnTo>
                  <a:lnTo>
                    <a:pt x="94" y="464"/>
                  </a:lnTo>
                  <a:lnTo>
                    <a:pt x="100" y="460"/>
                  </a:lnTo>
                  <a:lnTo>
                    <a:pt x="106" y="458"/>
                  </a:lnTo>
                  <a:lnTo>
                    <a:pt x="111" y="458"/>
                  </a:lnTo>
                  <a:lnTo>
                    <a:pt x="115" y="456"/>
                  </a:lnTo>
                  <a:lnTo>
                    <a:pt x="121" y="456"/>
                  </a:lnTo>
                  <a:lnTo>
                    <a:pt x="125" y="454"/>
                  </a:lnTo>
                  <a:lnTo>
                    <a:pt x="129" y="451"/>
                  </a:lnTo>
                  <a:lnTo>
                    <a:pt x="144" y="439"/>
                  </a:lnTo>
                  <a:lnTo>
                    <a:pt x="161" y="428"/>
                  </a:lnTo>
                  <a:lnTo>
                    <a:pt x="179" y="418"/>
                  </a:lnTo>
                  <a:lnTo>
                    <a:pt x="190" y="406"/>
                  </a:lnTo>
                  <a:lnTo>
                    <a:pt x="198" y="393"/>
                  </a:lnTo>
                  <a:lnTo>
                    <a:pt x="209" y="380"/>
                  </a:lnTo>
                  <a:lnTo>
                    <a:pt x="200" y="380"/>
                  </a:lnTo>
                  <a:lnTo>
                    <a:pt x="194" y="383"/>
                  </a:lnTo>
                  <a:lnTo>
                    <a:pt x="188" y="385"/>
                  </a:lnTo>
                  <a:lnTo>
                    <a:pt x="182" y="387"/>
                  </a:lnTo>
                  <a:lnTo>
                    <a:pt x="177" y="387"/>
                  </a:lnTo>
                  <a:lnTo>
                    <a:pt x="171" y="387"/>
                  </a:lnTo>
                  <a:lnTo>
                    <a:pt x="167" y="385"/>
                  </a:lnTo>
                  <a:lnTo>
                    <a:pt x="163" y="385"/>
                  </a:lnTo>
                  <a:lnTo>
                    <a:pt x="159" y="383"/>
                  </a:lnTo>
                  <a:lnTo>
                    <a:pt x="157" y="387"/>
                  </a:lnTo>
                  <a:lnTo>
                    <a:pt x="156" y="391"/>
                  </a:lnTo>
                  <a:lnTo>
                    <a:pt x="156" y="395"/>
                  </a:lnTo>
                  <a:lnTo>
                    <a:pt x="148" y="391"/>
                  </a:lnTo>
                  <a:lnTo>
                    <a:pt x="142" y="387"/>
                  </a:lnTo>
                  <a:lnTo>
                    <a:pt x="136" y="385"/>
                  </a:lnTo>
                  <a:lnTo>
                    <a:pt x="131" y="382"/>
                  </a:lnTo>
                  <a:lnTo>
                    <a:pt x="125" y="376"/>
                  </a:lnTo>
                  <a:lnTo>
                    <a:pt x="125" y="380"/>
                  </a:lnTo>
                  <a:lnTo>
                    <a:pt x="125" y="382"/>
                  </a:lnTo>
                  <a:lnTo>
                    <a:pt x="125" y="385"/>
                  </a:lnTo>
                  <a:lnTo>
                    <a:pt x="125" y="385"/>
                  </a:lnTo>
                  <a:lnTo>
                    <a:pt x="117" y="385"/>
                  </a:lnTo>
                  <a:lnTo>
                    <a:pt x="115" y="385"/>
                  </a:lnTo>
                  <a:lnTo>
                    <a:pt x="111" y="387"/>
                  </a:lnTo>
                  <a:lnTo>
                    <a:pt x="109" y="389"/>
                  </a:lnTo>
                  <a:lnTo>
                    <a:pt x="108" y="391"/>
                  </a:lnTo>
                  <a:lnTo>
                    <a:pt x="106" y="389"/>
                  </a:lnTo>
                  <a:lnTo>
                    <a:pt x="104" y="387"/>
                  </a:lnTo>
                  <a:lnTo>
                    <a:pt x="102" y="383"/>
                  </a:lnTo>
                  <a:lnTo>
                    <a:pt x="102" y="380"/>
                  </a:lnTo>
                  <a:lnTo>
                    <a:pt x="102" y="376"/>
                  </a:lnTo>
                  <a:lnTo>
                    <a:pt x="102" y="362"/>
                  </a:lnTo>
                  <a:lnTo>
                    <a:pt x="102" y="362"/>
                  </a:lnTo>
                  <a:lnTo>
                    <a:pt x="102" y="359"/>
                  </a:lnTo>
                  <a:lnTo>
                    <a:pt x="100" y="357"/>
                  </a:lnTo>
                  <a:lnTo>
                    <a:pt x="100" y="355"/>
                  </a:lnTo>
                  <a:lnTo>
                    <a:pt x="96" y="355"/>
                  </a:lnTo>
                  <a:lnTo>
                    <a:pt x="94" y="355"/>
                  </a:lnTo>
                  <a:lnTo>
                    <a:pt x="90" y="357"/>
                  </a:lnTo>
                  <a:lnTo>
                    <a:pt x="88" y="360"/>
                  </a:lnTo>
                  <a:lnTo>
                    <a:pt x="86" y="362"/>
                  </a:lnTo>
                  <a:lnTo>
                    <a:pt x="84" y="364"/>
                  </a:lnTo>
                  <a:lnTo>
                    <a:pt x="77" y="362"/>
                  </a:lnTo>
                  <a:lnTo>
                    <a:pt x="67" y="357"/>
                  </a:lnTo>
                  <a:lnTo>
                    <a:pt x="56" y="349"/>
                  </a:lnTo>
                  <a:lnTo>
                    <a:pt x="48" y="341"/>
                  </a:lnTo>
                  <a:lnTo>
                    <a:pt x="42" y="335"/>
                  </a:lnTo>
                  <a:lnTo>
                    <a:pt x="46" y="335"/>
                  </a:lnTo>
                  <a:lnTo>
                    <a:pt x="52" y="334"/>
                  </a:lnTo>
                  <a:lnTo>
                    <a:pt x="48" y="328"/>
                  </a:lnTo>
                  <a:lnTo>
                    <a:pt x="44" y="324"/>
                  </a:lnTo>
                  <a:lnTo>
                    <a:pt x="40" y="320"/>
                  </a:lnTo>
                  <a:lnTo>
                    <a:pt x="35" y="318"/>
                  </a:lnTo>
                  <a:lnTo>
                    <a:pt x="31" y="314"/>
                  </a:lnTo>
                  <a:lnTo>
                    <a:pt x="27" y="311"/>
                  </a:lnTo>
                  <a:lnTo>
                    <a:pt x="27" y="307"/>
                  </a:lnTo>
                  <a:lnTo>
                    <a:pt x="33" y="293"/>
                  </a:lnTo>
                  <a:lnTo>
                    <a:pt x="44" y="284"/>
                  </a:lnTo>
                  <a:lnTo>
                    <a:pt x="60" y="276"/>
                  </a:lnTo>
                  <a:lnTo>
                    <a:pt x="73" y="272"/>
                  </a:lnTo>
                  <a:lnTo>
                    <a:pt x="81" y="270"/>
                  </a:lnTo>
                  <a:lnTo>
                    <a:pt x="92" y="266"/>
                  </a:lnTo>
                  <a:lnTo>
                    <a:pt x="106" y="261"/>
                  </a:lnTo>
                  <a:lnTo>
                    <a:pt x="117" y="253"/>
                  </a:lnTo>
                  <a:lnTo>
                    <a:pt x="121" y="247"/>
                  </a:lnTo>
                  <a:lnTo>
                    <a:pt x="121" y="245"/>
                  </a:lnTo>
                  <a:lnTo>
                    <a:pt x="119" y="243"/>
                  </a:lnTo>
                  <a:lnTo>
                    <a:pt x="115" y="240"/>
                  </a:lnTo>
                  <a:lnTo>
                    <a:pt x="113" y="238"/>
                  </a:lnTo>
                  <a:lnTo>
                    <a:pt x="111" y="234"/>
                  </a:lnTo>
                  <a:lnTo>
                    <a:pt x="109" y="234"/>
                  </a:lnTo>
                  <a:lnTo>
                    <a:pt x="113" y="232"/>
                  </a:lnTo>
                  <a:lnTo>
                    <a:pt x="117" y="230"/>
                  </a:lnTo>
                  <a:lnTo>
                    <a:pt x="117" y="232"/>
                  </a:lnTo>
                  <a:lnTo>
                    <a:pt x="119" y="232"/>
                  </a:lnTo>
                  <a:lnTo>
                    <a:pt x="119" y="222"/>
                  </a:lnTo>
                  <a:lnTo>
                    <a:pt x="115" y="222"/>
                  </a:lnTo>
                  <a:lnTo>
                    <a:pt x="113" y="222"/>
                  </a:lnTo>
                  <a:lnTo>
                    <a:pt x="111" y="222"/>
                  </a:lnTo>
                  <a:lnTo>
                    <a:pt x="109" y="222"/>
                  </a:lnTo>
                  <a:lnTo>
                    <a:pt x="106" y="224"/>
                  </a:lnTo>
                  <a:lnTo>
                    <a:pt x="102" y="226"/>
                  </a:lnTo>
                  <a:lnTo>
                    <a:pt x="98" y="228"/>
                  </a:lnTo>
                  <a:lnTo>
                    <a:pt x="94" y="230"/>
                  </a:lnTo>
                  <a:lnTo>
                    <a:pt x="90" y="232"/>
                  </a:lnTo>
                  <a:lnTo>
                    <a:pt x="84" y="232"/>
                  </a:lnTo>
                  <a:lnTo>
                    <a:pt x="77" y="232"/>
                  </a:lnTo>
                  <a:lnTo>
                    <a:pt x="73" y="230"/>
                  </a:lnTo>
                  <a:lnTo>
                    <a:pt x="67" y="230"/>
                  </a:lnTo>
                  <a:lnTo>
                    <a:pt x="63" y="228"/>
                  </a:lnTo>
                  <a:lnTo>
                    <a:pt x="58" y="228"/>
                  </a:lnTo>
                  <a:lnTo>
                    <a:pt x="25" y="228"/>
                  </a:lnTo>
                  <a:lnTo>
                    <a:pt x="23" y="224"/>
                  </a:lnTo>
                  <a:lnTo>
                    <a:pt x="21" y="218"/>
                  </a:lnTo>
                  <a:lnTo>
                    <a:pt x="17" y="215"/>
                  </a:lnTo>
                  <a:lnTo>
                    <a:pt x="17" y="211"/>
                  </a:lnTo>
                  <a:lnTo>
                    <a:pt x="17" y="209"/>
                  </a:lnTo>
                  <a:lnTo>
                    <a:pt x="19" y="207"/>
                  </a:lnTo>
                  <a:lnTo>
                    <a:pt x="12" y="205"/>
                  </a:lnTo>
                  <a:lnTo>
                    <a:pt x="8" y="203"/>
                  </a:lnTo>
                  <a:lnTo>
                    <a:pt x="2" y="201"/>
                  </a:lnTo>
                  <a:lnTo>
                    <a:pt x="0" y="197"/>
                  </a:lnTo>
                  <a:lnTo>
                    <a:pt x="17" y="188"/>
                  </a:lnTo>
                  <a:lnTo>
                    <a:pt x="38" y="178"/>
                  </a:lnTo>
                  <a:lnTo>
                    <a:pt x="56" y="170"/>
                  </a:lnTo>
                  <a:lnTo>
                    <a:pt x="67" y="170"/>
                  </a:lnTo>
                  <a:lnTo>
                    <a:pt x="67" y="176"/>
                  </a:lnTo>
                  <a:lnTo>
                    <a:pt x="69" y="180"/>
                  </a:lnTo>
                  <a:lnTo>
                    <a:pt x="73" y="184"/>
                  </a:lnTo>
                  <a:lnTo>
                    <a:pt x="75" y="184"/>
                  </a:lnTo>
                  <a:lnTo>
                    <a:pt x="81" y="184"/>
                  </a:lnTo>
                  <a:lnTo>
                    <a:pt x="84" y="184"/>
                  </a:lnTo>
                  <a:lnTo>
                    <a:pt x="90" y="184"/>
                  </a:lnTo>
                  <a:lnTo>
                    <a:pt x="96" y="184"/>
                  </a:lnTo>
                  <a:lnTo>
                    <a:pt x="100" y="184"/>
                  </a:lnTo>
                  <a:lnTo>
                    <a:pt x="104" y="184"/>
                  </a:lnTo>
                  <a:lnTo>
                    <a:pt x="108" y="182"/>
                  </a:lnTo>
                  <a:lnTo>
                    <a:pt x="102" y="170"/>
                  </a:lnTo>
                  <a:lnTo>
                    <a:pt x="94" y="163"/>
                  </a:lnTo>
                  <a:lnTo>
                    <a:pt x="83" y="159"/>
                  </a:lnTo>
                  <a:lnTo>
                    <a:pt x="71" y="153"/>
                  </a:lnTo>
                  <a:lnTo>
                    <a:pt x="67" y="151"/>
                  </a:lnTo>
                  <a:lnTo>
                    <a:pt x="65" y="145"/>
                  </a:lnTo>
                  <a:lnTo>
                    <a:pt x="61" y="142"/>
                  </a:lnTo>
                  <a:lnTo>
                    <a:pt x="58" y="136"/>
                  </a:lnTo>
                  <a:lnTo>
                    <a:pt x="56" y="130"/>
                  </a:lnTo>
                  <a:lnTo>
                    <a:pt x="52" y="128"/>
                  </a:lnTo>
                  <a:lnTo>
                    <a:pt x="44" y="124"/>
                  </a:lnTo>
                  <a:lnTo>
                    <a:pt x="33" y="120"/>
                  </a:lnTo>
                  <a:lnTo>
                    <a:pt x="23" y="119"/>
                  </a:lnTo>
                  <a:lnTo>
                    <a:pt x="19" y="115"/>
                  </a:lnTo>
                  <a:lnTo>
                    <a:pt x="19" y="113"/>
                  </a:lnTo>
                  <a:lnTo>
                    <a:pt x="21" y="111"/>
                  </a:lnTo>
                  <a:lnTo>
                    <a:pt x="23" y="107"/>
                  </a:lnTo>
                  <a:lnTo>
                    <a:pt x="25" y="105"/>
                  </a:lnTo>
                  <a:lnTo>
                    <a:pt x="25" y="101"/>
                  </a:lnTo>
                  <a:lnTo>
                    <a:pt x="27" y="99"/>
                  </a:lnTo>
                  <a:lnTo>
                    <a:pt x="29" y="97"/>
                  </a:lnTo>
                  <a:lnTo>
                    <a:pt x="61" y="97"/>
                  </a:lnTo>
                  <a:lnTo>
                    <a:pt x="84" y="73"/>
                  </a:lnTo>
                  <a:lnTo>
                    <a:pt x="111" y="51"/>
                  </a:lnTo>
                  <a:lnTo>
                    <a:pt x="142" y="38"/>
                  </a:lnTo>
                  <a:lnTo>
                    <a:pt x="148" y="38"/>
                  </a:lnTo>
                  <a:lnTo>
                    <a:pt x="154" y="38"/>
                  </a:lnTo>
                  <a:lnTo>
                    <a:pt x="159" y="38"/>
                  </a:lnTo>
                  <a:lnTo>
                    <a:pt x="165" y="36"/>
                  </a:lnTo>
                  <a:lnTo>
                    <a:pt x="169" y="34"/>
                  </a:lnTo>
                  <a:lnTo>
                    <a:pt x="175" y="30"/>
                  </a:lnTo>
                  <a:lnTo>
                    <a:pt x="179" y="26"/>
                  </a:lnTo>
                  <a:lnTo>
                    <a:pt x="182" y="23"/>
                  </a:lnTo>
                  <a:lnTo>
                    <a:pt x="186" y="21"/>
                  </a:lnTo>
                  <a:lnTo>
                    <a:pt x="192" y="19"/>
                  </a:lnTo>
                  <a:lnTo>
                    <a:pt x="196" y="19"/>
                  </a:lnTo>
                  <a:lnTo>
                    <a:pt x="200" y="21"/>
                  </a:lnTo>
                  <a:lnTo>
                    <a:pt x="204" y="25"/>
                  </a:lnTo>
                  <a:lnTo>
                    <a:pt x="207" y="26"/>
                  </a:lnTo>
                  <a:lnTo>
                    <a:pt x="211" y="28"/>
                  </a:lnTo>
                  <a:lnTo>
                    <a:pt x="209" y="32"/>
                  </a:lnTo>
                  <a:lnTo>
                    <a:pt x="207" y="34"/>
                  </a:lnTo>
                  <a:lnTo>
                    <a:pt x="205" y="36"/>
                  </a:lnTo>
                  <a:lnTo>
                    <a:pt x="211" y="36"/>
                  </a:lnTo>
                  <a:lnTo>
                    <a:pt x="217" y="34"/>
                  </a:lnTo>
                  <a:lnTo>
                    <a:pt x="221" y="28"/>
                  </a:lnTo>
                  <a:lnTo>
                    <a:pt x="225" y="30"/>
                  </a:lnTo>
                  <a:lnTo>
                    <a:pt x="227" y="30"/>
                  </a:lnTo>
                  <a:lnTo>
                    <a:pt x="230" y="32"/>
                  </a:lnTo>
                  <a:lnTo>
                    <a:pt x="232" y="32"/>
                  </a:lnTo>
                  <a:lnTo>
                    <a:pt x="236" y="36"/>
                  </a:lnTo>
                  <a:lnTo>
                    <a:pt x="267" y="36"/>
                  </a:lnTo>
                  <a:lnTo>
                    <a:pt x="271" y="38"/>
                  </a:lnTo>
                  <a:lnTo>
                    <a:pt x="275" y="40"/>
                  </a:lnTo>
                  <a:lnTo>
                    <a:pt x="276" y="42"/>
                  </a:lnTo>
                  <a:lnTo>
                    <a:pt x="280" y="44"/>
                  </a:lnTo>
                  <a:lnTo>
                    <a:pt x="286" y="48"/>
                  </a:lnTo>
                  <a:lnTo>
                    <a:pt x="334" y="48"/>
                  </a:lnTo>
                  <a:lnTo>
                    <a:pt x="348" y="53"/>
                  </a:lnTo>
                  <a:lnTo>
                    <a:pt x="367" y="59"/>
                  </a:lnTo>
                  <a:lnTo>
                    <a:pt x="386" y="61"/>
                  </a:lnTo>
                  <a:lnTo>
                    <a:pt x="403" y="63"/>
                  </a:lnTo>
                  <a:lnTo>
                    <a:pt x="411" y="61"/>
                  </a:lnTo>
                  <a:lnTo>
                    <a:pt x="419" y="61"/>
                  </a:lnTo>
                  <a:lnTo>
                    <a:pt x="426" y="59"/>
                  </a:lnTo>
                  <a:lnTo>
                    <a:pt x="434" y="57"/>
                  </a:lnTo>
                  <a:lnTo>
                    <a:pt x="449" y="61"/>
                  </a:lnTo>
                  <a:lnTo>
                    <a:pt x="461" y="65"/>
                  </a:lnTo>
                  <a:lnTo>
                    <a:pt x="474" y="71"/>
                  </a:lnTo>
                  <a:lnTo>
                    <a:pt x="474" y="71"/>
                  </a:lnTo>
                  <a:lnTo>
                    <a:pt x="476" y="71"/>
                  </a:lnTo>
                  <a:lnTo>
                    <a:pt x="478" y="71"/>
                  </a:lnTo>
                  <a:lnTo>
                    <a:pt x="478" y="71"/>
                  </a:lnTo>
                  <a:lnTo>
                    <a:pt x="478" y="71"/>
                  </a:lnTo>
                  <a:lnTo>
                    <a:pt x="480" y="71"/>
                  </a:lnTo>
                  <a:lnTo>
                    <a:pt x="482" y="71"/>
                  </a:lnTo>
                  <a:lnTo>
                    <a:pt x="482" y="73"/>
                  </a:lnTo>
                  <a:lnTo>
                    <a:pt x="486" y="76"/>
                  </a:lnTo>
                  <a:lnTo>
                    <a:pt x="488" y="76"/>
                  </a:lnTo>
                  <a:lnTo>
                    <a:pt x="488" y="78"/>
                  </a:lnTo>
                  <a:lnTo>
                    <a:pt x="515" y="90"/>
                  </a:lnTo>
                  <a:lnTo>
                    <a:pt x="538" y="96"/>
                  </a:lnTo>
                  <a:lnTo>
                    <a:pt x="557" y="97"/>
                  </a:lnTo>
                  <a:lnTo>
                    <a:pt x="559" y="96"/>
                  </a:lnTo>
                  <a:lnTo>
                    <a:pt x="557" y="96"/>
                  </a:lnTo>
                  <a:lnTo>
                    <a:pt x="557" y="94"/>
                  </a:lnTo>
                  <a:lnTo>
                    <a:pt x="555" y="94"/>
                  </a:lnTo>
                  <a:lnTo>
                    <a:pt x="555" y="92"/>
                  </a:lnTo>
                  <a:lnTo>
                    <a:pt x="553" y="90"/>
                  </a:lnTo>
                  <a:lnTo>
                    <a:pt x="553" y="88"/>
                  </a:lnTo>
                  <a:lnTo>
                    <a:pt x="553" y="86"/>
                  </a:lnTo>
                  <a:lnTo>
                    <a:pt x="557" y="84"/>
                  </a:lnTo>
                  <a:lnTo>
                    <a:pt x="561" y="82"/>
                  </a:lnTo>
                  <a:lnTo>
                    <a:pt x="566" y="80"/>
                  </a:lnTo>
                  <a:lnTo>
                    <a:pt x="576" y="80"/>
                  </a:lnTo>
                  <a:lnTo>
                    <a:pt x="576" y="80"/>
                  </a:lnTo>
                  <a:lnTo>
                    <a:pt x="578" y="78"/>
                  </a:lnTo>
                  <a:lnTo>
                    <a:pt x="580" y="76"/>
                  </a:lnTo>
                  <a:lnTo>
                    <a:pt x="580" y="74"/>
                  </a:lnTo>
                  <a:lnTo>
                    <a:pt x="582" y="73"/>
                  </a:lnTo>
                  <a:lnTo>
                    <a:pt x="582" y="71"/>
                  </a:lnTo>
                  <a:lnTo>
                    <a:pt x="584" y="71"/>
                  </a:lnTo>
                  <a:lnTo>
                    <a:pt x="588" y="71"/>
                  </a:lnTo>
                  <a:lnTo>
                    <a:pt x="589" y="73"/>
                  </a:lnTo>
                  <a:lnTo>
                    <a:pt x="595" y="76"/>
                  </a:lnTo>
                  <a:lnTo>
                    <a:pt x="597" y="78"/>
                  </a:lnTo>
                  <a:lnTo>
                    <a:pt x="601" y="76"/>
                  </a:lnTo>
                  <a:lnTo>
                    <a:pt x="607" y="76"/>
                  </a:lnTo>
                  <a:lnTo>
                    <a:pt x="611" y="73"/>
                  </a:lnTo>
                  <a:lnTo>
                    <a:pt x="616" y="71"/>
                  </a:lnTo>
                  <a:lnTo>
                    <a:pt x="620" y="69"/>
                  </a:lnTo>
                  <a:lnTo>
                    <a:pt x="624" y="69"/>
                  </a:lnTo>
                  <a:lnTo>
                    <a:pt x="637" y="63"/>
                  </a:lnTo>
                  <a:lnTo>
                    <a:pt x="651" y="59"/>
                  </a:lnTo>
                  <a:lnTo>
                    <a:pt x="666" y="55"/>
                  </a:lnTo>
                  <a:lnTo>
                    <a:pt x="670" y="61"/>
                  </a:lnTo>
                  <a:lnTo>
                    <a:pt x="674" y="63"/>
                  </a:lnTo>
                  <a:lnTo>
                    <a:pt x="678" y="65"/>
                  </a:lnTo>
                  <a:lnTo>
                    <a:pt x="682" y="63"/>
                  </a:lnTo>
                  <a:lnTo>
                    <a:pt x="685" y="61"/>
                  </a:lnTo>
                  <a:lnTo>
                    <a:pt x="687" y="59"/>
                  </a:lnTo>
                  <a:lnTo>
                    <a:pt x="689" y="55"/>
                  </a:lnTo>
                  <a:lnTo>
                    <a:pt x="691" y="51"/>
                  </a:lnTo>
                  <a:lnTo>
                    <a:pt x="693" y="49"/>
                  </a:lnTo>
                  <a:lnTo>
                    <a:pt x="695" y="48"/>
                  </a:lnTo>
                  <a:lnTo>
                    <a:pt x="699" y="46"/>
                  </a:lnTo>
                  <a:lnTo>
                    <a:pt x="703" y="49"/>
                  </a:lnTo>
                  <a:lnTo>
                    <a:pt x="708" y="55"/>
                  </a:lnTo>
                  <a:lnTo>
                    <a:pt x="716" y="65"/>
                  </a:lnTo>
                  <a:lnTo>
                    <a:pt x="724" y="71"/>
                  </a:lnTo>
                  <a:lnTo>
                    <a:pt x="732" y="74"/>
                  </a:lnTo>
                  <a:lnTo>
                    <a:pt x="735" y="74"/>
                  </a:lnTo>
                  <a:lnTo>
                    <a:pt x="739" y="71"/>
                  </a:lnTo>
                  <a:lnTo>
                    <a:pt x="743" y="69"/>
                  </a:lnTo>
                  <a:lnTo>
                    <a:pt x="745" y="65"/>
                  </a:lnTo>
                  <a:lnTo>
                    <a:pt x="749" y="63"/>
                  </a:lnTo>
                  <a:lnTo>
                    <a:pt x="751" y="59"/>
                  </a:lnTo>
                  <a:lnTo>
                    <a:pt x="756" y="57"/>
                  </a:lnTo>
                  <a:lnTo>
                    <a:pt x="756" y="61"/>
                  </a:lnTo>
                  <a:lnTo>
                    <a:pt x="760" y="67"/>
                  </a:lnTo>
                  <a:lnTo>
                    <a:pt x="762" y="71"/>
                  </a:lnTo>
                  <a:lnTo>
                    <a:pt x="766" y="74"/>
                  </a:lnTo>
                  <a:lnTo>
                    <a:pt x="770" y="74"/>
                  </a:lnTo>
                  <a:lnTo>
                    <a:pt x="776" y="74"/>
                  </a:lnTo>
                  <a:lnTo>
                    <a:pt x="781" y="73"/>
                  </a:lnTo>
                  <a:lnTo>
                    <a:pt x="785" y="71"/>
                  </a:lnTo>
                  <a:lnTo>
                    <a:pt x="791" y="67"/>
                  </a:lnTo>
                  <a:lnTo>
                    <a:pt x="797" y="67"/>
                  </a:lnTo>
                  <a:lnTo>
                    <a:pt x="818" y="71"/>
                  </a:lnTo>
                  <a:lnTo>
                    <a:pt x="837" y="78"/>
                  </a:lnTo>
                  <a:lnTo>
                    <a:pt x="854" y="86"/>
                  </a:lnTo>
                  <a:lnTo>
                    <a:pt x="872" y="94"/>
                  </a:lnTo>
                  <a:lnTo>
                    <a:pt x="893" y="96"/>
                  </a:lnTo>
                  <a:lnTo>
                    <a:pt x="910" y="94"/>
                  </a:lnTo>
                  <a:lnTo>
                    <a:pt x="920" y="94"/>
                  </a:lnTo>
                  <a:lnTo>
                    <a:pt x="927" y="96"/>
                  </a:lnTo>
                  <a:lnTo>
                    <a:pt x="933" y="101"/>
                  </a:lnTo>
                  <a:lnTo>
                    <a:pt x="943" y="113"/>
                  </a:lnTo>
                  <a:lnTo>
                    <a:pt x="939" y="115"/>
                  </a:lnTo>
                  <a:lnTo>
                    <a:pt x="935" y="115"/>
                  </a:lnTo>
                  <a:lnTo>
                    <a:pt x="931" y="115"/>
                  </a:lnTo>
                  <a:lnTo>
                    <a:pt x="927" y="117"/>
                  </a:lnTo>
                  <a:lnTo>
                    <a:pt x="924" y="117"/>
                  </a:lnTo>
                  <a:lnTo>
                    <a:pt x="920" y="119"/>
                  </a:lnTo>
                  <a:lnTo>
                    <a:pt x="920" y="120"/>
                  </a:lnTo>
                  <a:lnTo>
                    <a:pt x="920" y="120"/>
                  </a:lnTo>
                  <a:lnTo>
                    <a:pt x="920" y="122"/>
                  </a:lnTo>
                  <a:lnTo>
                    <a:pt x="920" y="124"/>
                  </a:lnTo>
                  <a:lnTo>
                    <a:pt x="922" y="126"/>
                  </a:lnTo>
                  <a:lnTo>
                    <a:pt x="925" y="128"/>
                  </a:lnTo>
                  <a:lnTo>
                    <a:pt x="929" y="130"/>
                  </a:lnTo>
                  <a:lnTo>
                    <a:pt x="935" y="130"/>
                  </a:lnTo>
                  <a:lnTo>
                    <a:pt x="945" y="130"/>
                  </a:lnTo>
                  <a:lnTo>
                    <a:pt x="962" y="128"/>
                  </a:lnTo>
                  <a:lnTo>
                    <a:pt x="977" y="126"/>
                  </a:lnTo>
                  <a:lnTo>
                    <a:pt x="1018" y="126"/>
                  </a:lnTo>
                  <a:lnTo>
                    <a:pt x="1027" y="128"/>
                  </a:lnTo>
                  <a:lnTo>
                    <a:pt x="1031" y="132"/>
                  </a:lnTo>
                  <a:lnTo>
                    <a:pt x="1035" y="136"/>
                  </a:lnTo>
                  <a:lnTo>
                    <a:pt x="1039" y="138"/>
                  </a:lnTo>
                  <a:lnTo>
                    <a:pt x="1041" y="142"/>
                  </a:lnTo>
                  <a:lnTo>
                    <a:pt x="1044" y="145"/>
                  </a:lnTo>
                  <a:lnTo>
                    <a:pt x="1048" y="147"/>
                  </a:lnTo>
                  <a:lnTo>
                    <a:pt x="1052" y="147"/>
                  </a:lnTo>
                  <a:lnTo>
                    <a:pt x="1054" y="147"/>
                  </a:lnTo>
                  <a:lnTo>
                    <a:pt x="1054" y="145"/>
                  </a:lnTo>
                  <a:lnTo>
                    <a:pt x="1052" y="142"/>
                  </a:lnTo>
                  <a:lnTo>
                    <a:pt x="1052" y="140"/>
                  </a:lnTo>
                  <a:lnTo>
                    <a:pt x="1050" y="136"/>
                  </a:lnTo>
                  <a:lnTo>
                    <a:pt x="1050" y="132"/>
                  </a:lnTo>
                  <a:lnTo>
                    <a:pt x="1048" y="130"/>
                  </a:lnTo>
                  <a:lnTo>
                    <a:pt x="1050" y="124"/>
                  </a:lnTo>
                  <a:lnTo>
                    <a:pt x="1052" y="120"/>
                  </a:lnTo>
                  <a:lnTo>
                    <a:pt x="1054" y="119"/>
                  </a:lnTo>
                  <a:lnTo>
                    <a:pt x="1058" y="119"/>
                  </a:lnTo>
                  <a:lnTo>
                    <a:pt x="1062" y="117"/>
                  </a:lnTo>
                  <a:lnTo>
                    <a:pt x="1068" y="117"/>
                  </a:lnTo>
                  <a:lnTo>
                    <a:pt x="1071" y="117"/>
                  </a:lnTo>
                  <a:lnTo>
                    <a:pt x="1073" y="115"/>
                  </a:lnTo>
                  <a:lnTo>
                    <a:pt x="1077" y="113"/>
                  </a:lnTo>
                  <a:lnTo>
                    <a:pt x="1079" y="109"/>
                  </a:lnTo>
                  <a:lnTo>
                    <a:pt x="1079" y="105"/>
                  </a:lnTo>
                  <a:lnTo>
                    <a:pt x="1069" y="109"/>
                  </a:lnTo>
                  <a:lnTo>
                    <a:pt x="1056" y="113"/>
                  </a:lnTo>
                  <a:lnTo>
                    <a:pt x="1044" y="115"/>
                  </a:lnTo>
                  <a:lnTo>
                    <a:pt x="1041" y="115"/>
                  </a:lnTo>
                  <a:lnTo>
                    <a:pt x="1037" y="111"/>
                  </a:lnTo>
                  <a:lnTo>
                    <a:pt x="1037" y="107"/>
                  </a:lnTo>
                  <a:lnTo>
                    <a:pt x="1041" y="101"/>
                  </a:lnTo>
                  <a:lnTo>
                    <a:pt x="1050" y="97"/>
                  </a:lnTo>
                  <a:lnTo>
                    <a:pt x="1064" y="94"/>
                  </a:lnTo>
                  <a:lnTo>
                    <a:pt x="1075" y="92"/>
                  </a:lnTo>
                  <a:lnTo>
                    <a:pt x="1085" y="90"/>
                  </a:lnTo>
                  <a:lnTo>
                    <a:pt x="1094" y="103"/>
                  </a:lnTo>
                  <a:lnTo>
                    <a:pt x="1108" y="115"/>
                  </a:lnTo>
                  <a:lnTo>
                    <a:pt x="1125" y="122"/>
                  </a:lnTo>
                  <a:lnTo>
                    <a:pt x="1146" y="126"/>
                  </a:lnTo>
                  <a:lnTo>
                    <a:pt x="1165" y="128"/>
                  </a:lnTo>
                  <a:lnTo>
                    <a:pt x="1188" y="128"/>
                  </a:lnTo>
                  <a:lnTo>
                    <a:pt x="1202" y="128"/>
                  </a:lnTo>
                  <a:lnTo>
                    <a:pt x="1212" y="128"/>
                  </a:lnTo>
                  <a:lnTo>
                    <a:pt x="1219" y="128"/>
                  </a:lnTo>
                  <a:lnTo>
                    <a:pt x="1219" y="120"/>
                  </a:lnTo>
                  <a:lnTo>
                    <a:pt x="1221" y="115"/>
                  </a:lnTo>
                  <a:lnTo>
                    <a:pt x="1225" y="111"/>
                  </a:lnTo>
                  <a:lnTo>
                    <a:pt x="1229" y="109"/>
                  </a:lnTo>
                  <a:lnTo>
                    <a:pt x="1235" y="107"/>
                  </a:lnTo>
                  <a:lnTo>
                    <a:pt x="1240" y="109"/>
                  </a:lnTo>
                  <a:lnTo>
                    <a:pt x="1246" y="109"/>
                  </a:lnTo>
                  <a:lnTo>
                    <a:pt x="1252" y="111"/>
                  </a:lnTo>
                  <a:lnTo>
                    <a:pt x="1258" y="113"/>
                  </a:lnTo>
                  <a:lnTo>
                    <a:pt x="1261" y="113"/>
                  </a:lnTo>
                  <a:lnTo>
                    <a:pt x="1263" y="115"/>
                  </a:lnTo>
                  <a:lnTo>
                    <a:pt x="1263" y="119"/>
                  </a:lnTo>
                  <a:lnTo>
                    <a:pt x="1263" y="120"/>
                  </a:lnTo>
                  <a:lnTo>
                    <a:pt x="1263" y="124"/>
                  </a:lnTo>
                  <a:lnTo>
                    <a:pt x="1261" y="128"/>
                  </a:lnTo>
                  <a:lnTo>
                    <a:pt x="1261" y="130"/>
                  </a:lnTo>
                  <a:lnTo>
                    <a:pt x="1261" y="134"/>
                  </a:lnTo>
                  <a:lnTo>
                    <a:pt x="1261" y="136"/>
                  </a:lnTo>
                  <a:lnTo>
                    <a:pt x="1263" y="138"/>
                  </a:lnTo>
                  <a:lnTo>
                    <a:pt x="1267" y="138"/>
                  </a:lnTo>
                  <a:lnTo>
                    <a:pt x="1273" y="138"/>
                  </a:lnTo>
                  <a:lnTo>
                    <a:pt x="1275" y="124"/>
                  </a:lnTo>
                  <a:lnTo>
                    <a:pt x="1283" y="119"/>
                  </a:lnTo>
                  <a:lnTo>
                    <a:pt x="1292" y="113"/>
                  </a:lnTo>
                  <a:lnTo>
                    <a:pt x="1300" y="109"/>
                  </a:lnTo>
                  <a:lnTo>
                    <a:pt x="1306" y="103"/>
                  </a:lnTo>
                  <a:lnTo>
                    <a:pt x="1306" y="94"/>
                  </a:lnTo>
                  <a:lnTo>
                    <a:pt x="1300" y="96"/>
                  </a:lnTo>
                  <a:lnTo>
                    <a:pt x="1296" y="97"/>
                  </a:lnTo>
                  <a:lnTo>
                    <a:pt x="1292" y="99"/>
                  </a:lnTo>
                  <a:lnTo>
                    <a:pt x="1292" y="99"/>
                  </a:lnTo>
                  <a:lnTo>
                    <a:pt x="1294" y="96"/>
                  </a:lnTo>
                  <a:lnTo>
                    <a:pt x="1294" y="92"/>
                  </a:lnTo>
                  <a:lnTo>
                    <a:pt x="1296" y="88"/>
                  </a:lnTo>
                  <a:lnTo>
                    <a:pt x="1296" y="84"/>
                  </a:lnTo>
                  <a:lnTo>
                    <a:pt x="1298" y="80"/>
                  </a:lnTo>
                  <a:lnTo>
                    <a:pt x="1294" y="73"/>
                  </a:lnTo>
                  <a:lnTo>
                    <a:pt x="1286" y="69"/>
                  </a:lnTo>
                  <a:lnTo>
                    <a:pt x="1277" y="67"/>
                  </a:lnTo>
                  <a:lnTo>
                    <a:pt x="1265" y="63"/>
                  </a:lnTo>
                  <a:lnTo>
                    <a:pt x="1258" y="59"/>
                  </a:lnTo>
                  <a:lnTo>
                    <a:pt x="1254" y="51"/>
                  </a:lnTo>
                  <a:lnTo>
                    <a:pt x="1256" y="48"/>
                  </a:lnTo>
                  <a:lnTo>
                    <a:pt x="1258" y="46"/>
                  </a:lnTo>
                  <a:lnTo>
                    <a:pt x="1260" y="44"/>
                  </a:lnTo>
                  <a:lnTo>
                    <a:pt x="1261" y="42"/>
                  </a:lnTo>
                  <a:lnTo>
                    <a:pt x="1261" y="40"/>
                  </a:lnTo>
                  <a:lnTo>
                    <a:pt x="1263" y="38"/>
                  </a:lnTo>
                  <a:lnTo>
                    <a:pt x="1261" y="34"/>
                  </a:lnTo>
                  <a:lnTo>
                    <a:pt x="1260" y="30"/>
                  </a:lnTo>
                  <a:lnTo>
                    <a:pt x="1260" y="26"/>
                  </a:lnTo>
                  <a:lnTo>
                    <a:pt x="1258" y="23"/>
                  </a:lnTo>
                  <a:lnTo>
                    <a:pt x="1260" y="19"/>
                  </a:lnTo>
                  <a:lnTo>
                    <a:pt x="1261" y="15"/>
                  </a:lnTo>
                  <a:lnTo>
                    <a:pt x="1263" y="15"/>
                  </a:lnTo>
                  <a:lnTo>
                    <a:pt x="1267" y="13"/>
                  </a:lnTo>
                  <a:lnTo>
                    <a:pt x="1271" y="13"/>
                  </a:lnTo>
                  <a:lnTo>
                    <a:pt x="1275" y="13"/>
                  </a:lnTo>
                  <a:lnTo>
                    <a:pt x="1275" y="9"/>
                  </a:lnTo>
                  <a:lnTo>
                    <a:pt x="1275" y="7"/>
                  </a:lnTo>
                  <a:lnTo>
                    <a:pt x="1273" y="5"/>
                  </a:lnTo>
                  <a:lnTo>
                    <a:pt x="1273" y="1"/>
                  </a:lnTo>
                  <a:lnTo>
                    <a:pt x="1275" y="0"/>
                  </a:lnTo>
                  <a:lnTo>
                    <a:pt x="1277" y="0"/>
                  </a:lnTo>
                  <a:lnTo>
                    <a:pt x="12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1" name="Freeform 1525"/>
            <p:cNvSpPr>
              <a:spLocks/>
            </p:cNvSpPr>
            <p:nvPr/>
          </p:nvSpPr>
          <p:spPr bwMode="auto">
            <a:xfrm>
              <a:off x="3576636" y="4146549"/>
              <a:ext cx="15875" cy="17463"/>
            </a:xfrm>
            <a:custGeom>
              <a:avLst/>
              <a:gdLst>
                <a:gd name="T0" fmla="*/ 0 w 10"/>
                <a:gd name="T1" fmla="*/ 0 h 11"/>
                <a:gd name="T2" fmla="*/ 2 w 10"/>
                <a:gd name="T3" fmla="*/ 0 h 11"/>
                <a:gd name="T4" fmla="*/ 6 w 10"/>
                <a:gd name="T5" fmla="*/ 2 h 11"/>
                <a:gd name="T6" fmla="*/ 8 w 10"/>
                <a:gd name="T7" fmla="*/ 3 h 11"/>
                <a:gd name="T8" fmla="*/ 8 w 10"/>
                <a:gd name="T9" fmla="*/ 5 h 11"/>
                <a:gd name="T10" fmla="*/ 10 w 10"/>
                <a:gd name="T11" fmla="*/ 9 h 11"/>
                <a:gd name="T12" fmla="*/ 8 w 10"/>
                <a:gd name="T13" fmla="*/ 11 h 11"/>
                <a:gd name="T14" fmla="*/ 6 w 10"/>
                <a:gd name="T15" fmla="*/ 11 h 11"/>
                <a:gd name="T16" fmla="*/ 2 w 10"/>
                <a:gd name="T17" fmla="*/ 11 h 11"/>
                <a:gd name="T18" fmla="*/ 0 w 10"/>
                <a:gd name="T19" fmla="*/ 9 h 11"/>
                <a:gd name="T20" fmla="*/ 0 w 10"/>
                <a:gd name="T21" fmla="*/ 7 h 11"/>
                <a:gd name="T22" fmla="*/ 0 w 10"/>
                <a:gd name="T23" fmla="*/ 3 h 11"/>
                <a:gd name="T24" fmla="*/ 0 w 10"/>
                <a:gd name="T2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2" y="0"/>
                  </a:lnTo>
                  <a:lnTo>
                    <a:pt x="6" y="2"/>
                  </a:lnTo>
                  <a:lnTo>
                    <a:pt x="8" y="3"/>
                  </a:lnTo>
                  <a:lnTo>
                    <a:pt x="8" y="5"/>
                  </a:lnTo>
                  <a:lnTo>
                    <a:pt x="10" y="9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2" name="Freeform 1526"/>
            <p:cNvSpPr>
              <a:spLocks/>
            </p:cNvSpPr>
            <p:nvPr/>
          </p:nvSpPr>
          <p:spPr bwMode="auto">
            <a:xfrm>
              <a:off x="3560761" y="4087812"/>
              <a:ext cx="25400" cy="9525"/>
            </a:xfrm>
            <a:custGeom>
              <a:avLst/>
              <a:gdLst>
                <a:gd name="T0" fmla="*/ 8 w 16"/>
                <a:gd name="T1" fmla="*/ 0 h 6"/>
                <a:gd name="T2" fmla="*/ 12 w 16"/>
                <a:gd name="T3" fmla="*/ 0 h 6"/>
                <a:gd name="T4" fmla="*/ 16 w 16"/>
                <a:gd name="T5" fmla="*/ 2 h 6"/>
                <a:gd name="T6" fmla="*/ 16 w 16"/>
                <a:gd name="T7" fmla="*/ 6 h 6"/>
                <a:gd name="T8" fmla="*/ 10 w 16"/>
                <a:gd name="T9" fmla="*/ 6 h 6"/>
                <a:gd name="T10" fmla="*/ 4 w 16"/>
                <a:gd name="T11" fmla="*/ 6 h 6"/>
                <a:gd name="T12" fmla="*/ 0 w 16"/>
                <a:gd name="T13" fmla="*/ 6 h 6"/>
                <a:gd name="T14" fmla="*/ 2 w 16"/>
                <a:gd name="T15" fmla="*/ 2 h 6"/>
                <a:gd name="T16" fmla="*/ 6 w 16"/>
                <a:gd name="T17" fmla="*/ 0 h 6"/>
                <a:gd name="T18" fmla="*/ 8 w 1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6">
                  <a:moveTo>
                    <a:pt x="8" y="0"/>
                  </a:moveTo>
                  <a:lnTo>
                    <a:pt x="12" y="0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0" y="6"/>
                  </a:lnTo>
                  <a:lnTo>
                    <a:pt x="4" y="6"/>
                  </a:lnTo>
                  <a:lnTo>
                    <a:pt x="0" y="6"/>
                  </a:lnTo>
                  <a:lnTo>
                    <a:pt x="2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3" name="Freeform 1527"/>
            <p:cNvSpPr>
              <a:spLocks/>
            </p:cNvSpPr>
            <p:nvPr/>
          </p:nvSpPr>
          <p:spPr bwMode="auto">
            <a:xfrm>
              <a:off x="3603624" y="4100512"/>
              <a:ext cx="6350" cy="6350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4 h 4"/>
                <a:gd name="T4" fmla="*/ 2 w 4"/>
                <a:gd name="T5" fmla="*/ 4 h 4"/>
                <a:gd name="T6" fmla="*/ 2 w 4"/>
                <a:gd name="T7" fmla="*/ 2 h 4"/>
                <a:gd name="T8" fmla="*/ 0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4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4" name="Freeform 1528"/>
            <p:cNvSpPr>
              <a:spLocks/>
            </p:cNvSpPr>
            <p:nvPr/>
          </p:nvSpPr>
          <p:spPr bwMode="auto">
            <a:xfrm>
              <a:off x="3708399" y="4246562"/>
              <a:ext cx="17463" cy="17463"/>
            </a:xfrm>
            <a:custGeom>
              <a:avLst/>
              <a:gdLst>
                <a:gd name="T0" fmla="*/ 11 w 11"/>
                <a:gd name="T1" fmla="*/ 0 h 11"/>
                <a:gd name="T2" fmla="*/ 11 w 11"/>
                <a:gd name="T3" fmla="*/ 6 h 11"/>
                <a:gd name="T4" fmla="*/ 7 w 11"/>
                <a:gd name="T5" fmla="*/ 10 h 11"/>
                <a:gd name="T6" fmla="*/ 3 w 11"/>
                <a:gd name="T7" fmla="*/ 10 h 11"/>
                <a:gd name="T8" fmla="*/ 2 w 11"/>
                <a:gd name="T9" fmla="*/ 11 h 11"/>
                <a:gd name="T10" fmla="*/ 0 w 11"/>
                <a:gd name="T11" fmla="*/ 11 h 11"/>
                <a:gd name="T12" fmla="*/ 0 w 11"/>
                <a:gd name="T13" fmla="*/ 6 h 11"/>
                <a:gd name="T14" fmla="*/ 2 w 11"/>
                <a:gd name="T15" fmla="*/ 8 h 11"/>
                <a:gd name="T16" fmla="*/ 3 w 11"/>
                <a:gd name="T17" fmla="*/ 6 h 11"/>
                <a:gd name="T18" fmla="*/ 7 w 11"/>
                <a:gd name="T19" fmla="*/ 4 h 11"/>
                <a:gd name="T20" fmla="*/ 11 w 11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11" y="0"/>
                  </a:moveTo>
                  <a:lnTo>
                    <a:pt x="11" y="6"/>
                  </a:lnTo>
                  <a:lnTo>
                    <a:pt x="7" y="10"/>
                  </a:lnTo>
                  <a:lnTo>
                    <a:pt x="3" y="10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2" y="8"/>
                  </a:lnTo>
                  <a:lnTo>
                    <a:pt x="3" y="6"/>
                  </a:lnTo>
                  <a:lnTo>
                    <a:pt x="7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5" name="Freeform 1529"/>
            <p:cNvSpPr>
              <a:spLocks/>
            </p:cNvSpPr>
            <p:nvPr/>
          </p:nvSpPr>
          <p:spPr bwMode="auto">
            <a:xfrm>
              <a:off x="2012949" y="3079749"/>
              <a:ext cx="49213" cy="60325"/>
            </a:xfrm>
            <a:custGeom>
              <a:avLst/>
              <a:gdLst>
                <a:gd name="T0" fmla="*/ 6 w 31"/>
                <a:gd name="T1" fmla="*/ 0 h 38"/>
                <a:gd name="T2" fmla="*/ 10 w 31"/>
                <a:gd name="T3" fmla="*/ 0 h 38"/>
                <a:gd name="T4" fmla="*/ 15 w 31"/>
                <a:gd name="T5" fmla="*/ 0 h 38"/>
                <a:gd name="T6" fmla="*/ 17 w 31"/>
                <a:gd name="T7" fmla="*/ 9 h 38"/>
                <a:gd name="T8" fmla="*/ 23 w 31"/>
                <a:gd name="T9" fmla="*/ 17 h 38"/>
                <a:gd name="T10" fmla="*/ 29 w 31"/>
                <a:gd name="T11" fmla="*/ 25 h 38"/>
                <a:gd name="T12" fmla="*/ 31 w 31"/>
                <a:gd name="T13" fmla="*/ 32 h 38"/>
                <a:gd name="T14" fmla="*/ 31 w 31"/>
                <a:gd name="T15" fmla="*/ 36 h 38"/>
                <a:gd name="T16" fmla="*/ 29 w 31"/>
                <a:gd name="T17" fmla="*/ 38 h 38"/>
                <a:gd name="T18" fmla="*/ 25 w 31"/>
                <a:gd name="T19" fmla="*/ 38 h 38"/>
                <a:gd name="T20" fmla="*/ 23 w 31"/>
                <a:gd name="T21" fmla="*/ 38 h 38"/>
                <a:gd name="T22" fmla="*/ 19 w 31"/>
                <a:gd name="T23" fmla="*/ 34 h 38"/>
                <a:gd name="T24" fmla="*/ 17 w 31"/>
                <a:gd name="T25" fmla="*/ 32 h 38"/>
                <a:gd name="T26" fmla="*/ 15 w 31"/>
                <a:gd name="T27" fmla="*/ 29 h 38"/>
                <a:gd name="T28" fmla="*/ 14 w 31"/>
                <a:gd name="T29" fmla="*/ 27 h 38"/>
                <a:gd name="T30" fmla="*/ 14 w 31"/>
                <a:gd name="T31" fmla="*/ 25 h 38"/>
                <a:gd name="T32" fmla="*/ 14 w 31"/>
                <a:gd name="T33" fmla="*/ 21 h 38"/>
                <a:gd name="T34" fmla="*/ 12 w 31"/>
                <a:gd name="T35" fmla="*/ 17 h 38"/>
                <a:gd name="T36" fmla="*/ 14 w 31"/>
                <a:gd name="T37" fmla="*/ 13 h 38"/>
                <a:gd name="T38" fmla="*/ 10 w 31"/>
                <a:gd name="T39" fmla="*/ 11 h 38"/>
                <a:gd name="T40" fmla="*/ 8 w 31"/>
                <a:gd name="T41" fmla="*/ 11 h 38"/>
                <a:gd name="T42" fmla="*/ 6 w 31"/>
                <a:gd name="T43" fmla="*/ 9 h 38"/>
                <a:gd name="T44" fmla="*/ 4 w 31"/>
                <a:gd name="T45" fmla="*/ 9 h 38"/>
                <a:gd name="T46" fmla="*/ 2 w 31"/>
                <a:gd name="T47" fmla="*/ 11 h 38"/>
                <a:gd name="T48" fmla="*/ 0 w 31"/>
                <a:gd name="T49" fmla="*/ 13 h 38"/>
                <a:gd name="T50" fmla="*/ 0 w 31"/>
                <a:gd name="T51" fmla="*/ 6 h 38"/>
                <a:gd name="T52" fmla="*/ 0 w 31"/>
                <a:gd name="T53" fmla="*/ 2 h 38"/>
                <a:gd name="T54" fmla="*/ 2 w 31"/>
                <a:gd name="T55" fmla="*/ 0 h 38"/>
                <a:gd name="T56" fmla="*/ 6 w 31"/>
                <a:gd name="T5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" h="38">
                  <a:moveTo>
                    <a:pt x="6" y="0"/>
                  </a:moveTo>
                  <a:lnTo>
                    <a:pt x="10" y="0"/>
                  </a:lnTo>
                  <a:lnTo>
                    <a:pt x="15" y="0"/>
                  </a:lnTo>
                  <a:lnTo>
                    <a:pt x="17" y="9"/>
                  </a:lnTo>
                  <a:lnTo>
                    <a:pt x="23" y="17"/>
                  </a:lnTo>
                  <a:lnTo>
                    <a:pt x="29" y="25"/>
                  </a:lnTo>
                  <a:lnTo>
                    <a:pt x="31" y="32"/>
                  </a:lnTo>
                  <a:lnTo>
                    <a:pt x="31" y="36"/>
                  </a:lnTo>
                  <a:lnTo>
                    <a:pt x="29" y="38"/>
                  </a:lnTo>
                  <a:lnTo>
                    <a:pt x="25" y="38"/>
                  </a:lnTo>
                  <a:lnTo>
                    <a:pt x="23" y="38"/>
                  </a:lnTo>
                  <a:lnTo>
                    <a:pt x="19" y="34"/>
                  </a:lnTo>
                  <a:lnTo>
                    <a:pt x="17" y="32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1"/>
                  </a:lnTo>
                  <a:lnTo>
                    <a:pt x="12" y="17"/>
                  </a:lnTo>
                  <a:lnTo>
                    <a:pt x="14" y="13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6" y="9"/>
                  </a:lnTo>
                  <a:lnTo>
                    <a:pt x="4" y="9"/>
                  </a:lnTo>
                  <a:lnTo>
                    <a:pt x="2" y="11"/>
                  </a:lnTo>
                  <a:lnTo>
                    <a:pt x="0" y="13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6" name="Freeform 1530"/>
            <p:cNvSpPr>
              <a:spLocks/>
            </p:cNvSpPr>
            <p:nvPr/>
          </p:nvSpPr>
          <p:spPr bwMode="auto">
            <a:xfrm>
              <a:off x="1936749" y="3000374"/>
              <a:ext cx="49213" cy="79375"/>
            </a:xfrm>
            <a:custGeom>
              <a:avLst/>
              <a:gdLst>
                <a:gd name="T0" fmla="*/ 8 w 31"/>
                <a:gd name="T1" fmla="*/ 0 h 50"/>
                <a:gd name="T2" fmla="*/ 12 w 31"/>
                <a:gd name="T3" fmla="*/ 0 h 50"/>
                <a:gd name="T4" fmla="*/ 14 w 31"/>
                <a:gd name="T5" fmla="*/ 2 h 50"/>
                <a:gd name="T6" fmla="*/ 15 w 31"/>
                <a:gd name="T7" fmla="*/ 2 h 50"/>
                <a:gd name="T8" fmla="*/ 17 w 31"/>
                <a:gd name="T9" fmla="*/ 2 h 50"/>
                <a:gd name="T10" fmla="*/ 17 w 31"/>
                <a:gd name="T11" fmla="*/ 2 h 50"/>
                <a:gd name="T12" fmla="*/ 19 w 31"/>
                <a:gd name="T13" fmla="*/ 2 h 50"/>
                <a:gd name="T14" fmla="*/ 23 w 31"/>
                <a:gd name="T15" fmla="*/ 0 h 50"/>
                <a:gd name="T16" fmla="*/ 23 w 31"/>
                <a:gd name="T17" fmla="*/ 8 h 50"/>
                <a:gd name="T18" fmla="*/ 21 w 31"/>
                <a:gd name="T19" fmla="*/ 11 h 50"/>
                <a:gd name="T20" fmla="*/ 21 w 31"/>
                <a:gd name="T21" fmla="*/ 15 h 50"/>
                <a:gd name="T22" fmla="*/ 21 w 31"/>
                <a:gd name="T23" fmla="*/ 19 h 50"/>
                <a:gd name="T24" fmla="*/ 21 w 31"/>
                <a:gd name="T25" fmla="*/ 23 h 50"/>
                <a:gd name="T26" fmla="*/ 23 w 31"/>
                <a:gd name="T27" fmla="*/ 27 h 50"/>
                <a:gd name="T28" fmla="*/ 23 w 31"/>
                <a:gd name="T29" fmla="*/ 27 h 50"/>
                <a:gd name="T30" fmla="*/ 25 w 31"/>
                <a:gd name="T31" fmla="*/ 27 h 50"/>
                <a:gd name="T32" fmla="*/ 27 w 31"/>
                <a:gd name="T33" fmla="*/ 27 h 50"/>
                <a:gd name="T34" fmla="*/ 29 w 31"/>
                <a:gd name="T35" fmla="*/ 27 h 50"/>
                <a:gd name="T36" fmla="*/ 29 w 31"/>
                <a:gd name="T37" fmla="*/ 33 h 50"/>
                <a:gd name="T38" fmla="*/ 29 w 31"/>
                <a:gd name="T39" fmla="*/ 36 h 50"/>
                <a:gd name="T40" fmla="*/ 31 w 31"/>
                <a:gd name="T41" fmla="*/ 42 h 50"/>
                <a:gd name="T42" fmla="*/ 31 w 31"/>
                <a:gd name="T43" fmla="*/ 46 h 50"/>
                <a:gd name="T44" fmla="*/ 27 w 31"/>
                <a:gd name="T45" fmla="*/ 50 h 50"/>
                <a:gd name="T46" fmla="*/ 21 w 31"/>
                <a:gd name="T47" fmla="*/ 42 h 50"/>
                <a:gd name="T48" fmla="*/ 19 w 31"/>
                <a:gd name="T49" fmla="*/ 34 h 50"/>
                <a:gd name="T50" fmla="*/ 17 w 31"/>
                <a:gd name="T51" fmla="*/ 25 h 50"/>
                <a:gd name="T52" fmla="*/ 12 w 31"/>
                <a:gd name="T53" fmla="*/ 23 h 50"/>
                <a:gd name="T54" fmla="*/ 6 w 31"/>
                <a:gd name="T55" fmla="*/ 19 h 50"/>
                <a:gd name="T56" fmla="*/ 2 w 31"/>
                <a:gd name="T57" fmla="*/ 13 h 50"/>
                <a:gd name="T58" fmla="*/ 0 w 31"/>
                <a:gd name="T59" fmla="*/ 6 h 50"/>
                <a:gd name="T60" fmla="*/ 2 w 31"/>
                <a:gd name="T61" fmla="*/ 4 h 50"/>
                <a:gd name="T62" fmla="*/ 4 w 31"/>
                <a:gd name="T63" fmla="*/ 2 h 50"/>
                <a:gd name="T64" fmla="*/ 6 w 31"/>
                <a:gd name="T65" fmla="*/ 0 h 50"/>
                <a:gd name="T66" fmla="*/ 8 w 31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" h="50">
                  <a:moveTo>
                    <a:pt x="8" y="0"/>
                  </a:moveTo>
                  <a:lnTo>
                    <a:pt x="12" y="0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3" y="0"/>
                  </a:lnTo>
                  <a:lnTo>
                    <a:pt x="23" y="8"/>
                  </a:lnTo>
                  <a:lnTo>
                    <a:pt x="21" y="11"/>
                  </a:lnTo>
                  <a:lnTo>
                    <a:pt x="21" y="15"/>
                  </a:lnTo>
                  <a:lnTo>
                    <a:pt x="21" y="19"/>
                  </a:lnTo>
                  <a:lnTo>
                    <a:pt x="21" y="23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5" y="27"/>
                  </a:lnTo>
                  <a:lnTo>
                    <a:pt x="27" y="27"/>
                  </a:lnTo>
                  <a:lnTo>
                    <a:pt x="29" y="27"/>
                  </a:lnTo>
                  <a:lnTo>
                    <a:pt x="29" y="33"/>
                  </a:lnTo>
                  <a:lnTo>
                    <a:pt x="29" y="36"/>
                  </a:lnTo>
                  <a:lnTo>
                    <a:pt x="31" y="42"/>
                  </a:lnTo>
                  <a:lnTo>
                    <a:pt x="31" y="46"/>
                  </a:lnTo>
                  <a:lnTo>
                    <a:pt x="27" y="50"/>
                  </a:lnTo>
                  <a:lnTo>
                    <a:pt x="21" y="42"/>
                  </a:lnTo>
                  <a:lnTo>
                    <a:pt x="19" y="34"/>
                  </a:lnTo>
                  <a:lnTo>
                    <a:pt x="17" y="25"/>
                  </a:lnTo>
                  <a:lnTo>
                    <a:pt x="12" y="23"/>
                  </a:lnTo>
                  <a:lnTo>
                    <a:pt x="6" y="19"/>
                  </a:lnTo>
                  <a:lnTo>
                    <a:pt x="2" y="13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7" name="Freeform 1531"/>
            <p:cNvSpPr>
              <a:spLocks/>
            </p:cNvSpPr>
            <p:nvPr/>
          </p:nvSpPr>
          <p:spPr bwMode="auto">
            <a:xfrm>
              <a:off x="2417761" y="2259012"/>
              <a:ext cx="519113" cy="274638"/>
            </a:xfrm>
            <a:custGeom>
              <a:avLst/>
              <a:gdLst>
                <a:gd name="T0" fmla="*/ 250 w 327"/>
                <a:gd name="T1" fmla="*/ 2 h 173"/>
                <a:gd name="T2" fmla="*/ 260 w 327"/>
                <a:gd name="T3" fmla="*/ 14 h 173"/>
                <a:gd name="T4" fmla="*/ 252 w 327"/>
                <a:gd name="T5" fmla="*/ 25 h 173"/>
                <a:gd name="T6" fmla="*/ 246 w 327"/>
                <a:gd name="T7" fmla="*/ 35 h 173"/>
                <a:gd name="T8" fmla="*/ 260 w 327"/>
                <a:gd name="T9" fmla="*/ 75 h 173"/>
                <a:gd name="T10" fmla="*/ 283 w 327"/>
                <a:gd name="T11" fmla="*/ 108 h 173"/>
                <a:gd name="T12" fmla="*/ 327 w 327"/>
                <a:gd name="T13" fmla="*/ 131 h 173"/>
                <a:gd name="T14" fmla="*/ 313 w 327"/>
                <a:gd name="T15" fmla="*/ 137 h 173"/>
                <a:gd name="T16" fmla="*/ 302 w 327"/>
                <a:gd name="T17" fmla="*/ 135 h 173"/>
                <a:gd name="T18" fmla="*/ 294 w 327"/>
                <a:gd name="T19" fmla="*/ 143 h 173"/>
                <a:gd name="T20" fmla="*/ 298 w 327"/>
                <a:gd name="T21" fmla="*/ 146 h 173"/>
                <a:gd name="T22" fmla="*/ 304 w 327"/>
                <a:gd name="T23" fmla="*/ 150 h 173"/>
                <a:gd name="T24" fmla="*/ 302 w 327"/>
                <a:gd name="T25" fmla="*/ 164 h 173"/>
                <a:gd name="T26" fmla="*/ 258 w 327"/>
                <a:gd name="T27" fmla="*/ 164 h 173"/>
                <a:gd name="T28" fmla="*/ 223 w 327"/>
                <a:gd name="T29" fmla="*/ 148 h 173"/>
                <a:gd name="T30" fmla="*/ 214 w 327"/>
                <a:gd name="T31" fmla="*/ 152 h 173"/>
                <a:gd name="T32" fmla="*/ 206 w 327"/>
                <a:gd name="T33" fmla="*/ 160 h 173"/>
                <a:gd name="T34" fmla="*/ 162 w 327"/>
                <a:gd name="T35" fmla="*/ 173 h 173"/>
                <a:gd name="T36" fmla="*/ 100 w 327"/>
                <a:gd name="T37" fmla="*/ 171 h 173"/>
                <a:gd name="T38" fmla="*/ 98 w 327"/>
                <a:gd name="T39" fmla="*/ 162 h 173"/>
                <a:gd name="T40" fmla="*/ 85 w 327"/>
                <a:gd name="T41" fmla="*/ 154 h 173"/>
                <a:gd name="T42" fmla="*/ 54 w 327"/>
                <a:gd name="T43" fmla="*/ 152 h 173"/>
                <a:gd name="T44" fmla="*/ 37 w 327"/>
                <a:gd name="T45" fmla="*/ 141 h 173"/>
                <a:gd name="T46" fmla="*/ 47 w 327"/>
                <a:gd name="T47" fmla="*/ 123 h 173"/>
                <a:gd name="T48" fmla="*/ 98 w 327"/>
                <a:gd name="T49" fmla="*/ 118 h 173"/>
                <a:gd name="T50" fmla="*/ 112 w 327"/>
                <a:gd name="T51" fmla="*/ 116 h 173"/>
                <a:gd name="T52" fmla="*/ 96 w 327"/>
                <a:gd name="T53" fmla="*/ 112 h 173"/>
                <a:gd name="T54" fmla="*/ 41 w 327"/>
                <a:gd name="T55" fmla="*/ 112 h 173"/>
                <a:gd name="T56" fmla="*/ 16 w 327"/>
                <a:gd name="T57" fmla="*/ 98 h 173"/>
                <a:gd name="T58" fmla="*/ 22 w 327"/>
                <a:gd name="T59" fmla="*/ 91 h 173"/>
                <a:gd name="T60" fmla="*/ 33 w 327"/>
                <a:gd name="T61" fmla="*/ 87 h 173"/>
                <a:gd name="T62" fmla="*/ 35 w 327"/>
                <a:gd name="T63" fmla="*/ 85 h 173"/>
                <a:gd name="T64" fmla="*/ 24 w 327"/>
                <a:gd name="T65" fmla="*/ 85 h 173"/>
                <a:gd name="T66" fmla="*/ 10 w 327"/>
                <a:gd name="T67" fmla="*/ 81 h 173"/>
                <a:gd name="T68" fmla="*/ 0 w 327"/>
                <a:gd name="T69" fmla="*/ 73 h 173"/>
                <a:gd name="T70" fmla="*/ 16 w 327"/>
                <a:gd name="T71" fmla="*/ 45 h 173"/>
                <a:gd name="T72" fmla="*/ 66 w 327"/>
                <a:gd name="T73" fmla="*/ 22 h 173"/>
                <a:gd name="T74" fmla="*/ 85 w 327"/>
                <a:gd name="T75" fmla="*/ 24 h 173"/>
                <a:gd name="T76" fmla="*/ 87 w 327"/>
                <a:gd name="T77" fmla="*/ 35 h 173"/>
                <a:gd name="T78" fmla="*/ 93 w 327"/>
                <a:gd name="T79" fmla="*/ 39 h 173"/>
                <a:gd name="T80" fmla="*/ 104 w 327"/>
                <a:gd name="T81" fmla="*/ 31 h 173"/>
                <a:gd name="T82" fmla="*/ 123 w 327"/>
                <a:gd name="T83" fmla="*/ 31 h 173"/>
                <a:gd name="T84" fmla="*/ 135 w 327"/>
                <a:gd name="T85" fmla="*/ 43 h 173"/>
                <a:gd name="T86" fmla="*/ 156 w 327"/>
                <a:gd name="T87" fmla="*/ 45 h 173"/>
                <a:gd name="T88" fmla="*/ 154 w 327"/>
                <a:gd name="T89" fmla="*/ 35 h 173"/>
                <a:gd name="T90" fmla="*/ 173 w 327"/>
                <a:gd name="T91" fmla="*/ 37 h 173"/>
                <a:gd name="T92" fmla="*/ 187 w 327"/>
                <a:gd name="T93" fmla="*/ 50 h 173"/>
                <a:gd name="T94" fmla="*/ 189 w 327"/>
                <a:gd name="T95" fmla="*/ 60 h 173"/>
                <a:gd name="T96" fmla="*/ 191 w 327"/>
                <a:gd name="T97" fmla="*/ 71 h 173"/>
                <a:gd name="T98" fmla="*/ 200 w 327"/>
                <a:gd name="T99" fmla="*/ 73 h 173"/>
                <a:gd name="T100" fmla="*/ 206 w 327"/>
                <a:gd name="T101" fmla="*/ 68 h 173"/>
                <a:gd name="T102" fmla="*/ 192 w 327"/>
                <a:gd name="T103" fmla="*/ 33 h 173"/>
                <a:gd name="T104" fmla="*/ 194 w 327"/>
                <a:gd name="T105" fmla="*/ 20 h 173"/>
                <a:gd name="T106" fmla="*/ 206 w 327"/>
                <a:gd name="T107" fmla="*/ 18 h 173"/>
                <a:gd name="T108" fmla="*/ 212 w 327"/>
                <a:gd name="T109" fmla="*/ 20 h 173"/>
                <a:gd name="T110" fmla="*/ 219 w 327"/>
                <a:gd name="T111" fmla="*/ 18 h 173"/>
                <a:gd name="T112" fmla="*/ 219 w 327"/>
                <a:gd name="T113" fmla="*/ 8 h 173"/>
                <a:gd name="T114" fmla="*/ 233 w 327"/>
                <a:gd name="T115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7" h="173">
                  <a:moveTo>
                    <a:pt x="239" y="0"/>
                  </a:moveTo>
                  <a:lnTo>
                    <a:pt x="244" y="0"/>
                  </a:lnTo>
                  <a:lnTo>
                    <a:pt x="250" y="2"/>
                  </a:lnTo>
                  <a:lnTo>
                    <a:pt x="256" y="6"/>
                  </a:lnTo>
                  <a:lnTo>
                    <a:pt x="258" y="10"/>
                  </a:lnTo>
                  <a:lnTo>
                    <a:pt x="260" y="14"/>
                  </a:lnTo>
                  <a:lnTo>
                    <a:pt x="258" y="18"/>
                  </a:lnTo>
                  <a:lnTo>
                    <a:pt x="256" y="22"/>
                  </a:lnTo>
                  <a:lnTo>
                    <a:pt x="252" y="25"/>
                  </a:lnTo>
                  <a:lnTo>
                    <a:pt x="250" y="29"/>
                  </a:lnTo>
                  <a:lnTo>
                    <a:pt x="246" y="31"/>
                  </a:lnTo>
                  <a:lnTo>
                    <a:pt x="246" y="35"/>
                  </a:lnTo>
                  <a:lnTo>
                    <a:pt x="248" y="50"/>
                  </a:lnTo>
                  <a:lnTo>
                    <a:pt x="254" y="64"/>
                  </a:lnTo>
                  <a:lnTo>
                    <a:pt x="260" y="75"/>
                  </a:lnTo>
                  <a:lnTo>
                    <a:pt x="264" y="87"/>
                  </a:lnTo>
                  <a:lnTo>
                    <a:pt x="267" y="98"/>
                  </a:lnTo>
                  <a:lnTo>
                    <a:pt x="283" y="108"/>
                  </a:lnTo>
                  <a:lnTo>
                    <a:pt x="300" y="118"/>
                  </a:lnTo>
                  <a:lnTo>
                    <a:pt x="315" y="125"/>
                  </a:lnTo>
                  <a:lnTo>
                    <a:pt x="327" y="131"/>
                  </a:lnTo>
                  <a:lnTo>
                    <a:pt x="321" y="133"/>
                  </a:lnTo>
                  <a:lnTo>
                    <a:pt x="317" y="135"/>
                  </a:lnTo>
                  <a:lnTo>
                    <a:pt x="313" y="137"/>
                  </a:lnTo>
                  <a:lnTo>
                    <a:pt x="312" y="137"/>
                  </a:lnTo>
                  <a:lnTo>
                    <a:pt x="308" y="135"/>
                  </a:lnTo>
                  <a:lnTo>
                    <a:pt x="302" y="135"/>
                  </a:lnTo>
                  <a:lnTo>
                    <a:pt x="298" y="137"/>
                  </a:lnTo>
                  <a:lnTo>
                    <a:pt x="294" y="139"/>
                  </a:lnTo>
                  <a:lnTo>
                    <a:pt x="294" y="143"/>
                  </a:lnTo>
                  <a:lnTo>
                    <a:pt x="294" y="144"/>
                  </a:lnTo>
                  <a:lnTo>
                    <a:pt x="296" y="146"/>
                  </a:lnTo>
                  <a:lnTo>
                    <a:pt x="298" y="146"/>
                  </a:lnTo>
                  <a:lnTo>
                    <a:pt x="302" y="146"/>
                  </a:lnTo>
                  <a:lnTo>
                    <a:pt x="304" y="146"/>
                  </a:lnTo>
                  <a:lnTo>
                    <a:pt x="304" y="150"/>
                  </a:lnTo>
                  <a:lnTo>
                    <a:pt x="306" y="154"/>
                  </a:lnTo>
                  <a:lnTo>
                    <a:pt x="310" y="156"/>
                  </a:lnTo>
                  <a:lnTo>
                    <a:pt x="302" y="164"/>
                  </a:lnTo>
                  <a:lnTo>
                    <a:pt x="288" y="167"/>
                  </a:lnTo>
                  <a:lnTo>
                    <a:pt x="273" y="167"/>
                  </a:lnTo>
                  <a:lnTo>
                    <a:pt x="258" y="164"/>
                  </a:lnTo>
                  <a:lnTo>
                    <a:pt x="246" y="158"/>
                  </a:lnTo>
                  <a:lnTo>
                    <a:pt x="235" y="152"/>
                  </a:lnTo>
                  <a:lnTo>
                    <a:pt x="223" y="148"/>
                  </a:lnTo>
                  <a:lnTo>
                    <a:pt x="217" y="148"/>
                  </a:lnTo>
                  <a:lnTo>
                    <a:pt x="216" y="150"/>
                  </a:lnTo>
                  <a:lnTo>
                    <a:pt x="214" y="152"/>
                  </a:lnTo>
                  <a:lnTo>
                    <a:pt x="212" y="156"/>
                  </a:lnTo>
                  <a:lnTo>
                    <a:pt x="210" y="158"/>
                  </a:lnTo>
                  <a:lnTo>
                    <a:pt x="206" y="160"/>
                  </a:lnTo>
                  <a:lnTo>
                    <a:pt x="191" y="164"/>
                  </a:lnTo>
                  <a:lnTo>
                    <a:pt x="175" y="167"/>
                  </a:lnTo>
                  <a:lnTo>
                    <a:pt x="162" y="173"/>
                  </a:lnTo>
                  <a:lnTo>
                    <a:pt x="106" y="173"/>
                  </a:lnTo>
                  <a:lnTo>
                    <a:pt x="102" y="173"/>
                  </a:lnTo>
                  <a:lnTo>
                    <a:pt x="100" y="171"/>
                  </a:lnTo>
                  <a:lnTo>
                    <a:pt x="98" y="169"/>
                  </a:lnTo>
                  <a:lnTo>
                    <a:pt x="98" y="166"/>
                  </a:lnTo>
                  <a:lnTo>
                    <a:pt x="98" y="162"/>
                  </a:lnTo>
                  <a:lnTo>
                    <a:pt x="96" y="160"/>
                  </a:lnTo>
                  <a:lnTo>
                    <a:pt x="95" y="158"/>
                  </a:lnTo>
                  <a:lnTo>
                    <a:pt x="85" y="154"/>
                  </a:lnTo>
                  <a:lnTo>
                    <a:pt x="72" y="152"/>
                  </a:lnTo>
                  <a:lnTo>
                    <a:pt x="60" y="154"/>
                  </a:lnTo>
                  <a:lnTo>
                    <a:pt x="54" y="152"/>
                  </a:lnTo>
                  <a:lnTo>
                    <a:pt x="48" y="148"/>
                  </a:lnTo>
                  <a:lnTo>
                    <a:pt x="43" y="144"/>
                  </a:lnTo>
                  <a:lnTo>
                    <a:pt x="37" y="141"/>
                  </a:lnTo>
                  <a:lnTo>
                    <a:pt x="33" y="135"/>
                  </a:lnTo>
                  <a:lnTo>
                    <a:pt x="31" y="131"/>
                  </a:lnTo>
                  <a:lnTo>
                    <a:pt x="47" y="123"/>
                  </a:lnTo>
                  <a:lnTo>
                    <a:pt x="68" y="118"/>
                  </a:lnTo>
                  <a:lnTo>
                    <a:pt x="91" y="118"/>
                  </a:lnTo>
                  <a:lnTo>
                    <a:pt x="98" y="118"/>
                  </a:lnTo>
                  <a:lnTo>
                    <a:pt x="102" y="118"/>
                  </a:lnTo>
                  <a:lnTo>
                    <a:pt x="106" y="118"/>
                  </a:lnTo>
                  <a:lnTo>
                    <a:pt x="112" y="116"/>
                  </a:lnTo>
                  <a:lnTo>
                    <a:pt x="108" y="114"/>
                  </a:lnTo>
                  <a:lnTo>
                    <a:pt x="102" y="112"/>
                  </a:lnTo>
                  <a:lnTo>
                    <a:pt x="96" y="112"/>
                  </a:lnTo>
                  <a:lnTo>
                    <a:pt x="64" y="112"/>
                  </a:lnTo>
                  <a:lnTo>
                    <a:pt x="52" y="112"/>
                  </a:lnTo>
                  <a:lnTo>
                    <a:pt x="41" y="112"/>
                  </a:lnTo>
                  <a:lnTo>
                    <a:pt x="29" y="110"/>
                  </a:lnTo>
                  <a:lnTo>
                    <a:pt x="20" y="108"/>
                  </a:lnTo>
                  <a:lnTo>
                    <a:pt x="16" y="98"/>
                  </a:lnTo>
                  <a:lnTo>
                    <a:pt x="16" y="95"/>
                  </a:lnTo>
                  <a:lnTo>
                    <a:pt x="18" y="93"/>
                  </a:lnTo>
                  <a:lnTo>
                    <a:pt x="22" y="91"/>
                  </a:lnTo>
                  <a:lnTo>
                    <a:pt x="25" y="89"/>
                  </a:lnTo>
                  <a:lnTo>
                    <a:pt x="29" y="89"/>
                  </a:lnTo>
                  <a:lnTo>
                    <a:pt x="33" y="87"/>
                  </a:lnTo>
                  <a:lnTo>
                    <a:pt x="37" y="87"/>
                  </a:lnTo>
                  <a:lnTo>
                    <a:pt x="41" y="85"/>
                  </a:lnTo>
                  <a:lnTo>
                    <a:pt x="35" y="85"/>
                  </a:lnTo>
                  <a:lnTo>
                    <a:pt x="31" y="83"/>
                  </a:lnTo>
                  <a:lnTo>
                    <a:pt x="27" y="85"/>
                  </a:lnTo>
                  <a:lnTo>
                    <a:pt x="24" y="85"/>
                  </a:lnTo>
                  <a:lnTo>
                    <a:pt x="18" y="85"/>
                  </a:lnTo>
                  <a:lnTo>
                    <a:pt x="14" y="83"/>
                  </a:lnTo>
                  <a:lnTo>
                    <a:pt x="10" y="81"/>
                  </a:lnTo>
                  <a:lnTo>
                    <a:pt x="6" y="79"/>
                  </a:lnTo>
                  <a:lnTo>
                    <a:pt x="2" y="77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4" y="58"/>
                  </a:lnTo>
                  <a:lnTo>
                    <a:pt x="16" y="45"/>
                  </a:lnTo>
                  <a:lnTo>
                    <a:pt x="31" y="35"/>
                  </a:lnTo>
                  <a:lnTo>
                    <a:pt x="48" y="25"/>
                  </a:lnTo>
                  <a:lnTo>
                    <a:pt x="66" y="22"/>
                  </a:lnTo>
                  <a:lnTo>
                    <a:pt x="79" y="20"/>
                  </a:lnTo>
                  <a:lnTo>
                    <a:pt x="83" y="20"/>
                  </a:lnTo>
                  <a:lnTo>
                    <a:pt x="85" y="24"/>
                  </a:lnTo>
                  <a:lnTo>
                    <a:pt x="87" y="27"/>
                  </a:lnTo>
                  <a:lnTo>
                    <a:pt x="87" y="31"/>
                  </a:lnTo>
                  <a:lnTo>
                    <a:pt x="87" y="35"/>
                  </a:lnTo>
                  <a:lnTo>
                    <a:pt x="89" y="39"/>
                  </a:lnTo>
                  <a:lnTo>
                    <a:pt x="89" y="41"/>
                  </a:lnTo>
                  <a:lnTo>
                    <a:pt x="93" y="39"/>
                  </a:lnTo>
                  <a:lnTo>
                    <a:pt x="96" y="35"/>
                  </a:lnTo>
                  <a:lnTo>
                    <a:pt x="98" y="33"/>
                  </a:lnTo>
                  <a:lnTo>
                    <a:pt x="104" y="31"/>
                  </a:lnTo>
                  <a:lnTo>
                    <a:pt x="108" y="29"/>
                  </a:lnTo>
                  <a:lnTo>
                    <a:pt x="116" y="29"/>
                  </a:lnTo>
                  <a:lnTo>
                    <a:pt x="123" y="31"/>
                  </a:lnTo>
                  <a:lnTo>
                    <a:pt x="127" y="35"/>
                  </a:lnTo>
                  <a:lnTo>
                    <a:pt x="131" y="39"/>
                  </a:lnTo>
                  <a:lnTo>
                    <a:pt x="135" y="43"/>
                  </a:lnTo>
                  <a:lnTo>
                    <a:pt x="137" y="48"/>
                  </a:lnTo>
                  <a:lnTo>
                    <a:pt x="146" y="47"/>
                  </a:lnTo>
                  <a:lnTo>
                    <a:pt x="156" y="45"/>
                  </a:lnTo>
                  <a:lnTo>
                    <a:pt x="154" y="41"/>
                  </a:lnTo>
                  <a:lnTo>
                    <a:pt x="154" y="37"/>
                  </a:lnTo>
                  <a:lnTo>
                    <a:pt x="154" y="35"/>
                  </a:lnTo>
                  <a:lnTo>
                    <a:pt x="152" y="31"/>
                  </a:lnTo>
                  <a:lnTo>
                    <a:pt x="166" y="31"/>
                  </a:lnTo>
                  <a:lnTo>
                    <a:pt x="173" y="37"/>
                  </a:lnTo>
                  <a:lnTo>
                    <a:pt x="179" y="41"/>
                  </a:lnTo>
                  <a:lnTo>
                    <a:pt x="183" y="45"/>
                  </a:lnTo>
                  <a:lnTo>
                    <a:pt x="187" y="50"/>
                  </a:lnTo>
                  <a:lnTo>
                    <a:pt x="189" y="52"/>
                  </a:lnTo>
                  <a:lnTo>
                    <a:pt x="189" y="56"/>
                  </a:lnTo>
                  <a:lnTo>
                    <a:pt x="189" y="60"/>
                  </a:lnTo>
                  <a:lnTo>
                    <a:pt x="189" y="64"/>
                  </a:lnTo>
                  <a:lnTo>
                    <a:pt x="191" y="68"/>
                  </a:lnTo>
                  <a:lnTo>
                    <a:pt x="191" y="71"/>
                  </a:lnTo>
                  <a:lnTo>
                    <a:pt x="194" y="73"/>
                  </a:lnTo>
                  <a:lnTo>
                    <a:pt x="196" y="73"/>
                  </a:lnTo>
                  <a:lnTo>
                    <a:pt x="200" y="73"/>
                  </a:lnTo>
                  <a:lnTo>
                    <a:pt x="202" y="71"/>
                  </a:lnTo>
                  <a:lnTo>
                    <a:pt x="204" y="70"/>
                  </a:lnTo>
                  <a:lnTo>
                    <a:pt x="206" y="68"/>
                  </a:lnTo>
                  <a:lnTo>
                    <a:pt x="200" y="58"/>
                  </a:lnTo>
                  <a:lnTo>
                    <a:pt x="196" y="47"/>
                  </a:lnTo>
                  <a:lnTo>
                    <a:pt x="192" y="33"/>
                  </a:lnTo>
                  <a:lnTo>
                    <a:pt x="191" y="25"/>
                  </a:lnTo>
                  <a:lnTo>
                    <a:pt x="192" y="22"/>
                  </a:lnTo>
                  <a:lnTo>
                    <a:pt x="194" y="20"/>
                  </a:lnTo>
                  <a:lnTo>
                    <a:pt x="198" y="18"/>
                  </a:lnTo>
                  <a:lnTo>
                    <a:pt x="202" y="18"/>
                  </a:lnTo>
                  <a:lnTo>
                    <a:pt x="206" y="18"/>
                  </a:lnTo>
                  <a:lnTo>
                    <a:pt x="210" y="18"/>
                  </a:lnTo>
                  <a:lnTo>
                    <a:pt x="210" y="20"/>
                  </a:lnTo>
                  <a:lnTo>
                    <a:pt x="212" y="20"/>
                  </a:lnTo>
                  <a:lnTo>
                    <a:pt x="214" y="20"/>
                  </a:lnTo>
                  <a:lnTo>
                    <a:pt x="216" y="20"/>
                  </a:lnTo>
                  <a:lnTo>
                    <a:pt x="219" y="18"/>
                  </a:lnTo>
                  <a:lnTo>
                    <a:pt x="219" y="14"/>
                  </a:lnTo>
                  <a:lnTo>
                    <a:pt x="219" y="12"/>
                  </a:lnTo>
                  <a:lnTo>
                    <a:pt x="219" y="8"/>
                  </a:lnTo>
                  <a:lnTo>
                    <a:pt x="223" y="4"/>
                  </a:lnTo>
                  <a:lnTo>
                    <a:pt x="227" y="2"/>
                  </a:lnTo>
                  <a:lnTo>
                    <a:pt x="233" y="0"/>
                  </a:lnTo>
                  <a:lnTo>
                    <a:pt x="2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8" name="Freeform 1532"/>
            <p:cNvSpPr>
              <a:spLocks/>
            </p:cNvSpPr>
            <p:nvPr/>
          </p:nvSpPr>
          <p:spPr bwMode="auto">
            <a:xfrm>
              <a:off x="2227261" y="2220912"/>
              <a:ext cx="288925" cy="188913"/>
            </a:xfrm>
            <a:custGeom>
              <a:avLst/>
              <a:gdLst>
                <a:gd name="T0" fmla="*/ 78 w 182"/>
                <a:gd name="T1" fmla="*/ 0 h 119"/>
                <a:gd name="T2" fmla="*/ 84 w 182"/>
                <a:gd name="T3" fmla="*/ 0 h 119"/>
                <a:gd name="T4" fmla="*/ 96 w 182"/>
                <a:gd name="T5" fmla="*/ 3 h 119"/>
                <a:gd name="T6" fmla="*/ 105 w 182"/>
                <a:gd name="T7" fmla="*/ 9 h 119"/>
                <a:gd name="T8" fmla="*/ 117 w 182"/>
                <a:gd name="T9" fmla="*/ 13 h 119"/>
                <a:gd name="T10" fmla="*/ 120 w 182"/>
                <a:gd name="T11" fmla="*/ 15 h 119"/>
                <a:gd name="T12" fmla="*/ 124 w 182"/>
                <a:gd name="T13" fmla="*/ 13 h 119"/>
                <a:gd name="T14" fmla="*/ 130 w 182"/>
                <a:gd name="T15" fmla="*/ 13 h 119"/>
                <a:gd name="T16" fmla="*/ 134 w 182"/>
                <a:gd name="T17" fmla="*/ 11 h 119"/>
                <a:gd name="T18" fmla="*/ 138 w 182"/>
                <a:gd name="T19" fmla="*/ 11 h 119"/>
                <a:gd name="T20" fmla="*/ 151 w 182"/>
                <a:gd name="T21" fmla="*/ 13 h 119"/>
                <a:gd name="T22" fmla="*/ 165 w 182"/>
                <a:gd name="T23" fmla="*/ 19 h 119"/>
                <a:gd name="T24" fmla="*/ 176 w 182"/>
                <a:gd name="T25" fmla="*/ 26 h 119"/>
                <a:gd name="T26" fmla="*/ 182 w 182"/>
                <a:gd name="T27" fmla="*/ 36 h 119"/>
                <a:gd name="T28" fmla="*/ 176 w 182"/>
                <a:gd name="T29" fmla="*/ 42 h 119"/>
                <a:gd name="T30" fmla="*/ 165 w 182"/>
                <a:gd name="T31" fmla="*/ 46 h 119"/>
                <a:gd name="T32" fmla="*/ 151 w 182"/>
                <a:gd name="T33" fmla="*/ 49 h 119"/>
                <a:gd name="T34" fmla="*/ 144 w 182"/>
                <a:gd name="T35" fmla="*/ 51 h 119"/>
                <a:gd name="T36" fmla="*/ 128 w 182"/>
                <a:gd name="T37" fmla="*/ 59 h 119"/>
                <a:gd name="T38" fmla="*/ 113 w 182"/>
                <a:gd name="T39" fmla="*/ 71 h 119"/>
                <a:gd name="T40" fmla="*/ 101 w 182"/>
                <a:gd name="T41" fmla="*/ 84 h 119"/>
                <a:gd name="T42" fmla="*/ 96 w 182"/>
                <a:gd name="T43" fmla="*/ 97 h 119"/>
                <a:gd name="T44" fmla="*/ 92 w 182"/>
                <a:gd name="T45" fmla="*/ 101 h 119"/>
                <a:gd name="T46" fmla="*/ 80 w 182"/>
                <a:gd name="T47" fmla="*/ 107 h 119"/>
                <a:gd name="T48" fmla="*/ 67 w 182"/>
                <a:gd name="T49" fmla="*/ 113 h 119"/>
                <a:gd name="T50" fmla="*/ 55 w 182"/>
                <a:gd name="T51" fmla="*/ 117 h 119"/>
                <a:gd name="T52" fmla="*/ 48 w 182"/>
                <a:gd name="T53" fmla="*/ 119 h 119"/>
                <a:gd name="T54" fmla="*/ 46 w 182"/>
                <a:gd name="T55" fmla="*/ 117 h 119"/>
                <a:gd name="T56" fmla="*/ 44 w 182"/>
                <a:gd name="T57" fmla="*/ 115 h 119"/>
                <a:gd name="T58" fmla="*/ 42 w 182"/>
                <a:gd name="T59" fmla="*/ 113 h 119"/>
                <a:gd name="T60" fmla="*/ 38 w 182"/>
                <a:gd name="T61" fmla="*/ 111 h 119"/>
                <a:gd name="T62" fmla="*/ 36 w 182"/>
                <a:gd name="T63" fmla="*/ 111 h 119"/>
                <a:gd name="T64" fmla="*/ 34 w 182"/>
                <a:gd name="T65" fmla="*/ 109 h 119"/>
                <a:gd name="T66" fmla="*/ 32 w 182"/>
                <a:gd name="T67" fmla="*/ 105 h 119"/>
                <a:gd name="T68" fmla="*/ 30 w 182"/>
                <a:gd name="T69" fmla="*/ 101 h 119"/>
                <a:gd name="T70" fmla="*/ 30 w 182"/>
                <a:gd name="T71" fmla="*/ 99 h 119"/>
                <a:gd name="T72" fmla="*/ 26 w 182"/>
                <a:gd name="T73" fmla="*/ 97 h 119"/>
                <a:gd name="T74" fmla="*/ 23 w 182"/>
                <a:gd name="T75" fmla="*/ 95 h 119"/>
                <a:gd name="T76" fmla="*/ 19 w 182"/>
                <a:gd name="T77" fmla="*/ 94 h 119"/>
                <a:gd name="T78" fmla="*/ 13 w 182"/>
                <a:gd name="T79" fmla="*/ 94 h 119"/>
                <a:gd name="T80" fmla="*/ 7 w 182"/>
                <a:gd name="T81" fmla="*/ 92 h 119"/>
                <a:gd name="T82" fmla="*/ 3 w 182"/>
                <a:gd name="T83" fmla="*/ 92 h 119"/>
                <a:gd name="T84" fmla="*/ 1 w 182"/>
                <a:gd name="T85" fmla="*/ 90 h 119"/>
                <a:gd name="T86" fmla="*/ 0 w 182"/>
                <a:gd name="T87" fmla="*/ 86 h 119"/>
                <a:gd name="T88" fmla="*/ 5 w 182"/>
                <a:gd name="T89" fmla="*/ 71 h 119"/>
                <a:gd name="T90" fmla="*/ 15 w 182"/>
                <a:gd name="T91" fmla="*/ 57 h 119"/>
                <a:gd name="T92" fmla="*/ 26 w 182"/>
                <a:gd name="T93" fmla="*/ 42 h 119"/>
                <a:gd name="T94" fmla="*/ 30 w 182"/>
                <a:gd name="T95" fmla="*/ 26 h 119"/>
                <a:gd name="T96" fmla="*/ 30 w 182"/>
                <a:gd name="T97" fmla="*/ 23 h 119"/>
                <a:gd name="T98" fmla="*/ 28 w 182"/>
                <a:gd name="T99" fmla="*/ 19 h 119"/>
                <a:gd name="T100" fmla="*/ 24 w 182"/>
                <a:gd name="T101" fmla="*/ 13 h 119"/>
                <a:gd name="T102" fmla="*/ 23 w 182"/>
                <a:gd name="T103" fmla="*/ 9 h 119"/>
                <a:gd name="T104" fmla="*/ 21 w 182"/>
                <a:gd name="T105" fmla="*/ 3 h 119"/>
                <a:gd name="T106" fmla="*/ 34 w 182"/>
                <a:gd name="T107" fmla="*/ 1 h 119"/>
                <a:gd name="T108" fmla="*/ 46 w 182"/>
                <a:gd name="T109" fmla="*/ 3 h 119"/>
                <a:gd name="T110" fmla="*/ 59 w 182"/>
                <a:gd name="T111" fmla="*/ 3 h 119"/>
                <a:gd name="T112" fmla="*/ 63 w 182"/>
                <a:gd name="T113" fmla="*/ 3 h 119"/>
                <a:gd name="T114" fmla="*/ 67 w 182"/>
                <a:gd name="T115" fmla="*/ 1 h 119"/>
                <a:gd name="T116" fmla="*/ 72 w 182"/>
                <a:gd name="T117" fmla="*/ 0 h 119"/>
                <a:gd name="T118" fmla="*/ 78 w 182"/>
                <a:gd name="T11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2" h="119">
                  <a:moveTo>
                    <a:pt x="78" y="0"/>
                  </a:moveTo>
                  <a:lnTo>
                    <a:pt x="84" y="0"/>
                  </a:lnTo>
                  <a:lnTo>
                    <a:pt x="96" y="3"/>
                  </a:lnTo>
                  <a:lnTo>
                    <a:pt x="105" y="9"/>
                  </a:lnTo>
                  <a:lnTo>
                    <a:pt x="117" y="13"/>
                  </a:lnTo>
                  <a:lnTo>
                    <a:pt x="120" y="15"/>
                  </a:lnTo>
                  <a:lnTo>
                    <a:pt x="124" y="13"/>
                  </a:lnTo>
                  <a:lnTo>
                    <a:pt x="130" y="13"/>
                  </a:lnTo>
                  <a:lnTo>
                    <a:pt x="134" y="11"/>
                  </a:lnTo>
                  <a:lnTo>
                    <a:pt x="138" y="11"/>
                  </a:lnTo>
                  <a:lnTo>
                    <a:pt x="151" y="13"/>
                  </a:lnTo>
                  <a:lnTo>
                    <a:pt x="165" y="19"/>
                  </a:lnTo>
                  <a:lnTo>
                    <a:pt x="176" y="26"/>
                  </a:lnTo>
                  <a:lnTo>
                    <a:pt x="182" y="36"/>
                  </a:lnTo>
                  <a:lnTo>
                    <a:pt x="176" y="42"/>
                  </a:lnTo>
                  <a:lnTo>
                    <a:pt x="165" y="46"/>
                  </a:lnTo>
                  <a:lnTo>
                    <a:pt x="151" y="49"/>
                  </a:lnTo>
                  <a:lnTo>
                    <a:pt x="144" y="51"/>
                  </a:lnTo>
                  <a:lnTo>
                    <a:pt x="128" y="59"/>
                  </a:lnTo>
                  <a:lnTo>
                    <a:pt x="113" y="71"/>
                  </a:lnTo>
                  <a:lnTo>
                    <a:pt x="101" y="84"/>
                  </a:lnTo>
                  <a:lnTo>
                    <a:pt x="96" y="97"/>
                  </a:lnTo>
                  <a:lnTo>
                    <a:pt x="92" y="101"/>
                  </a:lnTo>
                  <a:lnTo>
                    <a:pt x="80" y="107"/>
                  </a:lnTo>
                  <a:lnTo>
                    <a:pt x="67" y="113"/>
                  </a:lnTo>
                  <a:lnTo>
                    <a:pt x="55" y="117"/>
                  </a:lnTo>
                  <a:lnTo>
                    <a:pt x="48" y="119"/>
                  </a:lnTo>
                  <a:lnTo>
                    <a:pt x="46" y="117"/>
                  </a:lnTo>
                  <a:lnTo>
                    <a:pt x="44" y="115"/>
                  </a:lnTo>
                  <a:lnTo>
                    <a:pt x="42" y="113"/>
                  </a:lnTo>
                  <a:lnTo>
                    <a:pt x="38" y="111"/>
                  </a:lnTo>
                  <a:lnTo>
                    <a:pt x="36" y="111"/>
                  </a:lnTo>
                  <a:lnTo>
                    <a:pt x="34" y="109"/>
                  </a:lnTo>
                  <a:lnTo>
                    <a:pt x="32" y="105"/>
                  </a:lnTo>
                  <a:lnTo>
                    <a:pt x="30" y="101"/>
                  </a:lnTo>
                  <a:lnTo>
                    <a:pt x="30" y="99"/>
                  </a:lnTo>
                  <a:lnTo>
                    <a:pt x="26" y="97"/>
                  </a:lnTo>
                  <a:lnTo>
                    <a:pt x="23" y="95"/>
                  </a:lnTo>
                  <a:lnTo>
                    <a:pt x="19" y="94"/>
                  </a:lnTo>
                  <a:lnTo>
                    <a:pt x="13" y="94"/>
                  </a:lnTo>
                  <a:lnTo>
                    <a:pt x="7" y="92"/>
                  </a:lnTo>
                  <a:lnTo>
                    <a:pt x="3" y="92"/>
                  </a:lnTo>
                  <a:lnTo>
                    <a:pt x="1" y="90"/>
                  </a:lnTo>
                  <a:lnTo>
                    <a:pt x="0" y="86"/>
                  </a:lnTo>
                  <a:lnTo>
                    <a:pt x="5" y="71"/>
                  </a:lnTo>
                  <a:lnTo>
                    <a:pt x="15" y="57"/>
                  </a:lnTo>
                  <a:lnTo>
                    <a:pt x="26" y="42"/>
                  </a:lnTo>
                  <a:lnTo>
                    <a:pt x="30" y="26"/>
                  </a:lnTo>
                  <a:lnTo>
                    <a:pt x="30" y="23"/>
                  </a:lnTo>
                  <a:lnTo>
                    <a:pt x="28" y="19"/>
                  </a:lnTo>
                  <a:lnTo>
                    <a:pt x="24" y="13"/>
                  </a:lnTo>
                  <a:lnTo>
                    <a:pt x="23" y="9"/>
                  </a:lnTo>
                  <a:lnTo>
                    <a:pt x="21" y="3"/>
                  </a:lnTo>
                  <a:lnTo>
                    <a:pt x="34" y="1"/>
                  </a:lnTo>
                  <a:lnTo>
                    <a:pt x="46" y="3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67" y="1"/>
                  </a:lnTo>
                  <a:lnTo>
                    <a:pt x="72" y="0"/>
                  </a:lnTo>
                  <a:lnTo>
                    <a:pt x="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9" name="Freeform 1533"/>
            <p:cNvSpPr>
              <a:spLocks noEditPoints="1"/>
            </p:cNvSpPr>
            <p:nvPr/>
          </p:nvSpPr>
          <p:spPr bwMode="auto">
            <a:xfrm>
              <a:off x="2457449" y="2082799"/>
              <a:ext cx="344488" cy="142875"/>
            </a:xfrm>
            <a:custGeom>
              <a:avLst/>
              <a:gdLst>
                <a:gd name="T0" fmla="*/ 54 w 217"/>
                <a:gd name="T1" fmla="*/ 37 h 90"/>
                <a:gd name="T2" fmla="*/ 156 w 217"/>
                <a:gd name="T3" fmla="*/ 2 h 90"/>
                <a:gd name="T4" fmla="*/ 164 w 217"/>
                <a:gd name="T5" fmla="*/ 10 h 90"/>
                <a:gd name="T6" fmla="*/ 166 w 217"/>
                <a:gd name="T7" fmla="*/ 21 h 90"/>
                <a:gd name="T8" fmla="*/ 181 w 217"/>
                <a:gd name="T9" fmla="*/ 35 h 90"/>
                <a:gd name="T10" fmla="*/ 192 w 217"/>
                <a:gd name="T11" fmla="*/ 33 h 90"/>
                <a:gd name="T12" fmla="*/ 204 w 217"/>
                <a:gd name="T13" fmla="*/ 27 h 90"/>
                <a:gd name="T14" fmla="*/ 217 w 217"/>
                <a:gd name="T15" fmla="*/ 37 h 90"/>
                <a:gd name="T16" fmla="*/ 215 w 217"/>
                <a:gd name="T17" fmla="*/ 52 h 90"/>
                <a:gd name="T18" fmla="*/ 204 w 217"/>
                <a:gd name="T19" fmla="*/ 67 h 90"/>
                <a:gd name="T20" fmla="*/ 191 w 217"/>
                <a:gd name="T21" fmla="*/ 73 h 90"/>
                <a:gd name="T22" fmla="*/ 160 w 217"/>
                <a:gd name="T23" fmla="*/ 71 h 90"/>
                <a:gd name="T24" fmla="*/ 143 w 217"/>
                <a:gd name="T25" fmla="*/ 75 h 90"/>
                <a:gd name="T26" fmla="*/ 116 w 217"/>
                <a:gd name="T27" fmla="*/ 81 h 90"/>
                <a:gd name="T28" fmla="*/ 70 w 217"/>
                <a:gd name="T29" fmla="*/ 90 h 90"/>
                <a:gd name="T30" fmla="*/ 58 w 217"/>
                <a:gd name="T31" fmla="*/ 85 h 90"/>
                <a:gd name="T32" fmla="*/ 60 w 217"/>
                <a:gd name="T33" fmla="*/ 75 h 90"/>
                <a:gd name="T34" fmla="*/ 70 w 217"/>
                <a:gd name="T35" fmla="*/ 73 h 90"/>
                <a:gd name="T36" fmla="*/ 68 w 217"/>
                <a:gd name="T37" fmla="*/ 67 h 90"/>
                <a:gd name="T38" fmla="*/ 60 w 217"/>
                <a:gd name="T39" fmla="*/ 62 h 90"/>
                <a:gd name="T40" fmla="*/ 47 w 217"/>
                <a:gd name="T41" fmla="*/ 69 h 90"/>
                <a:gd name="T42" fmla="*/ 25 w 217"/>
                <a:gd name="T43" fmla="*/ 71 h 90"/>
                <a:gd name="T44" fmla="*/ 8 w 217"/>
                <a:gd name="T45" fmla="*/ 67 h 90"/>
                <a:gd name="T46" fmla="*/ 0 w 217"/>
                <a:gd name="T47" fmla="*/ 58 h 90"/>
                <a:gd name="T48" fmla="*/ 0 w 217"/>
                <a:gd name="T49" fmla="*/ 52 h 90"/>
                <a:gd name="T50" fmla="*/ 4 w 217"/>
                <a:gd name="T51" fmla="*/ 48 h 90"/>
                <a:gd name="T52" fmla="*/ 16 w 217"/>
                <a:gd name="T53" fmla="*/ 42 h 90"/>
                <a:gd name="T54" fmla="*/ 20 w 217"/>
                <a:gd name="T55" fmla="*/ 42 h 90"/>
                <a:gd name="T56" fmla="*/ 14 w 217"/>
                <a:gd name="T57" fmla="*/ 31 h 90"/>
                <a:gd name="T58" fmla="*/ 25 w 217"/>
                <a:gd name="T59" fmla="*/ 31 h 90"/>
                <a:gd name="T60" fmla="*/ 29 w 217"/>
                <a:gd name="T61" fmla="*/ 33 h 90"/>
                <a:gd name="T62" fmla="*/ 31 w 217"/>
                <a:gd name="T63" fmla="*/ 23 h 90"/>
                <a:gd name="T64" fmla="*/ 35 w 217"/>
                <a:gd name="T65" fmla="*/ 21 h 90"/>
                <a:gd name="T66" fmla="*/ 39 w 217"/>
                <a:gd name="T67" fmla="*/ 15 h 90"/>
                <a:gd name="T68" fmla="*/ 50 w 217"/>
                <a:gd name="T69" fmla="*/ 15 h 90"/>
                <a:gd name="T70" fmla="*/ 58 w 217"/>
                <a:gd name="T71" fmla="*/ 17 h 90"/>
                <a:gd name="T72" fmla="*/ 77 w 217"/>
                <a:gd name="T73" fmla="*/ 25 h 90"/>
                <a:gd name="T74" fmla="*/ 119 w 217"/>
                <a:gd name="T75" fmla="*/ 44 h 90"/>
                <a:gd name="T76" fmla="*/ 146 w 217"/>
                <a:gd name="T77" fmla="*/ 46 h 90"/>
                <a:gd name="T78" fmla="*/ 144 w 217"/>
                <a:gd name="T79" fmla="*/ 40 h 90"/>
                <a:gd name="T80" fmla="*/ 139 w 217"/>
                <a:gd name="T81" fmla="*/ 39 h 90"/>
                <a:gd name="T82" fmla="*/ 144 w 217"/>
                <a:gd name="T83" fmla="*/ 37 h 90"/>
                <a:gd name="T84" fmla="*/ 137 w 217"/>
                <a:gd name="T85" fmla="*/ 27 h 90"/>
                <a:gd name="T86" fmla="*/ 129 w 217"/>
                <a:gd name="T87" fmla="*/ 19 h 90"/>
                <a:gd name="T88" fmla="*/ 137 w 217"/>
                <a:gd name="T89" fmla="*/ 8 h 90"/>
                <a:gd name="T90" fmla="*/ 150 w 217"/>
                <a:gd name="T9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90">
                  <a:moveTo>
                    <a:pt x="45" y="35"/>
                  </a:moveTo>
                  <a:lnTo>
                    <a:pt x="50" y="35"/>
                  </a:lnTo>
                  <a:lnTo>
                    <a:pt x="54" y="37"/>
                  </a:lnTo>
                  <a:lnTo>
                    <a:pt x="45" y="35"/>
                  </a:lnTo>
                  <a:close/>
                  <a:moveTo>
                    <a:pt x="150" y="0"/>
                  </a:moveTo>
                  <a:lnTo>
                    <a:pt x="156" y="2"/>
                  </a:lnTo>
                  <a:lnTo>
                    <a:pt x="164" y="4"/>
                  </a:lnTo>
                  <a:lnTo>
                    <a:pt x="162" y="8"/>
                  </a:lnTo>
                  <a:lnTo>
                    <a:pt x="164" y="10"/>
                  </a:lnTo>
                  <a:lnTo>
                    <a:pt x="164" y="12"/>
                  </a:lnTo>
                  <a:lnTo>
                    <a:pt x="164" y="17"/>
                  </a:lnTo>
                  <a:lnTo>
                    <a:pt x="166" y="21"/>
                  </a:lnTo>
                  <a:lnTo>
                    <a:pt x="169" y="27"/>
                  </a:lnTo>
                  <a:lnTo>
                    <a:pt x="175" y="31"/>
                  </a:lnTo>
                  <a:lnTo>
                    <a:pt x="181" y="35"/>
                  </a:lnTo>
                  <a:lnTo>
                    <a:pt x="187" y="35"/>
                  </a:lnTo>
                  <a:lnTo>
                    <a:pt x="191" y="35"/>
                  </a:lnTo>
                  <a:lnTo>
                    <a:pt x="192" y="33"/>
                  </a:lnTo>
                  <a:lnTo>
                    <a:pt x="196" y="31"/>
                  </a:lnTo>
                  <a:lnTo>
                    <a:pt x="198" y="29"/>
                  </a:lnTo>
                  <a:lnTo>
                    <a:pt x="204" y="27"/>
                  </a:lnTo>
                  <a:lnTo>
                    <a:pt x="208" y="29"/>
                  </a:lnTo>
                  <a:lnTo>
                    <a:pt x="214" y="33"/>
                  </a:lnTo>
                  <a:lnTo>
                    <a:pt x="217" y="37"/>
                  </a:lnTo>
                  <a:lnTo>
                    <a:pt x="217" y="42"/>
                  </a:lnTo>
                  <a:lnTo>
                    <a:pt x="217" y="48"/>
                  </a:lnTo>
                  <a:lnTo>
                    <a:pt x="215" y="52"/>
                  </a:lnTo>
                  <a:lnTo>
                    <a:pt x="212" y="58"/>
                  </a:lnTo>
                  <a:lnTo>
                    <a:pt x="208" y="63"/>
                  </a:lnTo>
                  <a:lnTo>
                    <a:pt x="204" y="67"/>
                  </a:lnTo>
                  <a:lnTo>
                    <a:pt x="200" y="71"/>
                  </a:lnTo>
                  <a:lnTo>
                    <a:pt x="196" y="73"/>
                  </a:lnTo>
                  <a:lnTo>
                    <a:pt x="191" y="73"/>
                  </a:lnTo>
                  <a:lnTo>
                    <a:pt x="181" y="71"/>
                  </a:lnTo>
                  <a:lnTo>
                    <a:pt x="169" y="71"/>
                  </a:lnTo>
                  <a:lnTo>
                    <a:pt x="160" y="71"/>
                  </a:lnTo>
                  <a:lnTo>
                    <a:pt x="156" y="71"/>
                  </a:lnTo>
                  <a:lnTo>
                    <a:pt x="152" y="73"/>
                  </a:lnTo>
                  <a:lnTo>
                    <a:pt x="143" y="75"/>
                  </a:lnTo>
                  <a:lnTo>
                    <a:pt x="131" y="79"/>
                  </a:lnTo>
                  <a:lnTo>
                    <a:pt x="119" y="81"/>
                  </a:lnTo>
                  <a:lnTo>
                    <a:pt x="116" y="81"/>
                  </a:lnTo>
                  <a:lnTo>
                    <a:pt x="96" y="88"/>
                  </a:lnTo>
                  <a:lnTo>
                    <a:pt x="75" y="90"/>
                  </a:lnTo>
                  <a:lnTo>
                    <a:pt x="70" y="90"/>
                  </a:lnTo>
                  <a:lnTo>
                    <a:pt x="66" y="88"/>
                  </a:lnTo>
                  <a:lnTo>
                    <a:pt x="62" y="87"/>
                  </a:lnTo>
                  <a:lnTo>
                    <a:pt x="58" y="85"/>
                  </a:lnTo>
                  <a:lnTo>
                    <a:pt x="56" y="81"/>
                  </a:lnTo>
                  <a:lnTo>
                    <a:pt x="58" y="77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66" y="73"/>
                  </a:lnTo>
                  <a:lnTo>
                    <a:pt x="70" y="73"/>
                  </a:lnTo>
                  <a:lnTo>
                    <a:pt x="75" y="75"/>
                  </a:lnTo>
                  <a:lnTo>
                    <a:pt x="71" y="71"/>
                  </a:lnTo>
                  <a:lnTo>
                    <a:pt x="68" y="67"/>
                  </a:lnTo>
                  <a:lnTo>
                    <a:pt x="66" y="63"/>
                  </a:lnTo>
                  <a:lnTo>
                    <a:pt x="64" y="60"/>
                  </a:lnTo>
                  <a:lnTo>
                    <a:pt x="60" y="62"/>
                  </a:lnTo>
                  <a:lnTo>
                    <a:pt x="58" y="63"/>
                  </a:lnTo>
                  <a:lnTo>
                    <a:pt x="56" y="67"/>
                  </a:lnTo>
                  <a:lnTo>
                    <a:pt x="47" y="69"/>
                  </a:lnTo>
                  <a:lnTo>
                    <a:pt x="39" y="71"/>
                  </a:lnTo>
                  <a:lnTo>
                    <a:pt x="31" y="73"/>
                  </a:lnTo>
                  <a:lnTo>
                    <a:pt x="25" y="71"/>
                  </a:lnTo>
                  <a:lnTo>
                    <a:pt x="18" y="69"/>
                  </a:lnTo>
                  <a:lnTo>
                    <a:pt x="14" y="69"/>
                  </a:lnTo>
                  <a:lnTo>
                    <a:pt x="8" y="67"/>
                  </a:lnTo>
                  <a:lnTo>
                    <a:pt x="4" y="67"/>
                  </a:lnTo>
                  <a:lnTo>
                    <a:pt x="0" y="63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4" y="48"/>
                  </a:lnTo>
                  <a:lnTo>
                    <a:pt x="8" y="46"/>
                  </a:lnTo>
                  <a:lnTo>
                    <a:pt x="10" y="44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22" y="44"/>
                  </a:lnTo>
                  <a:lnTo>
                    <a:pt x="20" y="42"/>
                  </a:lnTo>
                  <a:lnTo>
                    <a:pt x="16" y="42"/>
                  </a:lnTo>
                  <a:lnTo>
                    <a:pt x="14" y="40"/>
                  </a:lnTo>
                  <a:lnTo>
                    <a:pt x="14" y="31"/>
                  </a:lnTo>
                  <a:lnTo>
                    <a:pt x="20" y="31"/>
                  </a:lnTo>
                  <a:lnTo>
                    <a:pt x="22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7" y="33"/>
                  </a:lnTo>
                  <a:lnTo>
                    <a:pt x="29" y="33"/>
                  </a:lnTo>
                  <a:lnTo>
                    <a:pt x="23" y="29"/>
                  </a:lnTo>
                  <a:lnTo>
                    <a:pt x="25" y="25"/>
                  </a:lnTo>
                  <a:lnTo>
                    <a:pt x="31" y="23"/>
                  </a:lnTo>
                  <a:lnTo>
                    <a:pt x="35" y="23"/>
                  </a:lnTo>
                  <a:lnTo>
                    <a:pt x="37" y="23"/>
                  </a:lnTo>
                  <a:lnTo>
                    <a:pt x="35" y="21"/>
                  </a:lnTo>
                  <a:lnTo>
                    <a:pt x="33" y="19"/>
                  </a:lnTo>
                  <a:lnTo>
                    <a:pt x="33" y="15"/>
                  </a:lnTo>
                  <a:lnTo>
                    <a:pt x="39" y="15"/>
                  </a:lnTo>
                  <a:lnTo>
                    <a:pt x="43" y="15"/>
                  </a:lnTo>
                  <a:lnTo>
                    <a:pt x="47" y="15"/>
                  </a:lnTo>
                  <a:lnTo>
                    <a:pt x="50" y="15"/>
                  </a:lnTo>
                  <a:lnTo>
                    <a:pt x="52" y="15"/>
                  </a:lnTo>
                  <a:lnTo>
                    <a:pt x="56" y="15"/>
                  </a:lnTo>
                  <a:lnTo>
                    <a:pt x="58" y="17"/>
                  </a:lnTo>
                  <a:lnTo>
                    <a:pt x="62" y="21"/>
                  </a:lnTo>
                  <a:lnTo>
                    <a:pt x="64" y="25"/>
                  </a:lnTo>
                  <a:lnTo>
                    <a:pt x="77" y="25"/>
                  </a:lnTo>
                  <a:lnTo>
                    <a:pt x="91" y="29"/>
                  </a:lnTo>
                  <a:lnTo>
                    <a:pt x="104" y="37"/>
                  </a:lnTo>
                  <a:lnTo>
                    <a:pt x="119" y="44"/>
                  </a:lnTo>
                  <a:lnTo>
                    <a:pt x="137" y="48"/>
                  </a:lnTo>
                  <a:lnTo>
                    <a:pt x="143" y="48"/>
                  </a:lnTo>
                  <a:lnTo>
                    <a:pt x="146" y="46"/>
                  </a:lnTo>
                  <a:lnTo>
                    <a:pt x="148" y="44"/>
                  </a:lnTo>
                  <a:lnTo>
                    <a:pt x="150" y="40"/>
                  </a:lnTo>
                  <a:lnTo>
                    <a:pt x="144" y="40"/>
                  </a:lnTo>
                  <a:lnTo>
                    <a:pt x="141" y="40"/>
                  </a:lnTo>
                  <a:lnTo>
                    <a:pt x="139" y="39"/>
                  </a:lnTo>
                  <a:lnTo>
                    <a:pt x="139" y="39"/>
                  </a:lnTo>
                  <a:lnTo>
                    <a:pt x="143" y="37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4" y="29"/>
                  </a:lnTo>
                  <a:lnTo>
                    <a:pt x="141" y="27"/>
                  </a:lnTo>
                  <a:lnTo>
                    <a:pt x="137" y="27"/>
                  </a:lnTo>
                  <a:lnTo>
                    <a:pt x="133" y="25"/>
                  </a:lnTo>
                  <a:lnTo>
                    <a:pt x="129" y="23"/>
                  </a:lnTo>
                  <a:lnTo>
                    <a:pt x="129" y="19"/>
                  </a:lnTo>
                  <a:lnTo>
                    <a:pt x="131" y="15"/>
                  </a:lnTo>
                  <a:lnTo>
                    <a:pt x="133" y="12"/>
                  </a:lnTo>
                  <a:lnTo>
                    <a:pt x="137" y="8"/>
                  </a:lnTo>
                  <a:lnTo>
                    <a:pt x="143" y="4"/>
                  </a:lnTo>
                  <a:lnTo>
                    <a:pt x="146" y="2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0" name="Freeform 1534"/>
            <p:cNvSpPr>
              <a:spLocks/>
            </p:cNvSpPr>
            <p:nvPr/>
          </p:nvSpPr>
          <p:spPr bwMode="auto">
            <a:xfrm>
              <a:off x="2406649" y="2132012"/>
              <a:ext cx="49213" cy="36513"/>
            </a:xfrm>
            <a:custGeom>
              <a:avLst/>
              <a:gdLst>
                <a:gd name="T0" fmla="*/ 31 w 31"/>
                <a:gd name="T1" fmla="*/ 0 h 23"/>
                <a:gd name="T2" fmla="*/ 29 w 31"/>
                <a:gd name="T3" fmla="*/ 6 h 23"/>
                <a:gd name="T4" fmla="*/ 25 w 31"/>
                <a:gd name="T5" fmla="*/ 11 h 23"/>
                <a:gd name="T6" fmla="*/ 21 w 31"/>
                <a:gd name="T7" fmla="*/ 17 h 23"/>
                <a:gd name="T8" fmla="*/ 15 w 31"/>
                <a:gd name="T9" fmla="*/ 21 h 23"/>
                <a:gd name="T10" fmla="*/ 11 w 31"/>
                <a:gd name="T11" fmla="*/ 23 h 23"/>
                <a:gd name="T12" fmla="*/ 7 w 31"/>
                <a:gd name="T13" fmla="*/ 23 h 23"/>
                <a:gd name="T14" fmla="*/ 4 w 31"/>
                <a:gd name="T15" fmla="*/ 21 h 23"/>
                <a:gd name="T16" fmla="*/ 2 w 31"/>
                <a:gd name="T17" fmla="*/ 19 h 23"/>
                <a:gd name="T18" fmla="*/ 0 w 31"/>
                <a:gd name="T19" fmla="*/ 15 h 23"/>
                <a:gd name="T20" fmla="*/ 2 w 31"/>
                <a:gd name="T21" fmla="*/ 11 h 23"/>
                <a:gd name="T22" fmla="*/ 6 w 31"/>
                <a:gd name="T23" fmla="*/ 8 h 23"/>
                <a:gd name="T24" fmla="*/ 9 w 31"/>
                <a:gd name="T25" fmla="*/ 6 h 23"/>
                <a:gd name="T26" fmla="*/ 15 w 31"/>
                <a:gd name="T27" fmla="*/ 4 h 23"/>
                <a:gd name="T28" fmla="*/ 21 w 31"/>
                <a:gd name="T29" fmla="*/ 2 h 23"/>
                <a:gd name="T30" fmla="*/ 27 w 31"/>
                <a:gd name="T31" fmla="*/ 2 h 23"/>
                <a:gd name="T32" fmla="*/ 31 w 31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23">
                  <a:moveTo>
                    <a:pt x="31" y="0"/>
                  </a:moveTo>
                  <a:lnTo>
                    <a:pt x="29" y="6"/>
                  </a:lnTo>
                  <a:lnTo>
                    <a:pt x="25" y="11"/>
                  </a:lnTo>
                  <a:lnTo>
                    <a:pt x="21" y="17"/>
                  </a:lnTo>
                  <a:lnTo>
                    <a:pt x="15" y="21"/>
                  </a:lnTo>
                  <a:lnTo>
                    <a:pt x="11" y="23"/>
                  </a:lnTo>
                  <a:lnTo>
                    <a:pt x="7" y="23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0" y="15"/>
                  </a:lnTo>
                  <a:lnTo>
                    <a:pt x="2" y="11"/>
                  </a:lnTo>
                  <a:lnTo>
                    <a:pt x="6" y="8"/>
                  </a:lnTo>
                  <a:lnTo>
                    <a:pt x="9" y="6"/>
                  </a:lnTo>
                  <a:lnTo>
                    <a:pt x="15" y="4"/>
                  </a:lnTo>
                  <a:lnTo>
                    <a:pt x="21" y="2"/>
                  </a:lnTo>
                  <a:lnTo>
                    <a:pt x="27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1" name="Freeform 1535"/>
            <p:cNvSpPr>
              <a:spLocks/>
            </p:cNvSpPr>
            <p:nvPr/>
          </p:nvSpPr>
          <p:spPr bwMode="auto">
            <a:xfrm>
              <a:off x="2533649" y="2085974"/>
              <a:ext cx="36513" cy="9525"/>
            </a:xfrm>
            <a:custGeom>
              <a:avLst/>
              <a:gdLst>
                <a:gd name="T0" fmla="*/ 0 w 23"/>
                <a:gd name="T1" fmla="*/ 0 h 6"/>
                <a:gd name="T2" fmla="*/ 23 w 23"/>
                <a:gd name="T3" fmla="*/ 0 h 6"/>
                <a:gd name="T4" fmla="*/ 23 w 23"/>
                <a:gd name="T5" fmla="*/ 6 h 6"/>
                <a:gd name="T6" fmla="*/ 8 w 23"/>
                <a:gd name="T7" fmla="*/ 6 h 6"/>
                <a:gd name="T8" fmla="*/ 6 w 23"/>
                <a:gd name="T9" fmla="*/ 6 h 6"/>
                <a:gd name="T10" fmla="*/ 4 w 23"/>
                <a:gd name="T11" fmla="*/ 6 h 6"/>
                <a:gd name="T12" fmla="*/ 2 w 23"/>
                <a:gd name="T13" fmla="*/ 4 h 6"/>
                <a:gd name="T14" fmla="*/ 0 w 23"/>
                <a:gd name="T15" fmla="*/ 2 h 6"/>
                <a:gd name="T16" fmla="*/ 0 w 23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6">
                  <a:moveTo>
                    <a:pt x="0" y="0"/>
                  </a:moveTo>
                  <a:lnTo>
                    <a:pt x="23" y="0"/>
                  </a:lnTo>
                  <a:lnTo>
                    <a:pt x="23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2" name="Freeform 1536"/>
            <p:cNvSpPr>
              <a:spLocks/>
            </p:cNvSpPr>
            <p:nvPr/>
          </p:nvSpPr>
          <p:spPr bwMode="auto">
            <a:xfrm>
              <a:off x="2308224" y="2046287"/>
              <a:ext cx="198438" cy="100013"/>
            </a:xfrm>
            <a:custGeom>
              <a:avLst/>
              <a:gdLst>
                <a:gd name="T0" fmla="*/ 121 w 125"/>
                <a:gd name="T1" fmla="*/ 2 h 63"/>
                <a:gd name="T2" fmla="*/ 123 w 125"/>
                <a:gd name="T3" fmla="*/ 10 h 63"/>
                <a:gd name="T4" fmla="*/ 117 w 125"/>
                <a:gd name="T5" fmla="*/ 15 h 63"/>
                <a:gd name="T6" fmla="*/ 119 w 125"/>
                <a:gd name="T7" fmla="*/ 23 h 63"/>
                <a:gd name="T8" fmla="*/ 121 w 125"/>
                <a:gd name="T9" fmla="*/ 29 h 63"/>
                <a:gd name="T10" fmla="*/ 91 w 125"/>
                <a:gd name="T11" fmla="*/ 48 h 63"/>
                <a:gd name="T12" fmla="*/ 87 w 125"/>
                <a:gd name="T13" fmla="*/ 42 h 63"/>
                <a:gd name="T14" fmla="*/ 83 w 125"/>
                <a:gd name="T15" fmla="*/ 37 h 63"/>
                <a:gd name="T16" fmla="*/ 79 w 125"/>
                <a:gd name="T17" fmla="*/ 31 h 63"/>
                <a:gd name="T18" fmla="*/ 75 w 125"/>
                <a:gd name="T19" fmla="*/ 42 h 63"/>
                <a:gd name="T20" fmla="*/ 64 w 125"/>
                <a:gd name="T21" fmla="*/ 50 h 63"/>
                <a:gd name="T22" fmla="*/ 56 w 125"/>
                <a:gd name="T23" fmla="*/ 56 h 63"/>
                <a:gd name="T24" fmla="*/ 50 w 125"/>
                <a:gd name="T25" fmla="*/ 63 h 63"/>
                <a:gd name="T26" fmla="*/ 41 w 125"/>
                <a:gd name="T27" fmla="*/ 63 h 63"/>
                <a:gd name="T28" fmla="*/ 37 w 125"/>
                <a:gd name="T29" fmla="*/ 58 h 63"/>
                <a:gd name="T30" fmla="*/ 31 w 125"/>
                <a:gd name="T31" fmla="*/ 56 h 63"/>
                <a:gd name="T32" fmla="*/ 23 w 125"/>
                <a:gd name="T33" fmla="*/ 56 h 63"/>
                <a:gd name="T34" fmla="*/ 18 w 125"/>
                <a:gd name="T35" fmla="*/ 54 h 63"/>
                <a:gd name="T36" fmla="*/ 12 w 125"/>
                <a:gd name="T37" fmla="*/ 58 h 63"/>
                <a:gd name="T38" fmla="*/ 6 w 125"/>
                <a:gd name="T39" fmla="*/ 60 h 63"/>
                <a:gd name="T40" fmla="*/ 2 w 125"/>
                <a:gd name="T41" fmla="*/ 54 h 63"/>
                <a:gd name="T42" fmla="*/ 0 w 125"/>
                <a:gd name="T43" fmla="*/ 50 h 63"/>
                <a:gd name="T44" fmla="*/ 4 w 125"/>
                <a:gd name="T45" fmla="*/ 48 h 63"/>
                <a:gd name="T46" fmla="*/ 10 w 125"/>
                <a:gd name="T47" fmla="*/ 42 h 63"/>
                <a:gd name="T48" fmla="*/ 14 w 125"/>
                <a:gd name="T49" fmla="*/ 38 h 63"/>
                <a:gd name="T50" fmla="*/ 29 w 125"/>
                <a:gd name="T51" fmla="*/ 33 h 63"/>
                <a:gd name="T52" fmla="*/ 45 w 125"/>
                <a:gd name="T53" fmla="*/ 27 h 63"/>
                <a:gd name="T54" fmla="*/ 58 w 125"/>
                <a:gd name="T55" fmla="*/ 14 h 63"/>
                <a:gd name="T56" fmla="*/ 77 w 125"/>
                <a:gd name="T57" fmla="*/ 4 h 63"/>
                <a:gd name="T58" fmla="*/ 83 w 125"/>
                <a:gd name="T59" fmla="*/ 4 h 63"/>
                <a:gd name="T60" fmla="*/ 91 w 125"/>
                <a:gd name="T61" fmla="*/ 4 h 63"/>
                <a:gd name="T62" fmla="*/ 112 w 125"/>
                <a:gd name="T6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" h="63">
                  <a:moveTo>
                    <a:pt x="112" y="0"/>
                  </a:moveTo>
                  <a:lnTo>
                    <a:pt x="121" y="2"/>
                  </a:lnTo>
                  <a:lnTo>
                    <a:pt x="125" y="6"/>
                  </a:lnTo>
                  <a:lnTo>
                    <a:pt x="123" y="10"/>
                  </a:lnTo>
                  <a:lnTo>
                    <a:pt x="121" y="14"/>
                  </a:lnTo>
                  <a:lnTo>
                    <a:pt x="117" y="15"/>
                  </a:lnTo>
                  <a:lnTo>
                    <a:pt x="117" y="19"/>
                  </a:lnTo>
                  <a:lnTo>
                    <a:pt x="119" y="23"/>
                  </a:lnTo>
                  <a:lnTo>
                    <a:pt x="121" y="25"/>
                  </a:lnTo>
                  <a:lnTo>
                    <a:pt x="121" y="29"/>
                  </a:lnTo>
                  <a:lnTo>
                    <a:pt x="94" y="48"/>
                  </a:lnTo>
                  <a:lnTo>
                    <a:pt x="91" y="48"/>
                  </a:lnTo>
                  <a:lnTo>
                    <a:pt x="89" y="46"/>
                  </a:lnTo>
                  <a:lnTo>
                    <a:pt x="87" y="42"/>
                  </a:lnTo>
                  <a:lnTo>
                    <a:pt x="85" y="38"/>
                  </a:lnTo>
                  <a:lnTo>
                    <a:pt x="83" y="37"/>
                  </a:lnTo>
                  <a:lnTo>
                    <a:pt x="81" y="33"/>
                  </a:lnTo>
                  <a:lnTo>
                    <a:pt x="79" y="31"/>
                  </a:lnTo>
                  <a:lnTo>
                    <a:pt x="77" y="37"/>
                  </a:lnTo>
                  <a:lnTo>
                    <a:pt x="75" y="42"/>
                  </a:lnTo>
                  <a:lnTo>
                    <a:pt x="69" y="48"/>
                  </a:lnTo>
                  <a:lnTo>
                    <a:pt x="64" y="50"/>
                  </a:lnTo>
                  <a:lnTo>
                    <a:pt x="58" y="50"/>
                  </a:lnTo>
                  <a:lnTo>
                    <a:pt x="56" y="56"/>
                  </a:lnTo>
                  <a:lnTo>
                    <a:pt x="54" y="60"/>
                  </a:lnTo>
                  <a:lnTo>
                    <a:pt x="50" y="63"/>
                  </a:lnTo>
                  <a:lnTo>
                    <a:pt x="45" y="63"/>
                  </a:lnTo>
                  <a:lnTo>
                    <a:pt x="41" y="63"/>
                  </a:lnTo>
                  <a:lnTo>
                    <a:pt x="39" y="60"/>
                  </a:lnTo>
                  <a:lnTo>
                    <a:pt x="37" y="58"/>
                  </a:lnTo>
                  <a:lnTo>
                    <a:pt x="35" y="54"/>
                  </a:lnTo>
                  <a:lnTo>
                    <a:pt x="31" y="56"/>
                  </a:lnTo>
                  <a:lnTo>
                    <a:pt x="27" y="56"/>
                  </a:lnTo>
                  <a:lnTo>
                    <a:pt x="23" y="56"/>
                  </a:lnTo>
                  <a:lnTo>
                    <a:pt x="21" y="56"/>
                  </a:lnTo>
                  <a:lnTo>
                    <a:pt x="18" y="54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0" y="60"/>
                  </a:lnTo>
                  <a:lnTo>
                    <a:pt x="6" y="60"/>
                  </a:lnTo>
                  <a:lnTo>
                    <a:pt x="4" y="56"/>
                  </a:lnTo>
                  <a:lnTo>
                    <a:pt x="2" y="54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10" y="42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21" y="37"/>
                  </a:lnTo>
                  <a:lnTo>
                    <a:pt x="29" y="33"/>
                  </a:lnTo>
                  <a:lnTo>
                    <a:pt x="37" y="31"/>
                  </a:lnTo>
                  <a:lnTo>
                    <a:pt x="45" y="27"/>
                  </a:lnTo>
                  <a:lnTo>
                    <a:pt x="52" y="19"/>
                  </a:lnTo>
                  <a:lnTo>
                    <a:pt x="58" y="14"/>
                  </a:lnTo>
                  <a:lnTo>
                    <a:pt x="66" y="6"/>
                  </a:lnTo>
                  <a:lnTo>
                    <a:pt x="77" y="4"/>
                  </a:lnTo>
                  <a:lnTo>
                    <a:pt x="81" y="4"/>
                  </a:lnTo>
                  <a:lnTo>
                    <a:pt x="83" y="4"/>
                  </a:lnTo>
                  <a:lnTo>
                    <a:pt x="87" y="6"/>
                  </a:lnTo>
                  <a:lnTo>
                    <a:pt x="91" y="4"/>
                  </a:lnTo>
                  <a:lnTo>
                    <a:pt x="100" y="2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3" name="Freeform 1537"/>
            <p:cNvSpPr>
              <a:spLocks/>
            </p:cNvSpPr>
            <p:nvPr/>
          </p:nvSpPr>
          <p:spPr bwMode="auto">
            <a:xfrm>
              <a:off x="2573336" y="1970087"/>
              <a:ext cx="112713" cy="33338"/>
            </a:xfrm>
            <a:custGeom>
              <a:avLst/>
              <a:gdLst>
                <a:gd name="T0" fmla="*/ 45 w 71"/>
                <a:gd name="T1" fmla="*/ 0 h 21"/>
                <a:gd name="T2" fmla="*/ 52 w 71"/>
                <a:gd name="T3" fmla="*/ 0 h 21"/>
                <a:gd name="T4" fmla="*/ 60 w 71"/>
                <a:gd name="T5" fmla="*/ 2 h 21"/>
                <a:gd name="T6" fmla="*/ 64 w 71"/>
                <a:gd name="T7" fmla="*/ 6 h 21"/>
                <a:gd name="T8" fmla="*/ 70 w 71"/>
                <a:gd name="T9" fmla="*/ 10 h 21"/>
                <a:gd name="T10" fmla="*/ 71 w 71"/>
                <a:gd name="T11" fmla="*/ 15 h 21"/>
                <a:gd name="T12" fmla="*/ 68 w 71"/>
                <a:gd name="T13" fmla="*/ 17 h 21"/>
                <a:gd name="T14" fmla="*/ 64 w 71"/>
                <a:gd name="T15" fmla="*/ 19 h 21"/>
                <a:gd name="T16" fmla="*/ 60 w 71"/>
                <a:gd name="T17" fmla="*/ 21 h 21"/>
                <a:gd name="T18" fmla="*/ 54 w 71"/>
                <a:gd name="T19" fmla="*/ 21 h 21"/>
                <a:gd name="T20" fmla="*/ 27 w 71"/>
                <a:gd name="T21" fmla="*/ 21 h 21"/>
                <a:gd name="T22" fmla="*/ 23 w 71"/>
                <a:gd name="T23" fmla="*/ 21 h 21"/>
                <a:gd name="T24" fmla="*/ 22 w 71"/>
                <a:gd name="T25" fmla="*/ 19 h 21"/>
                <a:gd name="T26" fmla="*/ 18 w 71"/>
                <a:gd name="T27" fmla="*/ 19 h 21"/>
                <a:gd name="T28" fmla="*/ 16 w 71"/>
                <a:gd name="T29" fmla="*/ 17 h 21"/>
                <a:gd name="T30" fmla="*/ 12 w 71"/>
                <a:gd name="T31" fmla="*/ 17 h 21"/>
                <a:gd name="T32" fmla="*/ 8 w 71"/>
                <a:gd name="T33" fmla="*/ 17 h 21"/>
                <a:gd name="T34" fmla="*/ 6 w 71"/>
                <a:gd name="T35" fmla="*/ 19 h 21"/>
                <a:gd name="T36" fmla="*/ 2 w 71"/>
                <a:gd name="T37" fmla="*/ 19 h 21"/>
                <a:gd name="T38" fmla="*/ 0 w 71"/>
                <a:gd name="T39" fmla="*/ 21 h 21"/>
                <a:gd name="T40" fmla="*/ 4 w 71"/>
                <a:gd name="T41" fmla="*/ 15 h 21"/>
                <a:gd name="T42" fmla="*/ 14 w 71"/>
                <a:gd name="T43" fmla="*/ 10 h 21"/>
                <a:gd name="T44" fmla="*/ 25 w 71"/>
                <a:gd name="T45" fmla="*/ 4 h 21"/>
                <a:gd name="T46" fmla="*/ 37 w 71"/>
                <a:gd name="T47" fmla="*/ 0 h 21"/>
                <a:gd name="T48" fmla="*/ 45 w 71"/>
                <a:gd name="T4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21">
                  <a:moveTo>
                    <a:pt x="45" y="0"/>
                  </a:moveTo>
                  <a:lnTo>
                    <a:pt x="52" y="0"/>
                  </a:lnTo>
                  <a:lnTo>
                    <a:pt x="60" y="2"/>
                  </a:lnTo>
                  <a:lnTo>
                    <a:pt x="64" y="6"/>
                  </a:lnTo>
                  <a:lnTo>
                    <a:pt x="70" y="10"/>
                  </a:lnTo>
                  <a:lnTo>
                    <a:pt x="71" y="15"/>
                  </a:lnTo>
                  <a:lnTo>
                    <a:pt x="68" y="17"/>
                  </a:lnTo>
                  <a:lnTo>
                    <a:pt x="64" y="19"/>
                  </a:lnTo>
                  <a:lnTo>
                    <a:pt x="60" y="21"/>
                  </a:lnTo>
                  <a:lnTo>
                    <a:pt x="54" y="21"/>
                  </a:lnTo>
                  <a:lnTo>
                    <a:pt x="27" y="21"/>
                  </a:lnTo>
                  <a:lnTo>
                    <a:pt x="23" y="21"/>
                  </a:lnTo>
                  <a:lnTo>
                    <a:pt x="22" y="19"/>
                  </a:lnTo>
                  <a:lnTo>
                    <a:pt x="18" y="19"/>
                  </a:lnTo>
                  <a:lnTo>
                    <a:pt x="16" y="17"/>
                  </a:lnTo>
                  <a:lnTo>
                    <a:pt x="12" y="17"/>
                  </a:lnTo>
                  <a:lnTo>
                    <a:pt x="8" y="17"/>
                  </a:lnTo>
                  <a:lnTo>
                    <a:pt x="6" y="19"/>
                  </a:lnTo>
                  <a:lnTo>
                    <a:pt x="2" y="19"/>
                  </a:lnTo>
                  <a:lnTo>
                    <a:pt x="0" y="21"/>
                  </a:lnTo>
                  <a:lnTo>
                    <a:pt x="4" y="15"/>
                  </a:lnTo>
                  <a:lnTo>
                    <a:pt x="14" y="10"/>
                  </a:lnTo>
                  <a:lnTo>
                    <a:pt x="25" y="4"/>
                  </a:lnTo>
                  <a:lnTo>
                    <a:pt x="37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4" name="Freeform 1538"/>
            <p:cNvSpPr>
              <a:spLocks/>
            </p:cNvSpPr>
            <p:nvPr/>
          </p:nvSpPr>
          <p:spPr bwMode="auto">
            <a:xfrm>
              <a:off x="2576511" y="2006599"/>
              <a:ext cx="98425" cy="55563"/>
            </a:xfrm>
            <a:custGeom>
              <a:avLst/>
              <a:gdLst>
                <a:gd name="T0" fmla="*/ 50 w 62"/>
                <a:gd name="T1" fmla="*/ 0 h 35"/>
                <a:gd name="T2" fmla="*/ 54 w 62"/>
                <a:gd name="T3" fmla="*/ 2 h 35"/>
                <a:gd name="T4" fmla="*/ 58 w 62"/>
                <a:gd name="T5" fmla="*/ 4 h 35"/>
                <a:gd name="T6" fmla="*/ 60 w 62"/>
                <a:gd name="T7" fmla="*/ 6 h 35"/>
                <a:gd name="T8" fmla="*/ 62 w 62"/>
                <a:gd name="T9" fmla="*/ 8 h 35"/>
                <a:gd name="T10" fmla="*/ 56 w 62"/>
                <a:gd name="T11" fmla="*/ 12 h 35"/>
                <a:gd name="T12" fmla="*/ 48 w 62"/>
                <a:gd name="T13" fmla="*/ 14 h 35"/>
                <a:gd name="T14" fmla="*/ 43 w 62"/>
                <a:gd name="T15" fmla="*/ 16 h 35"/>
                <a:gd name="T16" fmla="*/ 35 w 62"/>
                <a:gd name="T17" fmla="*/ 16 h 35"/>
                <a:gd name="T18" fmla="*/ 52 w 62"/>
                <a:gd name="T19" fmla="*/ 16 h 35"/>
                <a:gd name="T20" fmla="*/ 50 w 62"/>
                <a:gd name="T21" fmla="*/ 23 h 35"/>
                <a:gd name="T22" fmla="*/ 41 w 62"/>
                <a:gd name="T23" fmla="*/ 29 h 35"/>
                <a:gd name="T24" fmla="*/ 31 w 62"/>
                <a:gd name="T25" fmla="*/ 33 h 35"/>
                <a:gd name="T26" fmla="*/ 20 w 62"/>
                <a:gd name="T27" fmla="*/ 35 h 35"/>
                <a:gd name="T28" fmla="*/ 14 w 62"/>
                <a:gd name="T29" fmla="*/ 33 h 35"/>
                <a:gd name="T30" fmla="*/ 10 w 62"/>
                <a:gd name="T31" fmla="*/ 31 h 35"/>
                <a:gd name="T32" fmla="*/ 6 w 62"/>
                <a:gd name="T33" fmla="*/ 27 h 35"/>
                <a:gd name="T34" fmla="*/ 2 w 62"/>
                <a:gd name="T35" fmla="*/ 23 h 35"/>
                <a:gd name="T36" fmla="*/ 0 w 62"/>
                <a:gd name="T37" fmla="*/ 19 h 35"/>
                <a:gd name="T38" fmla="*/ 0 w 62"/>
                <a:gd name="T39" fmla="*/ 16 h 35"/>
                <a:gd name="T40" fmla="*/ 4 w 62"/>
                <a:gd name="T41" fmla="*/ 10 h 35"/>
                <a:gd name="T42" fmla="*/ 14 w 62"/>
                <a:gd name="T43" fmla="*/ 4 h 35"/>
                <a:gd name="T44" fmla="*/ 27 w 62"/>
                <a:gd name="T45" fmla="*/ 2 h 35"/>
                <a:gd name="T46" fmla="*/ 41 w 62"/>
                <a:gd name="T47" fmla="*/ 0 h 35"/>
                <a:gd name="T48" fmla="*/ 50 w 62"/>
                <a:gd name="T4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35">
                  <a:moveTo>
                    <a:pt x="50" y="0"/>
                  </a:moveTo>
                  <a:lnTo>
                    <a:pt x="54" y="2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8"/>
                  </a:lnTo>
                  <a:lnTo>
                    <a:pt x="56" y="12"/>
                  </a:lnTo>
                  <a:lnTo>
                    <a:pt x="48" y="14"/>
                  </a:lnTo>
                  <a:lnTo>
                    <a:pt x="43" y="16"/>
                  </a:lnTo>
                  <a:lnTo>
                    <a:pt x="35" y="16"/>
                  </a:lnTo>
                  <a:lnTo>
                    <a:pt x="52" y="16"/>
                  </a:lnTo>
                  <a:lnTo>
                    <a:pt x="50" y="23"/>
                  </a:lnTo>
                  <a:lnTo>
                    <a:pt x="41" y="29"/>
                  </a:lnTo>
                  <a:lnTo>
                    <a:pt x="31" y="33"/>
                  </a:lnTo>
                  <a:lnTo>
                    <a:pt x="20" y="35"/>
                  </a:lnTo>
                  <a:lnTo>
                    <a:pt x="14" y="33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4" y="10"/>
                  </a:lnTo>
                  <a:lnTo>
                    <a:pt x="14" y="4"/>
                  </a:lnTo>
                  <a:lnTo>
                    <a:pt x="27" y="2"/>
                  </a:lnTo>
                  <a:lnTo>
                    <a:pt x="41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5" name="Freeform 1539"/>
            <p:cNvSpPr>
              <a:spLocks/>
            </p:cNvSpPr>
            <p:nvPr/>
          </p:nvSpPr>
          <p:spPr bwMode="auto">
            <a:xfrm>
              <a:off x="2528886" y="2012949"/>
              <a:ext cx="33338" cy="26988"/>
            </a:xfrm>
            <a:custGeom>
              <a:avLst/>
              <a:gdLst>
                <a:gd name="T0" fmla="*/ 3 w 21"/>
                <a:gd name="T1" fmla="*/ 0 h 17"/>
                <a:gd name="T2" fmla="*/ 7 w 21"/>
                <a:gd name="T3" fmla="*/ 2 h 17"/>
                <a:gd name="T4" fmla="*/ 11 w 21"/>
                <a:gd name="T5" fmla="*/ 2 h 17"/>
                <a:gd name="T6" fmla="*/ 13 w 21"/>
                <a:gd name="T7" fmla="*/ 4 h 17"/>
                <a:gd name="T8" fmla="*/ 17 w 21"/>
                <a:gd name="T9" fmla="*/ 6 h 17"/>
                <a:gd name="T10" fmla="*/ 19 w 21"/>
                <a:gd name="T11" fmla="*/ 8 h 17"/>
                <a:gd name="T12" fmla="*/ 21 w 21"/>
                <a:gd name="T13" fmla="*/ 10 h 17"/>
                <a:gd name="T14" fmla="*/ 19 w 21"/>
                <a:gd name="T15" fmla="*/ 12 h 17"/>
                <a:gd name="T16" fmla="*/ 17 w 21"/>
                <a:gd name="T17" fmla="*/ 13 h 17"/>
                <a:gd name="T18" fmla="*/ 15 w 21"/>
                <a:gd name="T19" fmla="*/ 15 h 17"/>
                <a:gd name="T20" fmla="*/ 11 w 21"/>
                <a:gd name="T21" fmla="*/ 17 h 17"/>
                <a:gd name="T22" fmla="*/ 7 w 21"/>
                <a:gd name="T23" fmla="*/ 15 h 17"/>
                <a:gd name="T24" fmla="*/ 3 w 21"/>
                <a:gd name="T25" fmla="*/ 13 h 17"/>
                <a:gd name="T26" fmla="*/ 2 w 21"/>
                <a:gd name="T27" fmla="*/ 10 h 17"/>
                <a:gd name="T28" fmla="*/ 0 w 21"/>
                <a:gd name="T29" fmla="*/ 8 h 17"/>
                <a:gd name="T30" fmla="*/ 0 w 21"/>
                <a:gd name="T31" fmla="*/ 4 h 17"/>
                <a:gd name="T32" fmla="*/ 2 w 21"/>
                <a:gd name="T33" fmla="*/ 2 h 17"/>
                <a:gd name="T34" fmla="*/ 3 w 21"/>
                <a:gd name="T3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17">
                  <a:moveTo>
                    <a:pt x="3" y="0"/>
                  </a:moveTo>
                  <a:lnTo>
                    <a:pt x="7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1" y="10"/>
                  </a:lnTo>
                  <a:lnTo>
                    <a:pt x="19" y="12"/>
                  </a:lnTo>
                  <a:lnTo>
                    <a:pt x="17" y="13"/>
                  </a:lnTo>
                  <a:lnTo>
                    <a:pt x="15" y="15"/>
                  </a:lnTo>
                  <a:lnTo>
                    <a:pt x="11" y="17"/>
                  </a:lnTo>
                  <a:lnTo>
                    <a:pt x="7" y="15"/>
                  </a:lnTo>
                  <a:lnTo>
                    <a:pt x="3" y="13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6" name="Freeform 1540"/>
            <p:cNvSpPr>
              <a:spLocks/>
            </p:cNvSpPr>
            <p:nvPr/>
          </p:nvSpPr>
          <p:spPr bwMode="auto">
            <a:xfrm>
              <a:off x="2894011" y="2262187"/>
              <a:ext cx="168275" cy="131763"/>
            </a:xfrm>
            <a:custGeom>
              <a:avLst/>
              <a:gdLst>
                <a:gd name="T0" fmla="*/ 60 w 106"/>
                <a:gd name="T1" fmla="*/ 2 h 83"/>
                <a:gd name="T2" fmla="*/ 73 w 106"/>
                <a:gd name="T3" fmla="*/ 2 h 83"/>
                <a:gd name="T4" fmla="*/ 83 w 106"/>
                <a:gd name="T5" fmla="*/ 2 h 83"/>
                <a:gd name="T6" fmla="*/ 86 w 106"/>
                <a:gd name="T7" fmla="*/ 2 h 83"/>
                <a:gd name="T8" fmla="*/ 90 w 106"/>
                <a:gd name="T9" fmla="*/ 6 h 83"/>
                <a:gd name="T10" fmla="*/ 86 w 106"/>
                <a:gd name="T11" fmla="*/ 16 h 83"/>
                <a:gd name="T12" fmla="*/ 81 w 106"/>
                <a:gd name="T13" fmla="*/ 22 h 83"/>
                <a:gd name="T14" fmla="*/ 73 w 106"/>
                <a:gd name="T15" fmla="*/ 27 h 83"/>
                <a:gd name="T16" fmla="*/ 73 w 106"/>
                <a:gd name="T17" fmla="*/ 29 h 83"/>
                <a:gd name="T18" fmla="*/ 81 w 106"/>
                <a:gd name="T19" fmla="*/ 27 h 83"/>
                <a:gd name="T20" fmla="*/ 90 w 106"/>
                <a:gd name="T21" fmla="*/ 27 h 83"/>
                <a:gd name="T22" fmla="*/ 94 w 106"/>
                <a:gd name="T23" fmla="*/ 29 h 83"/>
                <a:gd name="T24" fmla="*/ 92 w 106"/>
                <a:gd name="T25" fmla="*/ 35 h 83"/>
                <a:gd name="T26" fmla="*/ 92 w 106"/>
                <a:gd name="T27" fmla="*/ 35 h 83"/>
                <a:gd name="T28" fmla="*/ 92 w 106"/>
                <a:gd name="T29" fmla="*/ 39 h 83"/>
                <a:gd name="T30" fmla="*/ 98 w 106"/>
                <a:gd name="T31" fmla="*/ 41 h 83"/>
                <a:gd name="T32" fmla="*/ 106 w 106"/>
                <a:gd name="T33" fmla="*/ 43 h 83"/>
                <a:gd name="T34" fmla="*/ 102 w 106"/>
                <a:gd name="T35" fmla="*/ 66 h 83"/>
                <a:gd name="T36" fmla="*/ 90 w 106"/>
                <a:gd name="T37" fmla="*/ 71 h 83"/>
                <a:gd name="T38" fmla="*/ 79 w 106"/>
                <a:gd name="T39" fmla="*/ 75 h 83"/>
                <a:gd name="T40" fmla="*/ 73 w 106"/>
                <a:gd name="T41" fmla="*/ 81 h 83"/>
                <a:gd name="T42" fmla="*/ 69 w 106"/>
                <a:gd name="T43" fmla="*/ 83 h 83"/>
                <a:gd name="T44" fmla="*/ 61 w 106"/>
                <a:gd name="T45" fmla="*/ 81 h 83"/>
                <a:gd name="T46" fmla="*/ 56 w 106"/>
                <a:gd name="T47" fmla="*/ 75 h 83"/>
                <a:gd name="T48" fmla="*/ 40 w 106"/>
                <a:gd name="T49" fmla="*/ 64 h 83"/>
                <a:gd name="T50" fmla="*/ 13 w 106"/>
                <a:gd name="T51" fmla="*/ 50 h 83"/>
                <a:gd name="T52" fmla="*/ 0 w 106"/>
                <a:gd name="T53" fmla="*/ 29 h 83"/>
                <a:gd name="T54" fmla="*/ 12 w 106"/>
                <a:gd name="T55" fmla="*/ 31 h 83"/>
                <a:gd name="T56" fmla="*/ 21 w 106"/>
                <a:gd name="T57" fmla="*/ 35 h 83"/>
                <a:gd name="T58" fmla="*/ 38 w 106"/>
                <a:gd name="T59" fmla="*/ 35 h 83"/>
                <a:gd name="T60" fmla="*/ 35 w 106"/>
                <a:gd name="T61" fmla="*/ 20 h 83"/>
                <a:gd name="T62" fmla="*/ 25 w 106"/>
                <a:gd name="T63" fmla="*/ 20 h 83"/>
                <a:gd name="T64" fmla="*/ 19 w 106"/>
                <a:gd name="T65" fmla="*/ 16 h 83"/>
                <a:gd name="T66" fmla="*/ 19 w 106"/>
                <a:gd name="T67" fmla="*/ 12 h 83"/>
                <a:gd name="T68" fmla="*/ 21 w 106"/>
                <a:gd name="T69" fmla="*/ 8 h 83"/>
                <a:gd name="T70" fmla="*/ 46 w 106"/>
                <a:gd name="T7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" h="83">
                  <a:moveTo>
                    <a:pt x="46" y="0"/>
                  </a:moveTo>
                  <a:lnTo>
                    <a:pt x="60" y="2"/>
                  </a:lnTo>
                  <a:lnTo>
                    <a:pt x="65" y="2"/>
                  </a:lnTo>
                  <a:lnTo>
                    <a:pt x="73" y="2"/>
                  </a:lnTo>
                  <a:lnTo>
                    <a:pt x="79" y="2"/>
                  </a:lnTo>
                  <a:lnTo>
                    <a:pt x="83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8" y="4"/>
                  </a:lnTo>
                  <a:lnTo>
                    <a:pt x="90" y="6"/>
                  </a:lnTo>
                  <a:lnTo>
                    <a:pt x="90" y="12"/>
                  </a:lnTo>
                  <a:lnTo>
                    <a:pt x="86" y="16"/>
                  </a:lnTo>
                  <a:lnTo>
                    <a:pt x="84" y="20"/>
                  </a:lnTo>
                  <a:lnTo>
                    <a:pt x="81" y="22"/>
                  </a:lnTo>
                  <a:lnTo>
                    <a:pt x="77" y="23"/>
                  </a:lnTo>
                  <a:lnTo>
                    <a:pt x="73" y="27"/>
                  </a:lnTo>
                  <a:lnTo>
                    <a:pt x="71" y="29"/>
                  </a:lnTo>
                  <a:lnTo>
                    <a:pt x="73" y="29"/>
                  </a:lnTo>
                  <a:lnTo>
                    <a:pt x="77" y="27"/>
                  </a:lnTo>
                  <a:lnTo>
                    <a:pt x="81" y="27"/>
                  </a:lnTo>
                  <a:lnTo>
                    <a:pt x="86" y="25"/>
                  </a:lnTo>
                  <a:lnTo>
                    <a:pt x="90" y="27"/>
                  </a:lnTo>
                  <a:lnTo>
                    <a:pt x="92" y="27"/>
                  </a:lnTo>
                  <a:lnTo>
                    <a:pt x="94" y="29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92" y="35"/>
                  </a:lnTo>
                  <a:lnTo>
                    <a:pt x="92" y="35"/>
                  </a:lnTo>
                  <a:lnTo>
                    <a:pt x="92" y="37"/>
                  </a:lnTo>
                  <a:lnTo>
                    <a:pt x="92" y="39"/>
                  </a:lnTo>
                  <a:lnTo>
                    <a:pt x="94" y="39"/>
                  </a:lnTo>
                  <a:lnTo>
                    <a:pt x="98" y="41"/>
                  </a:lnTo>
                  <a:lnTo>
                    <a:pt x="102" y="41"/>
                  </a:lnTo>
                  <a:lnTo>
                    <a:pt x="106" y="43"/>
                  </a:lnTo>
                  <a:lnTo>
                    <a:pt x="104" y="58"/>
                  </a:lnTo>
                  <a:lnTo>
                    <a:pt x="102" y="66"/>
                  </a:lnTo>
                  <a:lnTo>
                    <a:pt x="98" y="69"/>
                  </a:lnTo>
                  <a:lnTo>
                    <a:pt x="90" y="71"/>
                  </a:lnTo>
                  <a:lnTo>
                    <a:pt x="81" y="75"/>
                  </a:lnTo>
                  <a:lnTo>
                    <a:pt x="79" y="75"/>
                  </a:lnTo>
                  <a:lnTo>
                    <a:pt x="75" y="79"/>
                  </a:lnTo>
                  <a:lnTo>
                    <a:pt x="73" y="81"/>
                  </a:lnTo>
                  <a:lnTo>
                    <a:pt x="71" y="83"/>
                  </a:lnTo>
                  <a:lnTo>
                    <a:pt x="69" y="83"/>
                  </a:lnTo>
                  <a:lnTo>
                    <a:pt x="63" y="83"/>
                  </a:lnTo>
                  <a:lnTo>
                    <a:pt x="61" y="81"/>
                  </a:lnTo>
                  <a:lnTo>
                    <a:pt x="58" y="79"/>
                  </a:lnTo>
                  <a:lnTo>
                    <a:pt x="56" y="75"/>
                  </a:lnTo>
                  <a:lnTo>
                    <a:pt x="54" y="73"/>
                  </a:lnTo>
                  <a:lnTo>
                    <a:pt x="40" y="64"/>
                  </a:lnTo>
                  <a:lnTo>
                    <a:pt x="27" y="56"/>
                  </a:lnTo>
                  <a:lnTo>
                    <a:pt x="13" y="50"/>
                  </a:lnTo>
                  <a:lnTo>
                    <a:pt x="0" y="41"/>
                  </a:lnTo>
                  <a:lnTo>
                    <a:pt x="0" y="29"/>
                  </a:lnTo>
                  <a:lnTo>
                    <a:pt x="6" y="31"/>
                  </a:lnTo>
                  <a:lnTo>
                    <a:pt x="12" y="31"/>
                  </a:lnTo>
                  <a:lnTo>
                    <a:pt x="17" y="33"/>
                  </a:lnTo>
                  <a:lnTo>
                    <a:pt x="21" y="35"/>
                  </a:lnTo>
                  <a:lnTo>
                    <a:pt x="29" y="35"/>
                  </a:lnTo>
                  <a:lnTo>
                    <a:pt x="38" y="35"/>
                  </a:lnTo>
                  <a:lnTo>
                    <a:pt x="38" y="20"/>
                  </a:lnTo>
                  <a:lnTo>
                    <a:pt x="35" y="20"/>
                  </a:lnTo>
                  <a:lnTo>
                    <a:pt x="29" y="20"/>
                  </a:lnTo>
                  <a:lnTo>
                    <a:pt x="25" y="20"/>
                  </a:lnTo>
                  <a:lnTo>
                    <a:pt x="21" y="18"/>
                  </a:lnTo>
                  <a:lnTo>
                    <a:pt x="19" y="1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1" y="10"/>
                  </a:lnTo>
                  <a:lnTo>
                    <a:pt x="21" y="8"/>
                  </a:lnTo>
                  <a:lnTo>
                    <a:pt x="33" y="2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7" name="Freeform 1541"/>
            <p:cNvSpPr>
              <a:spLocks/>
            </p:cNvSpPr>
            <p:nvPr/>
          </p:nvSpPr>
          <p:spPr bwMode="auto">
            <a:xfrm>
              <a:off x="2830511" y="2095499"/>
              <a:ext cx="188913" cy="96838"/>
            </a:xfrm>
            <a:custGeom>
              <a:avLst/>
              <a:gdLst>
                <a:gd name="T0" fmla="*/ 9 w 119"/>
                <a:gd name="T1" fmla="*/ 0 h 61"/>
                <a:gd name="T2" fmla="*/ 28 w 119"/>
                <a:gd name="T3" fmla="*/ 11 h 61"/>
                <a:gd name="T4" fmla="*/ 46 w 119"/>
                <a:gd name="T5" fmla="*/ 27 h 61"/>
                <a:gd name="T6" fmla="*/ 53 w 119"/>
                <a:gd name="T7" fmla="*/ 25 h 61"/>
                <a:gd name="T8" fmla="*/ 46 w 119"/>
                <a:gd name="T9" fmla="*/ 19 h 61"/>
                <a:gd name="T10" fmla="*/ 46 w 119"/>
                <a:gd name="T11" fmla="*/ 9 h 61"/>
                <a:gd name="T12" fmla="*/ 59 w 119"/>
                <a:gd name="T13" fmla="*/ 17 h 61"/>
                <a:gd name="T14" fmla="*/ 78 w 119"/>
                <a:gd name="T15" fmla="*/ 23 h 61"/>
                <a:gd name="T16" fmla="*/ 73 w 119"/>
                <a:gd name="T17" fmla="*/ 9 h 61"/>
                <a:gd name="T18" fmla="*/ 63 w 119"/>
                <a:gd name="T19" fmla="*/ 7 h 61"/>
                <a:gd name="T20" fmla="*/ 57 w 119"/>
                <a:gd name="T21" fmla="*/ 2 h 61"/>
                <a:gd name="T22" fmla="*/ 61 w 119"/>
                <a:gd name="T23" fmla="*/ 0 h 61"/>
                <a:gd name="T24" fmla="*/ 67 w 119"/>
                <a:gd name="T25" fmla="*/ 0 h 61"/>
                <a:gd name="T26" fmla="*/ 78 w 119"/>
                <a:gd name="T27" fmla="*/ 4 h 61"/>
                <a:gd name="T28" fmla="*/ 88 w 119"/>
                <a:gd name="T29" fmla="*/ 6 h 61"/>
                <a:gd name="T30" fmla="*/ 98 w 119"/>
                <a:gd name="T31" fmla="*/ 6 h 61"/>
                <a:gd name="T32" fmla="*/ 103 w 119"/>
                <a:gd name="T33" fmla="*/ 4 h 61"/>
                <a:gd name="T34" fmla="*/ 113 w 119"/>
                <a:gd name="T35" fmla="*/ 2 h 61"/>
                <a:gd name="T36" fmla="*/ 117 w 119"/>
                <a:gd name="T37" fmla="*/ 6 h 61"/>
                <a:gd name="T38" fmla="*/ 119 w 119"/>
                <a:gd name="T39" fmla="*/ 13 h 61"/>
                <a:gd name="T40" fmla="*/ 119 w 119"/>
                <a:gd name="T41" fmla="*/ 31 h 61"/>
                <a:gd name="T42" fmla="*/ 115 w 119"/>
                <a:gd name="T43" fmla="*/ 57 h 61"/>
                <a:gd name="T44" fmla="*/ 103 w 119"/>
                <a:gd name="T45" fmla="*/ 59 h 61"/>
                <a:gd name="T46" fmla="*/ 92 w 119"/>
                <a:gd name="T47" fmla="*/ 59 h 61"/>
                <a:gd name="T48" fmla="*/ 88 w 119"/>
                <a:gd name="T49" fmla="*/ 59 h 61"/>
                <a:gd name="T50" fmla="*/ 80 w 119"/>
                <a:gd name="T51" fmla="*/ 61 h 61"/>
                <a:gd name="T52" fmla="*/ 73 w 119"/>
                <a:gd name="T53" fmla="*/ 59 h 61"/>
                <a:gd name="T54" fmla="*/ 71 w 119"/>
                <a:gd name="T55" fmla="*/ 57 h 61"/>
                <a:gd name="T56" fmla="*/ 75 w 119"/>
                <a:gd name="T57" fmla="*/ 50 h 61"/>
                <a:gd name="T58" fmla="*/ 75 w 119"/>
                <a:gd name="T59" fmla="*/ 44 h 61"/>
                <a:gd name="T60" fmla="*/ 76 w 119"/>
                <a:gd name="T61" fmla="*/ 40 h 61"/>
                <a:gd name="T62" fmla="*/ 84 w 119"/>
                <a:gd name="T63" fmla="*/ 38 h 61"/>
                <a:gd name="T64" fmla="*/ 90 w 119"/>
                <a:gd name="T65" fmla="*/ 34 h 61"/>
                <a:gd name="T66" fmla="*/ 82 w 119"/>
                <a:gd name="T67" fmla="*/ 34 h 61"/>
                <a:gd name="T68" fmla="*/ 52 w 119"/>
                <a:gd name="T69" fmla="*/ 38 h 61"/>
                <a:gd name="T70" fmla="*/ 34 w 119"/>
                <a:gd name="T71" fmla="*/ 38 h 61"/>
                <a:gd name="T72" fmla="*/ 30 w 119"/>
                <a:gd name="T73" fmla="*/ 34 h 61"/>
                <a:gd name="T74" fmla="*/ 21 w 119"/>
                <a:gd name="T75" fmla="*/ 34 h 61"/>
                <a:gd name="T76" fmla="*/ 13 w 119"/>
                <a:gd name="T77" fmla="*/ 27 h 61"/>
                <a:gd name="T78" fmla="*/ 4 w 119"/>
                <a:gd name="T79" fmla="*/ 23 h 61"/>
                <a:gd name="T80" fmla="*/ 0 w 119"/>
                <a:gd name="T81" fmla="*/ 7 h 61"/>
                <a:gd name="T82" fmla="*/ 2 w 119"/>
                <a:gd name="T83" fmla="*/ 6 h 61"/>
                <a:gd name="T84" fmla="*/ 2 w 119"/>
                <a:gd name="T8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9" h="61">
                  <a:moveTo>
                    <a:pt x="2" y="0"/>
                  </a:moveTo>
                  <a:lnTo>
                    <a:pt x="9" y="0"/>
                  </a:lnTo>
                  <a:lnTo>
                    <a:pt x="19" y="4"/>
                  </a:lnTo>
                  <a:lnTo>
                    <a:pt x="28" y="11"/>
                  </a:lnTo>
                  <a:lnTo>
                    <a:pt x="36" y="19"/>
                  </a:lnTo>
                  <a:lnTo>
                    <a:pt x="46" y="27"/>
                  </a:lnTo>
                  <a:lnTo>
                    <a:pt x="57" y="27"/>
                  </a:lnTo>
                  <a:lnTo>
                    <a:pt x="53" y="25"/>
                  </a:lnTo>
                  <a:lnTo>
                    <a:pt x="50" y="23"/>
                  </a:lnTo>
                  <a:lnTo>
                    <a:pt x="46" y="19"/>
                  </a:lnTo>
                  <a:lnTo>
                    <a:pt x="46" y="17"/>
                  </a:lnTo>
                  <a:lnTo>
                    <a:pt x="46" y="9"/>
                  </a:lnTo>
                  <a:lnTo>
                    <a:pt x="53" y="11"/>
                  </a:lnTo>
                  <a:lnTo>
                    <a:pt x="59" y="17"/>
                  </a:lnTo>
                  <a:lnTo>
                    <a:pt x="69" y="21"/>
                  </a:lnTo>
                  <a:lnTo>
                    <a:pt x="78" y="23"/>
                  </a:lnTo>
                  <a:lnTo>
                    <a:pt x="78" y="9"/>
                  </a:lnTo>
                  <a:lnTo>
                    <a:pt x="73" y="9"/>
                  </a:lnTo>
                  <a:lnTo>
                    <a:pt x="67" y="9"/>
                  </a:lnTo>
                  <a:lnTo>
                    <a:pt x="63" y="7"/>
                  </a:lnTo>
                  <a:lnTo>
                    <a:pt x="59" y="6"/>
                  </a:lnTo>
                  <a:lnTo>
                    <a:pt x="57" y="2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7" y="0"/>
                  </a:lnTo>
                  <a:lnTo>
                    <a:pt x="73" y="2"/>
                  </a:lnTo>
                  <a:lnTo>
                    <a:pt x="78" y="4"/>
                  </a:lnTo>
                  <a:lnTo>
                    <a:pt x="82" y="6"/>
                  </a:lnTo>
                  <a:lnTo>
                    <a:pt x="88" y="6"/>
                  </a:lnTo>
                  <a:lnTo>
                    <a:pt x="96" y="7"/>
                  </a:lnTo>
                  <a:lnTo>
                    <a:pt x="98" y="6"/>
                  </a:lnTo>
                  <a:lnTo>
                    <a:pt x="101" y="4"/>
                  </a:lnTo>
                  <a:lnTo>
                    <a:pt x="103" y="4"/>
                  </a:lnTo>
                  <a:lnTo>
                    <a:pt x="107" y="2"/>
                  </a:lnTo>
                  <a:lnTo>
                    <a:pt x="113" y="2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9" y="9"/>
                  </a:lnTo>
                  <a:lnTo>
                    <a:pt x="119" y="13"/>
                  </a:lnTo>
                  <a:lnTo>
                    <a:pt x="119" y="17"/>
                  </a:lnTo>
                  <a:lnTo>
                    <a:pt x="119" y="31"/>
                  </a:lnTo>
                  <a:lnTo>
                    <a:pt x="115" y="42"/>
                  </a:lnTo>
                  <a:lnTo>
                    <a:pt x="115" y="57"/>
                  </a:lnTo>
                  <a:lnTo>
                    <a:pt x="109" y="57"/>
                  </a:lnTo>
                  <a:lnTo>
                    <a:pt x="103" y="59"/>
                  </a:lnTo>
                  <a:lnTo>
                    <a:pt x="98" y="59"/>
                  </a:lnTo>
                  <a:lnTo>
                    <a:pt x="92" y="59"/>
                  </a:lnTo>
                  <a:lnTo>
                    <a:pt x="90" y="59"/>
                  </a:lnTo>
                  <a:lnTo>
                    <a:pt x="88" y="59"/>
                  </a:lnTo>
                  <a:lnTo>
                    <a:pt x="84" y="59"/>
                  </a:lnTo>
                  <a:lnTo>
                    <a:pt x="80" y="61"/>
                  </a:lnTo>
                  <a:lnTo>
                    <a:pt x="76" y="61"/>
                  </a:lnTo>
                  <a:lnTo>
                    <a:pt x="73" y="59"/>
                  </a:lnTo>
                  <a:lnTo>
                    <a:pt x="71" y="59"/>
                  </a:lnTo>
                  <a:lnTo>
                    <a:pt x="71" y="57"/>
                  </a:lnTo>
                  <a:lnTo>
                    <a:pt x="71" y="54"/>
                  </a:lnTo>
                  <a:lnTo>
                    <a:pt x="75" y="50"/>
                  </a:lnTo>
                  <a:lnTo>
                    <a:pt x="75" y="48"/>
                  </a:lnTo>
                  <a:lnTo>
                    <a:pt x="75" y="44"/>
                  </a:lnTo>
                  <a:lnTo>
                    <a:pt x="75" y="42"/>
                  </a:lnTo>
                  <a:lnTo>
                    <a:pt x="76" y="40"/>
                  </a:lnTo>
                  <a:lnTo>
                    <a:pt x="80" y="38"/>
                  </a:lnTo>
                  <a:lnTo>
                    <a:pt x="84" y="38"/>
                  </a:lnTo>
                  <a:lnTo>
                    <a:pt x="88" y="36"/>
                  </a:lnTo>
                  <a:lnTo>
                    <a:pt x="90" y="34"/>
                  </a:lnTo>
                  <a:lnTo>
                    <a:pt x="86" y="34"/>
                  </a:lnTo>
                  <a:lnTo>
                    <a:pt x="82" y="34"/>
                  </a:lnTo>
                  <a:lnTo>
                    <a:pt x="69" y="34"/>
                  </a:lnTo>
                  <a:lnTo>
                    <a:pt x="52" y="38"/>
                  </a:lnTo>
                  <a:lnTo>
                    <a:pt x="36" y="40"/>
                  </a:lnTo>
                  <a:lnTo>
                    <a:pt x="34" y="38"/>
                  </a:lnTo>
                  <a:lnTo>
                    <a:pt x="32" y="36"/>
                  </a:lnTo>
                  <a:lnTo>
                    <a:pt x="30" y="34"/>
                  </a:lnTo>
                  <a:lnTo>
                    <a:pt x="28" y="34"/>
                  </a:lnTo>
                  <a:lnTo>
                    <a:pt x="21" y="34"/>
                  </a:lnTo>
                  <a:lnTo>
                    <a:pt x="17" y="27"/>
                  </a:lnTo>
                  <a:lnTo>
                    <a:pt x="13" y="27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8" name="Freeform 1542"/>
            <p:cNvSpPr>
              <a:spLocks/>
            </p:cNvSpPr>
            <p:nvPr/>
          </p:nvSpPr>
          <p:spPr bwMode="auto">
            <a:xfrm>
              <a:off x="2976561" y="2473324"/>
              <a:ext cx="109538" cy="63500"/>
            </a:xfrm>
            <a:custGeom>
              <a:avLst/>
              <a:gdLst>
                <a:gd name="T0" fmla="*/ 31 w 69"/>
                <a:gd name="T1" fmla="*/ 0 h 40"/>
                <a:gd name="T2" fmla="*/ 40 w 69"/>
                <a:gd name="T3" fmla="*/ 4 h 40"/>
                <a:gd name="T4" fmla="*/ 52 w 69"/>
                <a:gd name="T5" fmla="*/ 11 h 40"/>
                <a:gd name="T6" fmla="*/ 63 w 69"/>
                <a:gd name="T7" fmla="*/ 23 h 40"/>
                <a:gd name="T8" fmla="*/ 69 w 69"/>
                <a:gd name="T9" fmla="*/ 31 h 40"/>
                <a:gd name="T10" fmla="*/ 65 w 69"/>
                <a:gd name="T11" fmla="*/ 34 h 40"/>
                <a:gd name="T12" fmla="*/ 63 w 69"/>
                <a:gd name="T13" fmla="*/ 36 h 40"/>
                <a:gd name="T14" fmla="*/ 61 w 69"/>
                <a:gd name="T15" fmla="*/ 38 h 40"/>
                <a:gd name="T16" fmla="*/ 57 w 69"/>
                <a:gd name="T17" fmla="*/ 40 h 40"/>
                <a:gd name="T18" fmla="*/ 54 w 69"/>
                <a:gd name="T19" fmla="*/ 40 h 40"/>
                <a:gd name="T20" fmla="*/ 46 w 69"/>
                <a:gd name="T21" fmla="*/ 40 h 40"/>
                <a:gd name="T22" fmla="*/ 31 w 69"/>
                <a:gd name="T23" fmla="*/ 34 h 40"/>
                <a:gd name="T24" fmla="*/ 17 w 69"/>
                <a:gd name="T25" fmla="*/ 31 h 40"/>
                <a:gd name="T26" fmla="*/ 4 w 69"/>
                <a:gd name="T27" fmla="*/ 25 h 40"/>
                <a:gd name="T28" fmla="*/ 0 w 69"/>
                <a:gd name="T29" fmla="*/ 23 h 40"/>
                <a:gd name="T30" fmla="*/ 0 w 69"/>
                <a:gd name="T31" fmla="*/ 21 h 40"/>
                <a:gd name="T32" fmla="*/ 2 w 69"/>
                <a:gd name="T33" fmla="*/ 19 h 40"/>
                <a:gd name="T34" fmla="*/ 6 w 69"/>
                <a:gd name="T35" fmla="*/ 19 h 40"/>
                <a:gd name="T36" fmla="*/ 9 w 69"/>
                <a:gd name="T37" fmla="*/ 19 h 40"/>
                <a:gd name="T38" fmla="*/ 11 w 69"/>
                <a:gd name="T39" fmla="*/ 19 h 40"/>
                <a:gd name="T40" fmla="*/ 13 w 69"/>
                <a:gd name="T41" fmla="*/ 19 h 40"/>
                <a:gd name="T42" fmla="*/ 15 w 69"/>
                <a:gd name="T43" fmla="*/ 17 h 40"/>
                <a:gd name="T44" fmla="*/ 17 w 69"/>
                <a:gd name="T45" fmla="*/ 15 h 40"/>
                <a:gd name="T46" fmla="*/ 19 w 69"/>
                <a:gd name="T47" fmla="*/ 11 h 40"/>
                <a:gd name="T48" fmla="*/ 21 w 69"/>
                <a:gd name="T49" fmla="*/ 8 h 40"/>
                <a:gd name="T50" fmla="*/ 21 w 69"/>
                <a:gd name="T51" fmla="*/ 6 h 40"/>
                <a:gd name="T52" fmla="*/ 23 w 69"/>
                <a:gd name="T53" fmla="*/ 2 h 40"/>
                <a:gd name="T54" fmla="*/ 27 w 69"/>
                <a:gd name="T55" fmla="*/ 0 h 40"/>
                <a:gd name="T56" fmla="*/ 31 w 69"/>
                <a:gd name="T5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" h="40">
                  <a:moveTo>
                    <a:pt x="31" y="0"/>
                  </a:moveTo>
                  <a:lnTo>
                    <a:pt x="40" y="4"/>
                  </a:lnTo>
                  <a:lnTo>
                    <a:pt x="52" y="11"/>
                  </a:lnTo>
                  <a:lnTo>
                    <a:pt x="63" y="23"/>
                  </a:lnTo>
                  <a:lnTo>
                    <a:pt x="69" y="31"/>
                  </a:lnTo>
                  <a:lnTo>
                    <a:pt x="65" y="34"/>
                  </a:lnTo>
                  <a:lnTo>
                    <a:pt x="63" y="36"/>
                  </a:lnTo>
                  <a:lnTo>
                    <a:pt x="61" y="38"/>
                  </a:lnTo>
                  <a:lnTo>
                    <a:pt x="57" y="40"/>
                  </a:lnTo>
                  <a:lnTo>
                    <a:pt x="54" y="40"/>
                  </a:lnTo>
                  <a:lnTo>
                    <a:pt x="46" y="40"/>
                  </a:lnTo>
                  <a:lnTo>
                    <a:pt x="31" y="34"/>
                  </a:lnTo>
                  <a:lnTo>
                    <a:pt x="17" y="31"/>
                  </a:lnTo>
                  <a:lnTo>
                    <a:pt x="4" y="25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6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5" y="17"/>
                  </a:lnTo>
                  <a:lnTo>
                    <a:pt x="17" y="15"/>
                  </a:lnTo>
                  <a:lnTo>
                    <a:pt x="19" y="11"/>
                  </a:lnTo>
                  <a:lnTo>
                    <a:pt x="21" y="8"/>
                  </a:lnTo>
                  <a:lnTo>
                    <a:pt x="21" y="6"/>
                  </a:lnTo>
                  <a:lnTo>
                    <a:pt x="23" y="2"/>
                  </a:lnTo>
                  <a:lnTo>
                    <a:pt x="27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9" name="Freeform 1543"/>
            <p:cNvSpPr>
              <a:spLocks/>
            </p:cNvSpPr>
            <p:nvPr/>
          </p:nvSpPr>
          <p:spPr bwMode="auto">
            <a:xfrm>
              <a:off x="3082924" y="2241549"/>
              <a:ext cx="146050" cy="112713"/>
            </a:xfrm>
            <a:custGeom>
              <a:avLst/>
              <a:gdLst>
                <a:gd name="T0" fmla="*/ 31 w 92"/>
                <a:gd name="T1" fmla="*/ 0 h 71"/>
                <a:gd name="T2" fmla="*/ 52 w 92"/>
                <a:gd name="T3" fmla="*/ 2 h 71"/>
                <a:gd name="T4" fmla="*/ 71 w 92"/>
                <a:gd name="T5" fmla="*/ 4 h 71"/>
                <a:gd name="T6" fmla="*/ 92 w 92"/>
                <a:gd name="T7" fmla="*/ 6 h 71"/>
                <a:gd name="T8" fmla="*/ 92 w 92"/>
                <a:gd name="T9" fmla="*/ 11 h 71"/>
                <a:gd name="T10" fmla="*/ 92 w 92"/>
                <a:gd name="T11" fmla="*/ 15 h 71"/>
                <a:gd name="T12" fmla="*/ 90 w 92"/>
                <a:gd name="T13" fmla="*/ 15 h 71"/>
                <a:gd name="T14" fmla="*/ 88 w 92"/>
                <a:gd name="T15" fmla="*/ 17 h 71"/>
                <a:gd name="T16" fmla="*/ 86 w 92"/>
                <a:gd name="T17" fmla="*/ 19 h 71"/>
                <a:gd name="T18" fmla="*/ 83 w 92"/>
                <a:gd name="T19" fmla="*/ 23 h 71"/>
                <a:gd name="T20" fmla="*/ 81 w 92"/>
                <a:gd name="T21" fmla="*/ 23 h 71"/>
                <a:gd name="T22" fmla="*/ 81 w 92"/>
                <a:gd name="T23" fmla="*/ 25 h 71"/>
                <a:gd name="T24" fmla="*/ 73 w 92"/>
                <a:gd name="T25" fmla="*/ 33 h 71"/>
                <a:gd name="T26" fmla="*/ 67 w 92"/>
                <a:gd name="T27" fmla="*/ 40 h 71"/>
                <a:gd name="T28" fmla="*/ 58 w 92"/>
                <a:gd name="T29" fmla="*/ 48 h 71"/>
                <a:gd name="T30" fmla="*/ 44 w 92"/>
                <a:gd name="T31" fmla="*/ 50 h 71"/>
                <a:gd name="T32" fmla="*/ 38 w 92"/>
                <a:gd name="T33" fmla="*/ 50 h 71"/>
                <a:gd name="T34" fmla="*/ 35 w 92"/>
                <a:gd name="T35" fmla="*/ 48 h 71"/>
                <a:gd name="T36" fmla="*/ 33 w 92"/>
                <a:gd name="T37" fmla="*/ 48 h 71"/>
                <a:gd name="T38" fmla="*/ 31 w 92"/>
                <a:gd name="T39" fmla="*/ 48 h 71"/>
                <a:gd name="T40" fmla="*/ 29 w 92"/>
                <a:gd name="T41" fmla="*/ 50 h 71"/>
                <a:gd name="T42" fmla="*/ 27 w 92"/>
                <a:gd name="T43" fmla="*/ 54 h 71"/>
                <a:gd name="T44" fmla="*/ 35 w 92"/>
                <a:gd name="T45" fmla="*/ 54 h 71"/>
                <a:gd name="T46" fmla="*/ 35 w 92"/>
                <a:gd name="T47" fmla="*/ 59 h 71"/>
                <a:gd name="T48" fmla="*/ 31 w 92"/>
                <a:gd name="T49" fmla="*/ 63 h 71"/>
                <a:gd name="T50" fmla="*/ 29 w 92"/>
                <a:gd name="T51" fmla="*/ 65 h 71"/>
                <a:gd name="T52" fmla="*/ 25 w 92"/>
                <a:gd name="T53" fmla="*/ 69 h 71"/>
                <a:gd name="T54" fmla="*/ 21 w 92"/>
                <a:gd name="T55" fmla="*/ 71 h 71"/>
                <a:gd name="T56" fmla="*/ 8 w 92"/>
                <a:gd name="T57" fmla="*/ 71 h 71"/>
                <a:gd name="T58" fmla="*/ 8 w 92"/>
                <a:gd name="T59" fmla="*/ 67 h 71"/>
                <a:gd name="T60" fmla="*/ 8 w 92"/>
                <a:gd name="T61" fmla="*/ 61 h 71"/>
                <a:gd name="T62" fmla="*/ 10 w 92"/>
                <a:gd name="T63" fmla="*/ 58 h 71"/>
                <a:gd name="T64" fmla="*/ 10 w 92"/>
                <a:gd name="T65" fmla="*/ 54 h 71"/>
                <a:gd name="T66" fmla="*/ 6 w 92"/>
                <a:gd name="T67" fmla="*/ 50 h 71"/>
                <a:gd name="T68" fmla="*/ 4 w 92"/>
                <a:gd name="T69" fmla="*/ 44 h 71"/>
                <a:gd name="T70" fmla="*/ 2 w 92"/>
                <a:gd name="T71" fmla="*/ 40 h 71"/>
                <a:gd name="T72" fmla="*/ 2 w 92"/>
                <a:gd name="T73" fmla="*/ 36 h 71"/>
                <a:gd name="T74" fmla="*/ 2 w 92"/>
                <a:gd name="T75" fmla="*/ 31 h 71"/>
                <a:gd name="T76" fmla="*/ 0 w 92"/>
                <a:gd name="T77" fmla="*/ 25 h 71"/>
                <a:gd name="T78" fmla="*/ 0 w 92"/>
                <a:gd name="T79" fmla="*/ 15 h 71"/>
                <a:gd name="T80" fmla="*/ 15 w 92"/>
                <a:gd name="T81" fmla="*/ 15 h 71"/>
                <a:gd name="T82" fmla="*/ 13 w 92"/>
                <a:gd name="T83" fmla="*/ 15 h 71"/>
                <a:gd name="T84" fmla="*/ 13 w 92"/>
                <a:gd name="T85" fmla="*/ 13 h 71"/>
                <a:gd name="T86" fmla="*/ 15 w 92"/>
                <a:gd name="T87" fmla="*/ 11 h 71"/>
                <a:gd name="T88" fmla="*/ 15 w 92"/>
                <a:gd name="T89" fmla="*/ 10 h 71"/>
                <a:gd name="T90" fmla="*/ 15 w 92"/>
                <a:gd name="T91" fmla="*/ 8 h 71"/>
                <a:gd name="T92" fmla="*/ 15 w 92"/>
                <a:gd name="T93" fmla="*/ 8 h 71"/>
                <a:gd name="T94" fmla="*/ 17 w 92"/>
                <a:gd name="T95" fmla="*/ 6 h 71"/>
                <a:gd name="T96" fmla="*/ 19 w 92"/>
                <a:gd name="T97" fmla="*/ 4 h 71"/>
                <a:gd name="T98" fmla="*/ 21 w 92"/>
                <a:gd name="T99" fmla="*/ 2 h 71"/>
                <a:gd name="T100" fmla="*/ 25 w 92"/>
                <a:gd name="T101" fmla="*/ 0 h 71"/>
                <a:gd name="T102" fmla="*/ 31 w 92"/>
                <a:gd name="T10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2" h="71">
                  <a:moveTo>
                    <a:pt x="31" y="0"/>
                  </a:moveTo>
                  <a:lnTo>
                    <a:pt x="52" y="2"/>
                  </a:lnTo>
                  <a:lnTo>
                    <a:pt x="71" y="4"/>
                  </a:lnTo>
                  <a:lnTo>
                    <a:pt x="92" y="6"/>
                  </a:lnTo>
                  <a:lnTo>
                    <a:pt x="92" y="11"/>
                  </a:lnTo>
                  <a:lnTo>
                    <a:pt x="92" y="15"/>
                  </a:lnTo>
                  <a:lnTo>
                    <a:pt x="90" y="15"/>
                  </a:lnTo>
                  <a:lnTo>
                    <a:pt x="88" y="17"/>
                  </a:lnTo>
                  <a:lnTo>
                    <a:pt x="86" y="19"/>
                  </a:lnTo>
                  <a:lnTo>
                    <a:pt x="83" y="23"/>
                  </a:lnTo>
                  <a:lnTo>
                    <a:pt x="81" y="23"/>
                  </a:lnTo>
                  <a:lnTo>
                    <a:pt x="81" y="25"/>
                  </a:lnTo>
                  <a:lnTo>
                    <a:pt x="73" y="33"/>
                  </a:lnTo>
                  <a:lnTo>
                    <a:pt x="67" y="40"/>
                  </a:lnTo>
                  <a:lnTo>
                    <a:pt x="58" y="48"/>
                  </a:lnTo>
                  <a:lnTo>
                    <a:pt x="44" y="50"/>
                  </a:lnTo>
                  <a:lnTo>
                    <a:pt x="38" y="50"/>
                  </a:lnTo>
                  <a:lnTo>
                    <a:pt x="35" y="48"/>
                  </a:lnTo>
                  <a:lnTo>
                    <a:pt x="33" y="48"/>
                  </a:lnTo>
                  <a:lnTo>
                    <a:pt x="31" y="48"/>
                  </a:lnTo>
                  <a:lnTo>
                    <a:pt x="29" y="50"/>
                  </a:lnTo>
                  <a:lnTo>
                    <a:pt x="27" y="54"/>
                  </a:lnTo>
                  <a:lnTo>
                    <a:pt x="35" y="54"/>
                  </a:lnTo>
                  <a:lnTo>
                    <a:pt x="35" y="59"/>
                  </a:lnTo>
                  <a:lnTo>
                    <a:pt x="31" y="63"/>
                  </a:lnTo>
                  <a:lnTo>
                    <a:pt x="29" y="65"/>
                  </a:lnTo>
                  <a:lnTo>
                    <a:pt x="25" y="69"/>
                  </a:lnTo>
                  <a:lnTo>
                    <a:pt x="21" y="71"/>
                  </a:lnTo>
                  <a:lnTo>
                    <a:pt x="8" y="71"/>
                  </a:lnTo>
                  <a:lnTo>
                    <a:pt x="8" y="67"/>
                  </a:lnTo>
                  <a:lnTo>
                    <a:pt x="8" y="61"/>
                  </a:lnTo>
                  <a:lnTo>
                    <a:pt x="10" y="58"/>
                  </a:lnTo>
                  <a:lnTo>
                    <a:pt x="10" y="54"/>
                  </a:lnTo>
                  <a:lnTo>
                    <a:pt x="6" y="50"/>
                  </a:lnTo>
                  <a:lnTo>
                    <a:pt x="4" y="44"/>
                  </a:lnTo>
                  <a:lnTo>
                    <a:pt x="2" y="40"/>
                  </a:lnTo>
                  <a:lnTo>
                    <a:pt x="2" y="36"/>
                  </a:lnTo>
                  <a:lnTo>
                    <a:pt x="2" y="31"/>
                  </a:lnTo>
                  <a:lnTo>
                    <a:pt x="0" y="25"/>
                  </a:lnTo>
                  <a:lnTo>
                    <a:pt x="0" y="15"/>
                  </a:lnTo>
                  <a:lnTo>
                    <a:pt x="15" y="15"/>
                  </a:lnTo>
                  <a:lnTo>
                    <a:pt x="13" y="15"/>
                  </a:lnTo>
                  <a:lnTo>
                    <a:pt x="13" y="13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7" y="6"/>
                  </a:lnTo>
                  <a:lnTo>
                    <a:pt x="19" y="4"/>
                  </a:lnTo>
                  <a:lnTo>
                    <a:pt x="21" y="2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0" name="Freeform 1544"/>
            <p:cNvSpPr>
              <a:spLocks/>
            </p:cNvSpPr>
            <p:nvPr/>
          </p:nvSpPr>
          <p:spPr bwMode="auto">
            <a:xfrm>
              <a:off x="2784474" y="2028824"/>
              <a:ext cx="49213" cy="39688"/>
            </a:xfrm>
            <a:custGeom>
              <a:avLst/>
              <a:gdLst>
                <a:gd name="T0" fmla="*/ 0 w 31"/>
                <a:gd name="T1" fmla="*/ 0 h 25"/>
                <a:gd name="T2" fmla="*/ 6 w 31"/>
                <a:gd name="T3" fmla="*/ 2 h 25"/>
                <a:gd name="T4" fmla="*/ 11 w 31"/>
                <a:gd name="T5" fmla="*/ 3 h 25"/>
                <a:gd name="T6" fmla="*/ 15 w 31"/>
                <a:gd name="T7" fmla="*/ 5 h 25"/>
                <a:gd name="T8" fmla="*/ 19 w 31"/>
                <a:gd name="T9" fmla="*/ 9 h 25"/>
                <a:gd name="T10" fmla="*/ 23 w 31"/>
                <a:gd name="T11" fmla="*/ 13 h 25"/>
                <a:gd name="T12" fmla="*/ 27 w 31"/>
                <a:gd name="T13" fmla="*/ 15 h 25"/>
                <a:gd name="T14" fmla="*/ 31 w 31"/>
                <a:gd name="T15" fmla="*/ 19 h 25"/>
                <a:gd name="T16" fmla="*/ 29 w 31"/>
                <a:gd name="T17" fmla="*/ 23 h 25"/>
                <a:gd name="T18" fmla="*/ 27 w 31"/>
                <a:gd name="T19" fmla="*/ 25 h 25"/>
                <a:gd name="T20" fmla="*/ 23 w 31"/>
                <a:gd name="T21" fmla="*/ 25 h 25"/>
                <a:gd name="T22" fmla="*/ 19 w 31"/>
                <a:gd name="T23" fmla="*/ 25 h 25"/>
                <a:gd name="T24" fmla="*/ 15 w 31"/>
                <a:gd name="T25" fmla="*/ 23 h 25"/>
                <a:gd name="T26" fmla="*/ 11 w 31"/>
                <a:gd name="T27" fmla="*/ 19 h 25"/>
                <a:gd name="T28" fmla="*/ 8 w 31"/>
                <a:gd name="T29" fmla="*/ 13 h 25"/>
                <a:gd name="T30" fmla="*/ 4 w 31"/>
                <a:gd name="T31" fmla="*/ 9 h 25"/>
                <a:gd name="T32" fmla="*/ 2 w 31"/>
                <a:gd name="T33" fmla="*/ 3 h 25"/>
                <a:gd name="T34" fmla="*/ 0 w 31"/>
                <a:gd name="T3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25">
                  <a:moveTo>
                    <a:pt x="0" y="0"/>
                  </a:moveTo>
                  <a:lnTo>
                    <a:pt x="6" y="2"/>
                  </a:lnTo>
                  <a:lnTo>
                    <a:pt x="11" y="3"/>
                  </a:lnTo>
                  <a:lnTo>
                    <a:pt x="15" y="5"/>
                  </a:lnTo>
                  <a:lnTo>
                    <a:pt x="19" y="9"/>
                  </a:lnTo>
                  <a:lnTo>
                    <a:pt x="23" y="13"/>
                  </a:lnTo>
                  <a:lnTo>
                    <a:pt x="27" y="15"/>
                  </a:lnTo>
                  <a:lnTo>
                    <a:pt x="31" y="19"/>
                  </a:lnTo>
                  <a:lnTo>
                    <a:pt x="29" y="23"/>
                  </a:lnTo>
                  <a:lnTo>
                    <a:pt x="27" y="25"/>
                  </a:lnTo>
                  <a:lnTo>
                    <a:pt x="23" y="25"/>
                  </a:lnTo>
                  <a:lnTo>
                    <a:pt x="19" y="25"/>
                  </a:lnTo>
                  <a:lnTo>
                    <a:pt x="15" y="23"/>
                  </a:lnTo>
                  <a:lnTo>
                    <a:pt x="11" y="19"/>
                  </a:lnTo>
                  <a:lnTo>
                    <a:pt x="8" y="13"/>
                  </a:lnTo>
                  <a:lnTo>
                    <a:pt x="4" y="9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1" name="Freeform 1545"/>
            <p:cNvSpPr>
              <a:spLocks/>
            </p:cNvSpPr>
            <p:nvPr/>
          </p:nvSpPr>
          <p:spPr bwMode="auto">
            <a:xfrm>
              <a:off x="2814636" y="2162174"/>
              <a:ext cx="33338" cy="26988"/>
            </a:xfrm>
            <a:custGeom>
              <a:avLst/>
              <a:gdLst>
                <a:gd name="T0" fmla="*/ 17 w 21"/>
                <a:gd name="T1" fmla="*/ 0 h 17"/>
                <a:gd name="T2" fmla="*/ 19 w 21"/>
                <a:gd name="T3" fmla="*/ 4 h 17"/>
                <a:gd name="T4" fmla="*/ 21 w 21"/>
                <a:gd name="T5" fmla="*/ 6 h 17"/>
                <a:gd name="T6" fmla="*/ 21 w 21"/>
                <a:gd name="T7" fmla="*/ 10 h 17"/>
                <a:gd name="T8" fmla="*/ 21 w 21"/>
                <a:gd name="T9" fmla="*/ 13 h 17"/>
                <a:gd name="T10" fmla="*/ 19 w 21"/>
                <a:gd name="T11" fmla="*/ 15 h 17"/>
                <a:gd name="T12" fmla="*/ 17 w 21"/>
                <a:gd name="T13" fmla="*/ 17 h 17"/>
                <a:gd name="T14" fmla="*/ 15 w 21"/>
                <a:gd name="T15" fmla="*/ 17 h 17"/>
                <a:gd name="T16" fmla="*/ 14 w 21"/>
                <a:gd name="T17" fmla="*/ 17 h 17"/>
                <a:gd name="T18" fmla="*/ 10 w 21"/>
                <a:gd name="T19" fmla="*/ 17 h 17"/>
                <a:gd name="T20" fmla="*/ 6 w 21"/>
                <a:gd name="T21" fmla="*/ 17 h 17"/>
                <a:gd name="T22" fmla="*/ 4 w 21"/>
                <a:gd name="T23" fmla="*/ 17 h 17"/>
                <a:gd name="T24" fmla="*/ 0 w 21"/>
                <a:gd name="T25" fmla="*/ 17 h 17"/>
                <a:gd name="T26" fmla="*/ 2 w 21"/>
                <a:gd name="T27" fmla="*/ 12 h 17"/>
                <a:gd name="T28" fmla="*/ 4 w 21"/>
                <a:gd name="T29" fmla="*/ 8 h 17"/>
                <a:gd name="T30" fmla="*/ 8 w 21"/>
                <a:gd name="T31" fmla="*/ 4 h 17"/>
                <a:gd name="T32" fmla="*/ 14 w 21"/>
                <a:gd name="T33" fmla="*/ 2 h 17"/>
                <a:gd name="T34" fmla="*/ 17 w 21"/>
                <a:gd name="T3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17">
                  <a:moveTo>
                    <a:pt x="17" y="0"/>
                  </a:moveTo>
                  <a:lnTo>
                    <a:pt x="19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3"/>
                  </a:lnTo>
                  <a:lnTo>
                    <a:pt x="19" y="15"/>
                  </a:lnTo>
                  <a:lnTo>
                    <a:pt x="17" y="17"/>
                  </a:lnTo>
                  <a:lnTo>
                    <a:pt x="15" y="17"/>
                  </a:lnTo>
                  <a:lnTo>
                    <a:pt x="14" y="17"/>
                  </a:lnTo>
                  <a:lnTo>
                    <a:pt x="10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2" y="12"/>
                  </a:lnTo>
                  <a:lnTo>
                    <a:pt x="4" y="8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2" name="Freeform 1546"/>
            <p:cNvSpPr>
              <a:spLocks/>
            </p:cNvSpPr>
            <p:nvPr/>
          </p:nvSpPr>
          <p:spPr bwMode="auto">
            <a:xfrm>
              <a:off x="2798761" y="1930399"/>
              <a:ext cx="184150" cy="98425"/>
            </a:xfrm>
            <a:custGeom>
              <a:avLst/>
              <a:gdLst>
                <a:gd name="T0" fmla="*/ 25 w 116"/>
                <a:gd name="T1" fmla="*/ 0 h 62"/>
                <a:gd name="T2" fmla="*/ 33 w 116"/>
                <a:gd name="T3" fmla="*/ 6 h 62"/>
                <a:gd name="T4" fmla="*/ 39 w 116"/>
                <a:gd name="T5" fmla="*/ 10 h 62"/>
                <a:gd name="T6" fmla="*/ 47 w 116"/>
                <a:gd name="T7" fmla="*/ 10 h 62"/>
                <a:gd name="T8" fmla="*/ 52 w 116"/>
                <a:gd name="T9" fmla="*/ 8 h 62"/>
                <a:gd name="T10" fmla="*/ 60 w 116"/>
                <a:gd name="T11" fmla="*/ 8 h 62"/>
                <a:gd name="T12" fmla="*/ 66 w 116"/>
                <a:gd name="T13" fmla="*/ 12 h 62"/>
                <a:gd name="T14" fmla="*/ 70 w 116"/>
                <a:gd name="T15" fmla="*/ 17 h 62"/>
                <a:gd name="T16" fmla="*/ 73 w 116"/>
                <a:gd name="T17" fmla="*/ 21 h 62"/>
                <a:gd name="T18" fmla="*/ 79 w 116"/>
                <a:gd name="T19" fmla="*/ 17 h 62"/>
                <a:gd name="T20" fmla="*/ 83 w 116"/>
                <a:gd name="T21" fmla="*/ 16 h 62"/>
                <a:gd name="T22" fmla="*/ 93 w 116"/>
                <a:gd name="T23" fmla="*/ 19 h 62"/>
                <a:gd name="T24" fmla="*/ 100 w 116"/>
                <a:gd name="T25" fmla="*/ 27 h 62"/>
                <a:gd name="T26" fmla="*/ 100 w 116"/>
                <a:gd name="T27" fmla="*/ 33 h 62"/>
                <a:gd name="T28" fmla="*/ 100 w 116"/>
                <a:gd name="T29" fmla="*/ 39 h 62"/>
                <a:gd name="T30" fmla="*/ 110 w 116"/>
                <a:gd name="T31" fmla="*/ 46 h 62"/>
                <a:gd name="T32" fmla="*/ 116 w 116"/>
                <a:gd name="T33" fmla="*/ 54 h 62"/>
                <a:gd name="T34" fmla="*/ 112 w 116"/>
                <a:gd name="T35" fmla="*/ 58 h 62"/>
                <a:gd name="T36" fmla="*/ 106 w 116"/>
                <a:gd name="T37" fmla="*/ 62 h 62"/>
                <a:gd name="T38" fmla="*/ 98 w 116"/>
                <a:gd name="T39" fmla="*/ 60 h 62"/>
                <a:gd name="T40" fmla="*/ 93 w 116"/>
                <a:gd name="T41" fmla="*/ 56 h 62"/>
                <a:gd name="T42" fmla="*/ 87 w 116"/>
                <a:gd name="T43" fmla="*/ 50 h 62"/>
                <a:gd name="T44" fmla="*/ 81 w 116"/>
                <a:gd name="T45" fmla="*/ 46 h 62"/>
                <a:gd name="T46" fmla="*/ 68 w 116"/>
                <a:gd name="T47" fmla="*/ 44 h 62"/>
                <a:gd name="T48" fmla="*/ 54 w 116"/>
                <a:gd name="T49" fmla="*/ 42 h 62"/>
                <a:gd name="T50" fmla="*/ 45 w 116"/>
                <a:gd name="T51" fmla="*/ 40 h 62"/>
                <a:gd name="T52" fmla="*/ 37 w 116"/>
                <a:gd name="T53" fmla="*/ 40 h 62"/>
                <a:gd name="T54" fmla="*/ 25 w 116"/>
                <a:gd name="T55" fmla="*/ 40 h 62"/>
                <a:gd name="T56" fmla="*/ 16 w 116"/>
                <a:gd name="T57" fmla="*/ 40 h 62"/>
                <a:gd name="T58" fmla="*/ 8 w 116"/>
                <a:gd name="T59" fmla="*/ 35 h 62"/>
                <a:gd name="T60" fmla="*/ 18 w 116"/>
                <a:gd name="T61" fmla="*/ 31 h 62"/>
                <a:gd name="T62" fmla="*/ 27 w 116"/>
                <a:gd name="T63" fmla="*/ 29 h 62"/>
                <a:gd name="T64" fmla="*/ 27 w 116"/>
                <a:gd name="T65" fmla="*/ 23 h 62"/>
                <a:gd name="T66" fmla="*/ 20 w 116"/>
                <a:gd name="T67" fmla="*/ 21 h 62"/>
                <a:gd name="T68" fmla="*/ 12 w 116"/>
                <a:gd name="T69" fmla="*/ 23 h 62"/>
                <a:gd name="T70" fmla="*/ 6 w 116"/>
                <a:gd name="T71" fmla="*/ 21 h 62"/>
                <a:gd name="T72" fmla="*/ 10 w 116"/>
                <a:gd name="T73" fmla="*/ 14 h 62"/>
                <a:gd name="T74" fmla="*/ 2 w 116"/>
                <a:gd name="T75" fmla="*/ 12 h 62"/>
                <a:gd name="T76" fmla="*/ 0 w 116"/>
                <a:gd name="T77" fmla="*/ 6 h 62"/>
                <a:gd name="T78" fmla="*/ 10 w 116"/>
                <a:gd name="T79" fmla="*/ 2 h 62"/>
                <a:gd name="T80" fmla="*/ 20 w 116"/>
                <a:gd name="T8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62">
                  <a:moveTo>
                    <a:pt x="20" y="0"/>
                  </a:moveTo>
                  <a:lnTo>
                    <a:pt x="25" y="0"/>
                  </a:lnTo>
                  <a:lnTo>
                    <a:pt x="29" y="4"/>
                  </a:lnTo>
                  <a:lnTo>
                    <a:pt x="33" y="6"/>
                  </a:lnTo>
                  <a:lnTo>
                    <a:pt x="37" y="8"/>
                  </a:lnTo>
                  <a:lnTo>
                    <a:pt x="39" y="10"/>
                  </a:lnTo>
                  <a:lnTo>
                    <a:pt x="43" y="12"/>
                  </a:lnTo>
                  <a:lnTo>
                    <a:pt x="47" y="10"/>
                  </a:lnTo>
                  <a:lnTo>
                    <a:pt x="48" y="10"/>
                  </a:lnTo>
                  <a:lnTo>
                    <a:pt x="52" y="8"/>
                  </a:lnTo>
                  <a:lnTo>
                    <a:pt x="56" y="6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66" y="12"/>
                  </a:lnTo>
                  <a:lnTo>
                    <a:pt x="68" y="16"/>
                  </a:lnTo>
                  <a:lnTo>
                    <a:pt x="70" y="17"/>
                  </a:lnTo>
                  <a:lnTo>
                    <a:pt x="72" y="19"/>
                  </a:lnTo>
                  <a:lnTo>
                    <a:pt x="73" y="21"/>
                  </a:lnTo>
                  <a:lnTo>
                    <a:pt x="77" y="19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3" y="16"/>
                  </a:lnTo>
                  <a:lnTo>
                    <a:pt x="89" y="17"/>
                  </a:lnTo>
                  <a:lnTo>
                    <a:pt x="93" y="19"/>
                  </a:lnTo>
                  <a:lnTo>
                    <a:pt x="96" y="23"/>
                  </a:lnTo>
                  <a:lnTo>
                    <a:pt x="100" y="27"/>
                  </a:lnTo>
                  <a:lnTo>
                    <a:pt x="102" y="31"/>
                  </a:lnTo>
                  <a:lnTo>
                    <a:pt x="100" y="33"/>
                  </a:lnTo>
                  <a:lnTo>
                    <a:pt x="96" y="37"/>
                  </a:lnTo>
                  <a:lnTo>
                    <a:pt x="100" y="39"/>
                  </a:lnTo>
                  <a:lnTo>
                    <a:pt x="106" y="42"/>
                  </a:lnTo>
                  <a:lnTo>
                    <a:pt x="110" y="46"/>
                  </a:lnTo>
                  <a:lnTo>
                    <a:pt x="114" y="50"/>
                  </a:lnTo>
                  <a:lnTo>
                    <a:pt x="116" y="54"/>
                  </a:lnTo>
                  <a:lnTo>
                    <a:pt x="114" y="56"/>
                  </a:lnTo>
                  <a:lnTo>
                    <a:pt x="112" y="58"/>
                  </a:lnTo>
                  <a:lnTo>
                    <a:pt x="110" y="60"/>
                  </a:lnTo>
                  <a:lnTo>
                    <a:pt x="106" y="62"/>
                  </a:lnTo>
                  <a:lnTo>
                    <a:pt x="104" y="62"/>
                  </a:lnTo>
                  <a:lnTo>
                    <a:pt x="98" y="60"/>
                  </a:lnTo>
                  <a:lnTo>
                    <a:pt x="95" y="60"/>
                  </a:lnTo>
                  <a:lnTo>
                    <a:pt x="93" y="56"/>
                  </a:lnTo>
                  <a:lnTo>
                    <a:pt x="89" y="54"/>
                  </a:lnTo>
                  <a:lnTo>
                    <a:pt x="87" y="50"/>
                  </a:lnTo>
                  <a:lnTo>
                    <a:pt x="83" y="48"/>
                  </a:lnTo>
                  <a:lnTo>
                    <a:pt x="81" y="46"/>
                  </a:lnTo>
                  <a:lnTo>
                    <a:pt x="75" y="46"/>
                  </a:lnTo>
                  <a:lnTo>
                    <a:pt x="68" y="44"/>
                  </a:lnTo>
                  <a:lnTo>
                    <a:pt x="60" y="44"/>
                  </a:lnTo>
                  <a:lnTo>
                    <a:pt x="54" y="42"/>
                  </a:lnTo>
                  <a:lnTo>
                    <a:pt x="47" y="42"/>
                  </a:lnTo>
                  <a:lnTo>
                    <a:pt x="45" y="40"/>
                  </a:lnTo>
                  <a:lnTo>
                    <a:pt x="41" y="40"/>
                  </a:lnTo>
                  <a:lnTo>
                    <a:pt x="37" y="40"/>
                  </a:lnTo>
                  <a:lnTo>
                    <a:pt x="31" y="40"/>
                  </a:lnTo>
                  <a:lnTo>
                    <a:pt x="25" y="40"/>
                  </a:lnTo>
                  <a:lnTo>
                    <a:pt x="20" y="40"/>
                  </a:lnTo>
                  <a:lnTo>
                    <a:pt x="16" y="40"/>
                  </a:lnTo>
                  <a:lnTo>
                    <a:pt x="12" y="39"/>
                  </a:lnTo>
                  <a:lnTo>
                    <a:pt x="8" y="35"/>
                  </a:lnTo>
                  <a:lnTo>
                    <a:pt x="14" y="33"/>
                  </a:lnTo>
                  <a:lnTo>
                    <a:pt x="18" y="31"/>
                  </a:lnTo>
                  <a:lnTo>
                    <a:pt x="22" y="29"/>
                  </a:lnTo>
                  <a:lnTo>
                    <a:pt x="27" y="29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7" y="21"/>
                  </a:lnTo>
                  <a:lnTo>
                    <a:pt x="20" y="21"/>
                  </a:lnTo>
                  <a:lnTo>
                    <a:pt x="16" y="21"/>
                  </a:lnTo>
                  <a:lnTo>
                    <a:pt x="12" y="23"/>
                  </a:lnTo>
                  <a:lnTo>
                    <a:pt x="8" y="21"/>
                  </a:lnTo>
                  <a:lnTo>
                    <a:pt x="6" y="21"/>
                  </a:lnTo>
                  <a:lnTo>
                    <a:pt x="8" y="17"/>
                  </a:lnTo>
                  <a:lnTo>
                    <a:pt x="10" y="14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6"/>
                  </a:lnTo>
                  <a:lnTo>
                    <a:pt x="4" y="4"/>
                  </a:lnTo>
                  <a:lnTo>
                    <a:pt x="10" y="2"/>
                  </a:lnTo>
                  <a:lnTo>
                    <a:pt x="14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3" name="Freeform 1547"/>
            <p:cNvSpPr>
              <a:spLocks/>
            </p:cNvSpPr>
            <p:nvPr/>
          </p:nvSpPr>
          <p:spPr bwMode="auto">
            <a:xfrm>
              <a:off x="2881311" y="2016124"/>
              <a:ext cx="36513" cy="12700"/>
            </a:xfrm>
            <a:custGeom>
              <a:avLst/>
              <a:gdLst>
                <a:gd name="T0" fmla="*/ 10 w 23"/>
                <a:gd name="T1" fmla="*/ 0 h 8"/>
                <a:gd name="T2" fmla="*/ 14 w 23"/>
                <a:gd name="T3" fmla="*/ 0 h 8"/>
                <a:gd name="T4" fmla="*/ 18 w 23"/>
                <a:gd name="T5" fmla="*/ 0 h 8"/>
                <a:gd name="T6" fmla="*/ 21 w 23"/>
                <a:gd name="T7" fmla="*/ 2 h 8"/>
                <a:gd name="T8" fmla="*/ 23 w 23"/>
                <a:gd name="T9" fmla="*/ 4 h 8"/>
                <a:gd name="T10" fmla="*/ 21 w 23"/>
                <a:gd name="T11" fmla="*/ 6 h 8"/>
                <a:gd name="T12" fmla="*/ 16 w 23"/>
                <a:gd name="T13" fmla="*/ 8 h 8"/>
                <a:gd name="T14" fmla="*/ 10 w 23"/>
                <a:gd name="T15" fmla="*/ 8 h 8"/>
                <a:gd name="T16" fmla="*/ 4 w 23"/>
                <a:gd name="T17" fmla="*/ 8 h 8"/>
                <a:gd name="T18" fmla="*/ 0 w 23"/>
                <a:gd name="T19" fmla="*/ 8 h 8"/>
                <a:gd name="T20" fmla="*/ 0 w 23"/>
                <a:gd name="T21" fmla="*/ 8 h 8"/>
                <a:gd name="T22" fmla="*/ 0 w 23"/>
                <a:gd name="T23" fmla="*/ 6 h 8"/>
                <a:gd name="T24" fmla="*/ 2 w 23"/>
                <a:gd name="T25" fmla="*/ 4 h 8"/>
                <a:gd name="T26" fmla="*/ 4 w 23"/>
                <a:gd name="T27" fmla="*/ 2 h 8"/>
                <a:gd name="T28" fmla="*/ 6 w 23"/>
                <a:gd name="T29" fmla="*/ 0 h 8"/>
                <a:gd name="T30" fmla="*/ 8 w 23"/>
                <a:gd name="T31" fmla="*/ 0 h 8"/>
                <a:gd name="T32" fmla="*/ 10 w 23"/>
                <a:gd name="T3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8">
                  <a:moveTo>
                    <a:pt x="10" y="0"/>
                  </a:moveTo>
                  <a:lnTo>
                    <a:pt x="14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1" y="6"/>
                  </a:lnTo>
                  <a:lnTo>
                    <a:pt x="16" y="8"/>
                  </a:lnTo>
                  <a:lnTo>
                    <a:pt x="10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4" name="Freeform 1548"/>
            <p:cNvSpPr>
              <a:spLocks/>
            </p:cNvSpPr>
            <p:nvPr/>
          </p:nvSpPr>
          <p:spPr bwMode="auto">
            <a:xfrm>
              <a:off x="3049586" y="2070099"/>
              <a:ext cx="484188" cy="152400"/>
            </a:xfrm>
            <a:custGeom>
              <a:avLst/>
              <a:gdLst>
                <a:gd name="T0" fmla="*/ 33 w 305"/>
                <a:gd name="T1" fmla="*/ 2 h 96"/>
                <a:gd name="T2" fmla="*/ 54 w 305"/>
                <a:gd name="T3" fmla="*/ 14 h 96"/>
                <a:gd name="T4" fmla="*/ 73 w 305"/>
                <a:gd name="T5" fmla="*/ 22 h 96"/>
                <a:gd name="T6" fmla="*/ 81 w 305"/>
                <a:gd name="T7" fmla="*/ 22 h 96"/>
                <a:gd name="T8" fmla="*/ 86 w 305"/>
                <a:gd name="T9" fmla="*/ 16 h 96"/>
                <a:gd name="T10" fmla="*/ 96 w 305"/>
                <a:gd name="T11" fmla="*/ 20 h 96"/>
                <a:gd name="T12" fmla="*/ 100 w 305"/>
                <a:gd name="T13" fmla="*/ 25 h 96"/>
                <a:gd name="T14" fmla="*/ 107 w 305"/>
                <a:gd name="T15" fmla="*/ 29 h 96"/>
                <a:gd name="T16" fmla="*/ 117 w 305"/>
                <a:gd name="T17" fmla="*/ 31 h 96"/>
                <a:gd name="T18" fmla="*/ 125 w 305"/>
                <a:gd name="T19" fmla="*/ 35 h 96"/>
                <a:gd name="T20" fmla="*/ 102 w 305"/>
                <a:gd name="T21" fmla="*/ 39 h 96"/>
                <a:gd name="T22" fmla="*/ 106 w 305"/>
                <a:gd name="T23" fmla="*/ 47 h 96"/>
                <a:gd name="T24" fmla="*/ 113 w 305"/>
                <a:gd name="T25" fmla="*/ 48 h 96"/>
                <a:gd name="T26" fmla="*/ 121 w 305"/>
                <a:gd name="T27" fmla="*/ 48 h 96"/>
                <a:gd name="T28" fmla="*/ 129 w 305"/>
                <a:gd name="T29" fmla="*/ 52 h 96"/>
                <a:gd name="T30" fmla="*/ 127 w 305"/>
                <a:gd name="T31" fmla="*/ 52 h 96"/>
                <a:gd name="T32" fmla="*/ 125 w 305"/>
                <a:gd name="T33" fmla="*/ 58 h 96"/>
                <a:gd name="T34" fmla="*/ 129 w 305"/>
                <a:gd name="T35" fmla="*/ 60 h 96"/>
                <a:gd name="T36" fmla="*/ 132 w 305"/>
                <a:gd name="T37" fmla="*/ 58 h 96"/>
                <a:gd name="T38" fmla="*/ 155 w 305"/>
                <a:gd name="T39" fmla="*/ 62 h 96"/>
                <a:gd name="T40" fmla="*/ 200 w 305"/>
                <a:gd name="T41" fmla="*/ 62 h 96"/>
                <a:gd name="T42" fmla="*/ 234 w 305"/>
                <a:gd name="T43" fmla="*/ 52 h 96"/>
                <a:gd name="T44" fmla="*/ 278 w 305"/>
                <a:gd name="T45" fmla="*/ 50 h 96"/>
                <a:gd name="T46" fmla="*/ 305 w 305"/>
                <a:gd name="T47" fmla="*/ 66 h 96"/>
                <a:gd name="T48" fmla="*/ 299 w 305"/>
                <a:gd name="T49" fmla="*/ 68 h 96"/>
                <a:gd name="T50" fmla="*/ 298 w 305"/>
                <a:gd name="T51" fmla="*/ 73 h 96"/>
                <a:gd name="T52" fmla="*/ 305 w 305"/>
                <a:gd name="T53" fmla="*/ 73 h 96"/>
                <a:gd name="T54" fmla="*/ 301 w 305"/>
                <a:gd name="T55" fmla="*/ 85 h 96"/>
                <a:gd name="T56" fmla="*/ 280 w 305"/>
                <a:gd name="T57" fmla="*/ 95 h 96"/>
                <a:gd name="T58" fmla="*/ 253 w 305"/>
                <a:gd name="T59" fmla="*/ 96 h 96"/>
                <a:gd name="T60" fmla="*/ 246 w 305"/>
                <a:gd name="T61" fmla="*/ 93 h 96"/>
                <a:gd name="T62" fmla="*/ 242 w 305"/>
                <a:gd name="T63" fmla="*/ 87 h 96"/>
                <a:gd name="T64" fmla="*/ 232 w 305"/>
                <a:gd name="T65" fmla="*/ 89 h 96"/>
                <a:gd name="T66" fmla="*/ 226 w 305"/>
                <a:gd name="T67" fmla="*/ 95 h 96"/>
                <a:gd name="T68" fmla="*/ 165 w 305"/>
                <a:gd name="T69" fmla="*/ 96 h 96"/>
                <a:gd name="T70" fmla="*/ 148 w 305"/>
                <a:gd name="T71" fmla="*/ 91 h 96"/>
                <a:gd name="T72" fmla="*/ 138 w 305"/>
                <a:gd name="T73" fmla="*/ 83 h 96"/>
                <a:gd name="T74" fmla="*/ 130 w 305"/>
                <a:gd name="T75" fmla="*/ 91 h 96"/>
                <a:gd name="T76" fmla="*/ 119 w 305"/>
                <a:gd name="T77" fmla="*/ 95 h 96"/>
                <a:gd name="T78" fmla="*/ 92 w 305"/>
                <a:gd name="T79" fmla="*/ 87 h 96"/>
                <a:gd name="T80" fmla="*/ 75 w 305"/>
                <a:gd name="T81" fmla="*/ 68 h 96"/>
                <a:gd name="T82" fmla="*/ 79 w 305"/>
                <a:gd name="T83" fmla="*/ 60 h 96"/>
                <a:gd name="T84" fmla="*/ 69 w 305"/>
                <a:gd name="T85" fmla="*/ 41 h 96"/>
                <a:gd name="T86" fmla="*/ 54 w 305"/>
                <a:gd name="T87" fmla="*/ 29 h 96"/>
                <a:gd name="T88" fmla="*/ 46 w 305"/>
                <a:gd name="T89" fmla="*/ 33 h 96"/>
                <a:gd name="T90" fmla="*/ 27 w 305"/>
                <a:gd name="T91" fmla="*/ 25 h 96"/>
                <a:gd name="T92" fmla="*/ 4 w 305"/>
                <a:gd name="T93" fmla="*/ 14 h 96"/>
                <a:gd name="T94" fmla="*/ 2 w 305"/>
                <a:gd name="T95" fmla="*/ 6 h 96"/>
                <a:gd name="T96" fmla="*/ 8 w 305"/>
                <a:gd name="T97" fmla="*/ 2 h 96"/>
                <a:gd name="T98" fmla="*/ 15 w 305"/>
                <a:gd name="T9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5" h="96">
                  <a:moveTo>
                    <a:pt x="19" y="0"/>
                  </a:moveTo>
                  <a:lnTo>
                    <a:pt x="33" y="2"/>
                  </a:lnTo>
                  <a:lnTo>
                    <a:pt x="44" y="8"/>
                  </a:lnTo>
                  <a:lnTo>
                    <a:pt x="54" y="14"/>
                  </a:lnTo>
                  <a:lnTo>
                    <a:pt x="61" y="20"/>
                  </a:lnTo>
                  <a:lnTo>
                    <a:pt x="73" y="22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4" y="20"/>
                  </a:lnTo>
                  <a:lnTo>
                    <a:pt x="86" y="16"/>
                  </a:lnTo>
                  <a:lnTo>
                    <a:pt x="96" y="16"/>
                  </a:lnTo>
                  <a:lnTo>
                    <a:pt x="96" y="20"/>
                  </a:lnTo>
                  <a:lnTo>
                    <a:pt x="98" y="23"/>
                  </a:lnTo>
                  <a:lnTo>
                    <a:pt x="100" y="25"/>
                  </a:lnTo>
                  <a:lnTo>
                    <a:pt x="104" y="27"/>
                  </a:lnTo>
                  <a:lnTo>
                    <a:pt x="107" y="29"/>
                  </a:lnTo>
                  <a:lnTo>
                    <a:pt x="111" y="31"/>
                  </a:lnTo>
                  <a:lnTo>
                    <a:pt x="117" y="31"/>
                  </a:lnTo>
                  <a:lnTo>
                    <a:pt x="121" y="33"/>
                  </a:lnTo>
                  <a:lnTo>
                    <a:pt x="125" y="35"/>
                  </a:lnTo>
                  <a:lnTo>
                    <a:pt x="127" y="39"/>
                  </a:lnTo>
                  <a:lnTo>
                    <a:pt x="102" y="39"/>
                  </a:lnTo>
                  <a:lnTo>
                    <a:pt x="104" y="43"/>
                  </a:lnTo>
                  <a:lnTo>
                    <a:pt x="106" y="47"/>
                  </a:lnTo>
                  <a:lnTo>
                    <a:pt x="109" y="48"/>
                  </a:lnTo>
                  <a:lnTo>
                    <a:pt x="113" y="48"/>
                  </a:lnTo>
                  <a:lnTo>
                    <a:pt x="117" y="48"/>
                  </a:lnTo>
                  <a:lnTo>
                    <a:pt x="121" y="48"/>
                  </a:lnTo>
                  <a:lnTo>
                    <a:pt x="125" y="50"/>
                  </a:lnTo>
                  <a:lnTo>
                    <a:pt x="129" y="52"/>
                  </a:lnTo>
                  <a:lnTo>
                    <a:pt x="127" y="52"/>
                  </a:lnTo>
                  <a:lnTo>
                    <a:pt x="127" y="52"/>
                  </a:lnTo>
                  <a:lnTo>
                    <a:pt x="125" y="54"/>
                  </a:lnTo>
                  <a:lnTo>
                    <a:pt x="125" y="58"/>
                  </a:lnTo>
                  <a:lnTo>
                    <a:pt x="127" y="60"/>
                  </a:lnTo>
                  <a:lnTo>
                    <a:pt x="129" y="60"/>
                  </a:lnTo>
                  <a:lnTo>
                    <a:pt x="130" y="60"/>
                  </a:lnTo>
                  <a:lnTo>
                    <a:pt x="132" y="58"/>
                  </a:lnTo>
                  <a:lnTo>
                    <a:pt x="134" y="58"/>
                  </a:lnTo>
                  <a:lnTo>
                    <a:pt x="155" y="62"/>
                  </a:lnTo>
                  <a:lnTo>
                    <a:pt x="178" y="64"/>
                  </a:lnTo>
                  <a:lnTo>
                    <a:pt x="200" y="62"/>
                  </a:lnTo>
                  <a:lnTo>
                    <a:pt x="217" y="56"/>
                  </a:lnTo>
                  <a:lnTo>
                    <a:pt x="234" y="52"/>
                  </a:lnTo>
                  <a:lnTo>
                    <a:pt x="255" y="48"/>
                  </a:lnTo>
                  <a:lnTo>
                    <a:pt x="278" y="50"/>
                  </a:lnTo>
                  <a:lnTo>
                    <a:pt x="294" y="54"/>
                  </a:lnTo>
                  <a:lnTo>
                    <a:pt x="305" y="66"/>
                  </a:lnTo>
                  <a:lnTo>
                    <a:pt x="303" y="68"/>
                  </a:lnTo>
                  <a:lnTo>
                    <a:pt x="299" y="68"/>
                  </a:lnTo>
                  <a:lnTo>
                    <a:pt x="299" y="70"/>
                  </a:lnTo>
                  <a:lnTo>
                    <a:pt x="298" y="73"/>
                  </a:lnTo>
                  <a:lnTo>
                    <a:pt x="301" y="73"/>
                  </a:lnTo>
                  <a:lnTo>
                    <a:pt x="305" y="73"/>
                  </a:lnTo>
                  <a:lnTo>
                    <a:pt x="305" y="73"/>
                  </a:lnTo>
                  <a:lnTo>
                    <a:pt x="301" y="85"/>
                  </a:lnTo>
                  <a:lnTo>
                    <a:pt x="294" y="91"/>
                  </a:lnTo>
                  <a:lnTo>
                    <a:pt x="280" y="95"/>
                  </a:lnTo>
                  <a:lnTo>
                    <a:pt x="267" y="96"/>
                  </a:lnTo>
                  <a:lnTo>
                    <a:pt x="253" y="96"/>
                  </a:lnTo>
                  <a:lnTo>
                    <a:pt x="250" y="95"/>
                  </a:lnTo>
                  <a:lnTo>
                    <a:pt x="246" y="93"/>
                  </a:lnTo>
                  <a:lnTo>
                    <a:pt x="242" y="91"/>
                  </a:lnTo>
                  <a:lnTo>
                    <a:pt x="242" y="87"/>
                  </a:lnTo>
                  <a:lnTo>
                    <a:pt x="236" y="87"/>
                  </a:lnTo>
                  <a:lnTo>
                    <a:pt x="232" y="89"/>
                  </a:lnTo>
                  <a:lnTo>
                    <a:pt x="228" y="91"/>
                  </a:lnTo>
                  <a:lnTo>
                    <a:pt x="226" y="95"/>
                  </a:lnTo>
                  <a:lnTo>
                    <a:pt x="177" y="95"/>
                  </a:lnTo>
                  <a:lnTo>
                    <a:pt x="165" y="96"/>
                  </a:lnTo>
                  <a:lnTo>
                    <a:pt x="155" y="95"/>
                  </a:lnTo>
                  <a:lnTo>
                    <a:pt x="148" y="91"/>
                  </a:lnTo>
                  <a:lnTo>
                    <a:pt x="144" y="83"/>
                  </a:lnTo>
                  <a:lnTo>
                    <a:pt x="138" y="83"/>
                  </a:lnTo>
                  <a:lnTo>
                    <a:pt x="134" y="87"/>
                  </a:lnTo>
                  <a:lnTo>
                    <a:pt x="130" y="91"/>
                  </a:lnTo>
                  <a:lnTo>
                    <a:pt x="125" y="95"/>
                  </a:lnTo>
                  <a:lnTo>
                    <a:pt x="119" y="95"/>
                  </a:lnTo>
                  <a:lnTo>
                    <a:pt x="107" y="93"/>
                  </a:lnTo>
                  <a:lnTo>
                    <a:pt x="92" y="87"/>
                  </a:lnTo>
                  <a:lnTo>
                    <a:pt x="81" y="77"/>
                  </a:lnTo>
                  <a:lnTo>
                    <a:pt x="75" y="68"/>
                  </a:lnTo>
                  <a:lnTo>
                    <a:pt x="77" y="64"/>
                  </a:lnTo>
                  <a:lnTo>
                    <a:pt x="79" y="60"/>
                  </a:lnTo>
                  <a:lnTo>
                    <a:pt x="82" y="58"/>
                  </a:lnTo>
                  <a:lnTo>
                    <a:pt x="69" y="41"/>
                  </a:lnTo>
                  <a:lnTo>
                    <a:pt x="58" y="25"/>
                  </a:lnTo>
                  <a:lnTo>
                    <a:pt x="54" y="29"/>
                  </a:lnTo>
                  <a:lnTo>
                    <a:pt x="50" y="31"/>
                  </a:lnTo>
                  <a:lnTo>
                    <a:pt x="46" y="33"/>
                  </a:lnTo>
                  <a:lnTo>
                    <a:pt x="38" y="31"/>
                  </a:lnTo>
                  <a:lnTo>
                    <a:pt x="27" y="25"/>
                  </a:lnTo>
                  <a:lnTo>
                    <a:pt x="13" y="20"/>
                  </a:lnTo>
                  <a:lnTo>
                    <a:pt x="4" y="14"/>
                  </a:lnTo>
                  <a:lnTo>
                    <a:pt x="0" y="10"/>
                  </a:lnTo>
                  <a:lnTo>
                    <a:pt x="2" y="6"/>
                  </a:lnTo>
                  <a:lnTo>
                    <a:pt x="4" y="4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5" name="Freeform 1549"/>
            <p:cNvSpPr>
              <a:spLocks/>
            </p:cNvSpPr>
            <p:nvPr/>
          </p:nvSpPr>
          <p:spPr bwMode="auto">
            <a:xfrm>
              <a:off x="3055936" y="2152649"/>
              <a:ext cx="85725" cy="65088"/>
            </a:xfrm>
            <a:custGeom>
              <a:avLst/>
              <a:gdLst>
                <a:gd name="T0" fmla="*/ 27 w 54"/>
                <a:gd name="T1" fmla="*/ 0 h 41"/>
                <a:gd name="T2" fmla="*/ 32 w 54"/>
                <a:gd name="T3" fmla="*/ 0 h 41"/>
                <a:gd name="T4" fmla="*/ 40 w 54"/>
                <a:gd name="T5" fmla="*/ 4 h 41"/>
                <a:gd name="T6" fmla="*/ 44 w 54"/>
                <a:gd name="T7" fmla="*/ 8 h 41"/>
                <a:gd name="T8" fmla="*/ 50 w 54"/>
                <a:gd name="T9" fmla="*/ 12 h 41"/>
                <a:gd name="T10" fmla="*/ 52 w 54"/>
                <a:gd name="T11" fmla="*/ 16 h 41"/>
                <a:gd name="T12" fmla="*/ 54 w 54"/>
                <a:gd name="T13" fmla="*/ 21 h 41"/>
                <a:gd name="T14" fmla="*/ 54 w 54"/>
                <a:gd name="T15" fmla="*/ 27 h 41"/>
                <a:gd name="T16" fmla="*/ 52 w 54"/>
                <a:gd name="T17" fmla="*/ 33 h 41"/>
                <a:gd name="T18" fmla="*/ 50 w 54"/>
                <a:gd name="T19" fmla="*/ 37 h 41"/>
                <a:gd name="T20" fmla="*/ 46 w 54"/>
                <a:gd name="T21" fmla="*/ 39 h 41"/>
                <a:gd name="T22" fmla="*/ 42 w 54"/>
                <a:gd name="T23" fmla="*/ 41 h 41"/>
                <a:gd name="T24" fmla="*/ 36 w 54"/>
                <a:gd name="T25" fmla="*/ 39 h 41"/>
                <a:gd name="T26" fmla="*/ 25 w 54"/>
                <a:gd name="T27" fmla="*/ 35 h 41"/>
                <a:gd name="T28" fmla="*/ 13 w 54"/>
                <a:gd name="T29" fmla="*/ 29 h 41"/>
                <a:gd name="T30" fmla="*/ 4 w 54"/>
                <a:gd name="T31" fmla="*/ 25 h 41"/>
                <a:gd name="T32" fmla="*/ 0 w 54"/>
                <a:gd name="T33" fmla="*/ 23 h 41"/>
                <a:gd name="T34" fmla="*/ 2 w 54"/>
                <a:gd name="T35" fmla="*/ 19 h 41"/>
                <a:gd name="T36" fmla="*/ 4 w 54"/>
                <a:gd name="T37" fmla="*/ 18 h 41"/>
                <a:gd name="T38" fmla="*/ 7 w 54"/>
                <a:gd name="T39" fmla="*/ 16 h 41"/>
                <a:gd name="T40" fmla="*/ 9 w 54"/>
                <a:gd name="T41" fmla="*/ 14 h 41"/>
                <a:gd name="T42" fmla="*/ 11 w 54"/>
                <a:gd name="T43" fmla="*/ 14 h 41"/>
                <a:gd name="T44" fmla="*/ 13 w 54"/>
                <a:gd name="T45" fmla="*/ 12 h 41"/>
                <a:gd name="T46" fmla="*/ 15 w 54"/>
                <a:gd name="T47" fmla="*/ 8 h 41"/>
                <a:gd name="T48" fmla="*/ 17 w 54"/>
                <a:gd name="T49" fmla="*/ 6 h 41"/>
                <a:gd name="T50" fmla="*/ 19 w 54"/>
                <a:gd name="T51" fmla="*/ 2 h 41"/>
                <a:gd name="T52" fmla="*/ 23 w 54"/>
                <a:gd name="T53" fmla="*/ 0 h 41"/>
                <a:gd name="T54" fmla="*/ 27 w 54"/>
                <a:gd name="T5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4" h="41">
                  <a:moveTo>
                    <a:pt x="27" y="0"/>
                  </a:moveTo>
                  <a:lnTo>
                    <a:pt x="32" y="0"/>
                  </a:lnTo>
                  <a:lnTo>
                    <a:pt x="40" y="4"/>
                  </a:lnTo>
                  <a:lnTo>
                    <a:pt x="44" y="8"/>
                  </a:lnTo>
                  <a:lnTo>
                    <a:pt x="50" y="12"/>
                  </a:lnTo>
                  <a:lnTo>
                    <a:pt x="52" y="16"/>
                  </a:lnTo>
                  <a:lnTo>
                    <a:pt x="54" y="21"/>
                  </a:lnTo>
                  <a:lnTo>
                    <a:pt x="54" y="27"/>
                  </a:lnTo>
                  <a:lnTo>
                    <a:pt x="52" y="33"/>
                  </a:lnTo>
                  <a:lnTo>
                    <a:pt x="50" y="37"/>
                  </a:lnTo>
                  <a:lnTo>
                    <a:pt x="46" y="39"/>
                  </a:lnTo>
                  <a:lnTo>
                    <a:pt x="42" y="41"/>
                  </a:lnTo>
                  <a:lnTo>
                    <a:pt x="36" y="39"/>
                  </a:lnTo>
                  <a:lnTo>
                    <a:pt x="25" y="35"/>
                  </a:lnTo>
                  <a:lnTo>
                    <a:pt x="13" y="29"/>
                  </a:lnTo>
                  <a:lnTo>
                    <a:pt x="4" y="25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4" y="18"/>
                  </a:lnTo>
                  <a:lnTo>
                    <a:pt x="7" y="16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5" y="8"/>
                  </a:lnTo>
                  <a:lnTo>
                    <a:pt x="17" y="6"/>
                  </a:lnTo>
                  <a:lnTo>
                    <a:pt x="19" y="2"/>
                  </a:lnTo>
                  <a:lnTo>
                    <a:pt x="23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6" name="Freeform 1550"/>
            <p:cNvSpPr>
              <a:spLocks/>
            </p:cNvSpPr>
            <p:nvPr/>
          </p:nvSpPr>
          <p:spPr bwMode="auto">
            <a:xfrm>
              <a:off x="3067049" y="2028824"/>
              <a:ext cx="76200" cy="23813"/>
            </a:xfrm>
            <a:custGeom>
              <a:avLst/>
              <a:gdLst>
                <a:gd name="T0" fmla="*/ 41 w 48"/>
                <a:gd name="T1" fmla="*/ 0 h 15"/>
                <a:gd name="T2" fmla="*/ 43 w 48"/>
                <a:gd name="T3" fmla="*/ 0 h 15"/>
                <a:gd name="T4" fmla="*/ 45 w 48"/>
                <a:gd name="T5" fmla="*/ 2 h 15"/>
                <a:gd name="T6" fmla="*/ 45 w 48"/>
                <a:gd name="T7" fmla="*/ 2 h 15"/>
                <a:gd name="T8" fmla="*/ 47 w 48"/>
                <a:gd name="T9" fmla="*/ 2 h 15"/>
                <a:gd name="T10" fmla="*/ 48 w 48"/>
                <a:gd name="T11" fmla="*/ 0 h 15"/>
                <a:gd name="T12" fmla="*/ 48 w 48"/>
                <a:gd name="T13" fmla="*/ 9 h 15"/>
                <a:gd name="T14" fmla="*/ 47 w 48"/>
                <a:gd name="T15" fmla="*/ 11 h 15"/>
                <a:gd name="T16" fmla="*/ 45 w 48"/>
                <a:gd name="T17" fmla="*/ 13 h 15"/>
                <a:gd name="T18" fmla="*/ 39 w 48"/>
                <a:gd name="T19" fmla="*/ 15 h 15"/>
                <a:gd name="T20" fmla="*/ 33 w 48"/>
                <a:gd name="T21" fmla="*/ 15 h 15"/>
                <a:gd name="T22" fmla="*/ 23 w 48"/>
                <a:gd name="T23" fmla="*/ 13 h 15"/>
                <a:gd name="T24" fmla="*/ 12 w 48"/>
                <a:gd name="T25" fmla="*/ 11 h 15"/>
                <a:gd name="T26" fmla="*/ 4 w 48"/>
                <a:gd name="T27" fmla="*/ 9 h 15"/>
                <a:gd name="T28" fmla="*/ 0 w 48"/>
                <a:gd name="T29" fmla="*/ 7 h 15"/>
                <a:gd name="T30" fmla="*/ 10 w 48"/>
                <a:gd name="T31" fmla="*/ 3 h 15"/>
                <a:gd name="T32" fmla="*/ 25 w 48"/>
                <a:gd name="T33" fmla="*/ 2 h 15"/>
                <a:gd name="T34" fmla="*/ 41 w 48"/>
                <a:gd name="T3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15">
                  <a:moveTo>
                    <a:pt x="41" y="0"/>
                  </a:moveTo>
                  <a:lnTo>
                    <a:pt x="43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7" y="2"/>
                  </a:lnTo>
                  <a:lnTo>
                    <a:pt x="48" y="0"/>
                  </a:lnTo>
                  <a:lnTo>
                    <a:pt x="48" y="9"/>
                  </a:lnTo>
                  <a:lnTo>
                    <a:pt x="47" y="11"/>
                  </a:lnTo>
                  <a:lnTo>
                    <a:pt x="45" y="13"/>
                  </a:lnTo>
                  <a:lnTo>
                    <a:pt x="39" y="15"/>
                  </a:lnTo>
                  <a:lnTo>
                    <a:pt x="33" y="15"/>
                  </a:lnTo>
                  <a:lnTo>
                    <a:pt x="23" y="13"/>
                  </a:lnTo>
                  <a:lnTo>
                    <a:pt x="12" y="11"/>
                  </a:lnTo>
                  <a:lnTo>
                    <a:pt x="4" y="9"/>
                  </a:lnTo>
                  <a:lnTo>
                    <a:pt x="0" y="7"/>
                  </a:lnTo>
                  <a:lnTo>
                    <a:pt x="10" y="3"/>
                  </a:lnTo>
                  <a:lnTo>
                    <a:pt x="25" y="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7" name="Freeform 1551"/>
            <p:cNvSpPr>
              <a:spLocks/>
            </p:cNvSpPr>
            <p:nvPr/>
          </p:nvSpPr>
          <p:spPr bwMode="auto">
            <a:xfrm>
              <a:off x="3006724" y="1955799"/>
              <a:ext cx="92075" cy="69850"/>
            </a:xfrm>
            <a:custGeom>
              <a:avLst/>
              <a:gdLst>
                <a:gd name="T0" fmla="*/ 15 w 58"/>
                <a:gd name="T1" fmla="*/ 0 h 44"/>
                <a:gd name="T2" fmla="*/ 17 w 58"/>
                <a:gd name="T3" fmla="*/ 3 h 44"/>
                <a:gd name="T4" fmla="*/ 21 w 58"/>
                <a:gd name="T5" fmla="*/ 5 h 44"/>
                <a:gd name="T6" fmla="*/ 27 w 58"/>
                <a:gd name="T7" fmla="*/ 7 h 44"/>
                <a:gd name="T8" fmla="*/ 33 w 58"/>
                <a:gd name="T9" fmla="*/ 9 h 44"/>
                <a:gd name="T10" fmla="*/ 37 w 58"/>
                <a:gd name="T11" fmla="*/ 9 h 44"/>
                <a:gd name="T12" fmla="*/ 37 w 58"/>
                <a:gd name="T13" fmla="*/ 13 h 44"/>
                <a:gd name="T14" fmla="*/ 40 w 58"/>
                <a:gd name="T15" fmla="*/ 15 h 44"/>
                <a:gd name="T16" fmla="*/ 42 w 58"/>
                <a:gd name="T17" fmla="*/ 17 h 44"/>
                <a:gd name="T18" fmla="*/ 46 w 58"/>
                <a:gd name="T19" fmla="*/ 17 h 44"/>
                <a:gd name="T20" fmla="*/ 50 w 58"/>
                <a:gd name="T21" fmla="*/ 17 h 44"/>
                <a:gd name="T22" fmla="*/ 52 w 58"/>
                <a:gd name="T23" fmla="*/ 17 h 44"/>
                <a:gd name="T24" fmla="*/ 56 w 58"/>
                <a:gd name="T25" fmla="*/ 19 h 44"/>
                <a:gd name="T26" fmla="*/ 58 w 58"/>
                <a:gd name="T27" fmla="*/ 21 h 44"/>
                <a:gd name="T28" fmla="*/ 58 w 58"/>
                <a:gd name="T29" fmla="*/ 23 h 44"/>
                <a:gd name="T30" fmla="*/ 58 w 58"/>
                <a:gd name="T31" fmla="*/ 26 h 44"/>
                <a:gd name="T32" fmla="*/ 58 w 58"/>
                <a:gd name="T33" fmla="*/ 30 h 44"/>
                <a:gd name="T34" fmla="*/ 58 w 58"/>
                <a:gd name="T35" fmla="*/ 34 h 44"/>
                <a:gd name="T36" fmla="*/ 58 w 58"/>
                <a:gd name="T37" fmla="*/ 40 h 44"/>
                <a:gd name="T38" fmla="*/ 42 w 58"/>
                <a:gd name="T39" fmla="*/ 42 h 44"/>
                <a:gd name="T40" fmla="*/ 29 w 58"/>
                <a:gd name="T41" fmla="*/ 44 h 44"/>
                <a:gd name="T42" fmla="*/ 19 w 58"/>
                <a:gd name="T43" fmla="*/ 44 h 44"/>
                <a:gd name="T44" fmla="*/ 15 w 58"/>
                <a:gd name="T45" fmla="*/ 40 h 44"/>
                <a:gd name="T46" fmla="*/ 15 w 58"/>
                <a:gd name="T47" fmla="*/ 36 h 44"/>
                <a:gd name="T48" fmla="*/ 19 w 58"/>
                <a:gd name="T49" fmla="*/ 34 h 44"/>
                <a:gd name="T50" fmla="*/ 21 w 58"/>
                <a:gd name="T51" fmla="*/ 32 h 44"/>
                <a:gd name="T52" fmla="*/ 17 w 58"/>
                <a:gd name="T53" fmla="*/ 28 h 44"/>
                <a:gd name="T54" fmla="*/ 12 w 58"/>
                <a:gd name="T55" fmla="*/ 26 h 44"/>
                <a:gd name="T56" fmla="*/ 8 w 58"/>
                <a:gd name="T57" fmla="*/ 23 h 44"/>
                <a:gd name="T58" fmla="*/ 4 w 58"/>
                <a:gd name="T59" fmla="*/ 19 h 44"/>
                <a:gd name="T60" fmla="*/ 2 w 58"/>
                <a:gd name="T61" fmla="*/ 15 h 44"/>
                <a:gd name="T62" fmla="*/ 0 w 58"/>
                <a:gd name="T63" fmla="*/ 9 h 44"/>
                <a:gd name="T64" fmla="*/ 2 w 58"/>
                <a:gd name="T65" fmla="*/ 5 h 44"/>
                <a:gd name="T66" fmla="*/ 4 w 58"/>
                <a:gd name="T67" fmla="*/ 3 h 44"/>
                <a:gd name="T68" fmla="*/ 8 w 58"/>
                <a:gd name="T69" fmla="*/ 1 h 44"/>
                <a:gd name="T70" fmla="*/ 12 w 58"/>
                <a:gd name="T71" fmla="*/ 0 h 44"/>
                <a:gd name="T72" fmla="*/ 15 w 58"/>
                <a:gd name="T7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" h="44">
                  <a:moveTo>
                    <a:pt x="15" y="0"/>
                  </a:moveTo>
                  <a:lnTo>
                    <a:pt x="17" y="3"/>
                  </a:lnTo>
                  <a:lnTo>
                    <a:pt x="21" y="5"/>
                  </a:lnTo>
                  <a:lnTo>
                    <a:pt x="27" y="7"/>
                  </a:lnTo>
                  <a:lnTo>
                    <a:pt x="33" y="9"/>
                  </a:lnTo>
                  <a:lnTo>
                    <a:pt x="37" y="9"/>
                  </a:lnTo>
                  <a:lnTo>
                    <a:pt x="37" y="13"/>
                  </a:lnTo>
                  <a:lnTo>
                    <a:pt x="40" y="15"/>
                  </a:lnTo>
                  <a:lnTo>
                    <a:pt x="42" y="17"/>
                  </a:lnTo>
                  <a:lnTo>
                    <a:pt x="46" y="17"/>
                  </a:lnTo>
                  <a:lnTo>
                    <a:pt x="50" y="17"/>
                  </a:lnTo>
                  <a:lnTo>
                    <a:pt x="52" y="17"/>
                  </a:lnTo>
                  <a:lnTo>
                    <a:pt x="56" y="19"/>
                  </a:lnTo>
                  <a:lnTo>
                    <a:pt x="58" y="21"/>
                  </a:lnTo>
                  <a:lnTo>
                    <a:pt x="58" y="23"/>
                  </a:lnTo>
                  <a:lnTo>
                    <a:pt x="58" y="26"/>
                  </a:lnTo>
                  <a:lnTo>
                    <a:pt x="58" y="30"/>
                  </a:lnTo>
                  <a:lnTo>
                    <a:pt x="58" y="34"/>
                  </a:lnTo>
                  <a:lnTo>
                    <a:pt x="58" y="40"/>
                  </a:lnTo>
                  <a:lnTo>
                    <a:pt x="42" y="42"/>
                  </a:lnTo>
                  <a:lnTo>
                    <a:pt x="29" y="44"/>
                  </a:lnTo>
                  <a:lnTo>
                    <a:pt x="19" y="44"/>
                  </a:lnTo>
                  <a:lnTo>
                    <a:pt x="15" y="40"/>
                  </a:lnTo>
                  <a:lnTo>
                    <a:pt x="15" y="36"/>
                  </a:lnTo>
                  <a:lnTo>
                    <a:pt x="19" y="34"/>
                  </a:lnTo>
                  <a:lnTo>
                    <a:pt x="21" y="32"/>
                  </a:lnTo>
                  <a:lnTo>
                    <a:pt x="17" y="28"/>
                  </a:lnTo>
                  <a:lnTo>
                    <a:pt x="12" y="26"/>
                  </a:lnTo>
                  <a:lnTo>
                    <a:pt x="8" y="23"/>
                  </a:lnTo>
                  <a:lnTo>
                    <a:pt x="4" y="19"/>
                  </a:lnTo>
                  <a:lnTo>
                    <a:pt x="2" y="15"/>
                  </a:lnTo>
                  <a:lnTo>
                    <a:pt x="0" y="9"/>
                  </a:lnTo>
                  <a:lnTo>
                    <a:pt x="2" y="5"/>
                  </a:lnTo>
                  <a:lnTo>
                    <a:pt x="4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8" name="Freeform 1552"/>
            <p:cNvSpPr>
              <a:spLocks/>
            </p:cNvSpPr>
            <p:nvPr/>
          </p:nvSpPr>
          <p:spPr bwMode="auto">
            <a:xfrm>
              <a:off x="2973386" y="1887537"/>
              <a:ext cx="36513" cy="19050"/>
            </a:xfrm>
            <a:custGeom>
              <a:avLst/>
              <a:gdLst>
                <a:gd name="T0" fmla="*/ 10 w 23"/>
                <a:gd name="T1" fmla="*/ 0 h 12"/>
                <a:gd name="T2" fmla="*/ 17 w 23"/>
                <a:gd name="T3" fmla="*/ 0 h 12"/>
                <a:gd name="T4" fmla="*/ 23 w 23"/>
                <a:gd name="T5" fmla="*/ 0 h 12"/>
                <a:gd name="T6" fmla="*/ 23 w 23"/>
                <a:gd name="T7" fmla="*/ 12 h 12"/>
                <a:gd name="T8" fmla="*/ 11 w 23"/>
                <a:gd name="T9" fmla="*/ 12 h 12"/>
                <a:gd name="T10" fmla="*/ 8 w 23"/>
                <a:gd name="T11" fmla="*/ 12 h 12"/>
                <a:gd name="T12" fmla="*/ 4 w 23"/>
                <a:gd name="T13" fmla="*/ 10 h 12"/>
                <a:gd name="T14" fmla="*/ 2 w 23"/>
                <a:gd name="T15" fmla="*/ 6 h 12"/>
                <a:gd name="T16" fmla="*/ 0 w 23"/>
                <a:gd name="T17" fmla="*/ 0 h 12"/>
                <a:gd name="T18" fmla="*/ 10 w 23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2">
                  <a:moveTo>
                    <a:pt x="10" y="0"/>
                  </a:moveTo>
                  <a:lnTo>
                    <a:pt x="17" y="0"/>
                  </a:lnTo>
                  <a:lnTo>
                    <a:pt x="23" y="0"/>
                  </a:lnTo>
                  <a:lnTo>
                    <a:pt x="23" y="12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4" y="10"/>
                  </a:lnTo>
                  <a:lnTo>
                    <a:pt x="2" y="6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9" name="Freeform 1553"/>
            <p:cNvSpPr>
              <a:spLocks/>
            </p:cNvSpPr>
            <p:nvPr/>
          </p:nvSpPr>
          <p:spPr bwMode="auto">
            <a:xfrm>
              <a:off x="3070224" y="1803399"/>
              <a:ext cx="307975" cy="203200"/>
            </a:xfrm>
            <a:custGeom>
              <a:avLst/>
              <a:gdLst>
                <a:gd name="T0" fmla="*/ 75 w 194"/>
                <a:gd name="T1" fmla="*/ 5 h 128"/>
                <a:gd name="T2" fmla="*/ 85 w 194"/>
                <a:gd name="T3" fmla="*/ 17 h 128"/>
                <a:gd name="T4" fmla="*/ 91 w 194"/>
                <a:gd name="T5" fmla="*/ 28 h 128"/>
                <a:gd name="T6" fmla="*/ 104 w 194"/>
                <a:gd name="T7" fmla="*/ 32 h 128"/>
                <a:gd name="T8" fmla="*/ 119 w 194"/>
                <a:gd name="T9" fmla="*/ 32 h 128"/>
                <a:gd name="T10" fmla="*/ 127 w 194"/>
                <a:gd name="T11" fmla="*/ 42 h 128"/>
                <a:gd name="T12" fmla="*/ 131 w 194"/>
                <a:gd name="T13" fmla="*/ 48 h 128"/>
                <a:gd name="T14" fmla="*/ 135 w 194"/>
                <a:gd name="T15" fmla="*/ 36 h 128"/>
                <a:gd name="T16" fmla="*/ 148 w 194"/>
                <a:gd name="T17" fmla="*/ 38 h 128"/>
                <a:gd name="T18" fmla="*/ 150 w 194"/>
                <a:gd name="T19" fmla="*/ 48 h 128"/>
                <a:gd name="T20" fmla="*/ 154 w 194"/>
                <a:gd name="T21" fmla="*/ 53 h 128"/>
                <a:gd name="T22" fmla="*/ 156 w 194"/>
                <a:gd name="T23" fmla="*/ 61 h 128"/>
                <a:gd name="T24" fmla="*/ 152 w 194"/>
                <a:gd name="T25" fmla="*/ 65 h 128"/>
                <a:gd name="T26" fmla="*/ 158 w 194"/>
                <a:gd name="T27" fmla="*/ 67 h 128"/>
                <a:gd name="T28" fmla="*/ 164 w 194"/>
                <a:gd name="T29" fmla="*/ 65 h 128"/>
                <a:gd name="T30" fmla="*/ 177 w 194"/>
                <a:gd name="T31" fmla="*/ 69 h 128"/>
                <a:gd name="T32" fmla="*/ 194 w 194"/>
                <a:gd name="T33" fmla="*/ 74 h 128"/>
                <a:gd name="T34" fmla="*/ 192 w 194"/>
                <a:gd name="T35" fmla="*/ 86 h 128"/>
                <a:gd name="T36" fmla="*/ 183 w 194"/>
                <a:gd name="T37" fmla="*/ 88 h 128"/>
                <a:gd name="T38" fmla="*/ 167 w 194"/>
                <a:gd name="T39" fmla="*/ 94 h 128"/>
                <a:gd name="T40" fmla="*/ 154 w 194"/>
                <a:gd name="T41" fmla="*/ 107 h 128"/>
                <a:gd name="T42" fmla="*/ 142 w 194"/>
                <a:gd name="T43" fmla="*/ 105 h 128"/>
                <a:gd name="T44" fmla="*/ 139 w 194"/>
                <a:gd name="T45" fmla="*/ 96 h 128"/>
                <a:gd name="T46" fmla="*/ 135 w 194"/>
                <a:gd name="T47" fmla="*/ 107 h 128"/>
                <a:gd name="T48" fmla="*/ 141 w 194"/>
                <a:gd name="T49" fmla="*/ 117 h 128"/>
                <a:gd name="T50" fmla="*/ 127 w 194"/>
                <a:gd name="T51" fmla="*/ 124 h 128"/>
                <a:gd name="T52" fmla="*/ 112 w 194"/>
                <a:gd name="T53" fmla="*/ 117 h 128"/>
                <a:gd name="T54" fmla="*/ 104 w 194"/>
                <a:gd name="T55" fmla="*/ 124 h 128"/>
                <a:gd name="T56" fmla="*/ 91 w 194"/>
                <a:gd name="T57" fmla="*/ 128 h 128"/>
                <a:gd name="T58" fmla="*/ 75 w 194"/>
                <a:gd name="T59" fmla="*/ 126 h 128"/>
                <a:gd name="T60" fmla="*/ 66 w 194"/>
                <a:gd name="T61" fmla="*/ 117 h 128"/>
                <a:gd name="T62" fmla="*/ 75 w 194"/>
                <a:gd name="T63" fmla="*/ 113 h 128"/>
                <a:gd name="T64" fmla="*/ 56 w 194"/>
                <a:gd name="T65" fmla="*/ 109 h 128"/>
                <a:gd name="T66" fmla="*/ 46 w 194"/>
                <a:gd name="T67" fmla="*/ 97 h 128"/>
                <a:gd name="T68" fmla="*/ 73 w 194"/>
                <a:gd name="T69" fmla="*/ 88 h 128"/>
                <a:gd name="T70" fmla="*/ 85 w 194"/>
                <a:gd name="T71" fmla="*/ 82 h 128"/>
                <a:gd name="T72" fmla="*/ 64 w 194"/>
                <a:gd name="T73" fmla="*/ 80 h 128"/>
                <a:gd name="T74" fmla="*/ 54 w 194"/>
                <a:gd name="T75" fmla="*/ 84 h 128"/>
                <a:gd name="T76" fmla="*/ 45 w 194"/>
                <a:gd name="T77" fmla="*/ 82 h 128"/>
                <a:gd name="T78" fmla="*/ 35 w 194"/>
                <a:gd name="T79" fmla="*/ 80 h 128"/>
                <a:gd name="T80" fmla="*/ 25 w 194"/>
                <a:gd name="T81" fmla="*/ 82 h 128"/>
                <a:gd name="T82" fmla="*/ 23 w 194"/>
                <a:gd name="T83" fmla="*/ 76 h 128"/>
                <a:gd name="T84" fmla="*/ 37 w 194"/>
                <a:gd name="T85" fmla="*/ 69 h 128"/>
                <a:gd name="T86" fmla="*/ 4 w 194"/>
                <a:gd name="T87" fmla="*/ 59 h 128"/>
                <a:gd name="T88" fmla="*/ 14 w 194"/>
                <a:gd name="T89" fmla="*/ 49 h 128"/>
                <a:gd name="T90" fmla="*/ 25 w 194"/>
                <a:gd name="T91" fmla="*/ 53 h 128"/>
                <a:gd name="T92" fmla="*/ 33 w 194"/>
                <a:gd name="T93" fmla="*/ 51 h 128"/>
                <a:gd name="T94" fmla="*/ 29 w 194"/>
                <a:gd name="T95" fmla="*/ 48 h 128"/>
                <a:gd name="T96" fmla="*/ 12 w 194"/>
                <a:gd name="T97" fmla="*/ 42 h 128"/>
                <a:gd name="T98" fmla="*/ 8 w 194"/>
                <a:gd name="T99" fmla="*/ 32 h 128"/>
                <a:gd name="T100" fmla="*/ 16 w 194"/>
                <a:gd name="T101" fmla="*/ 28 h 128"/>
                <a:gd name="T102" fmla="*/ 27 w 194"/>
                <a:gd name="T103" fmla="*/ 30 h 128"/>
                <a:gd name="T104" fmla="*/ 39 w 194"/>
                <a:gd name="T105" fmla="*/ 34 h 128"/>
                <a:gd name="T106" fmla="*/ 45 w 194"/>
                <a:gd name="T107" fmla="*/ 30 h 128"/>
                <a:gd name="T108" fmla="*/ 35 w 194"/>
                <a:gd name="T109" fmla="*/ 26 h 128"/>
                <a:gd name="T110" fmla="*/ 25 w 194"/>
                <a:gd name="T111" fmla="*/ 26 h 128"/>
                <a:gd name="T112" fmla="*/ 20 w 194"/>
                <a:gd name="T113" fmla="*/ 21 h 128"/>
                <a:gd name="T114" fmla="*/ 27 w 194"/>
                <a:gd name="T115" fmla="*/ 15 h 128"/>
                <a:gd name="T116" fmla="*/ 39 w 194"/>
                <a:gd name="T117" fmla="*/ 13 h 128"/>
                <a:gd name="T118" fmla="*/ 50 w 194"/>
                <a:gd name="T119" fmla="*/ 11 h 128"/>
                <a:gd name="T120" fmla="*/ 39 w 194"/>
                <a:gd name="T121" fmla="*/ 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4" h="128">
                  <a:moveTo>
                    <a:pt x="35" y="0"/>
                  </a:moveTo>
                  <a:lnTo>
                    <a:pt x="56" y="1"/>
                  </a:lnTo>
                  <a:lnTo>
                    <a:pt x="75" y="5"/>
                  </a:lnTo>
                  <a:lnTo>
                    <a:pt x="79" y="7"/>
                  </a:lnTo>
                  <a:lnTo>
                    <a:pt x="83" y="11"/>
                  </a:lnTo>
                  <a:lnTo>
                    <a:pt x="85" y="17"/>
                  </a:lnTo>
                  <a:lnTo>
                    <a:pt x="87" y="21"/>
                  </a:lnTo>
                  <a:lnTo>
                    <a:pt x="89" y="26"/>
                  </a:lnTo>
                  <a:lnTo>
                    <a:pt x="91" y="28"/>
                  </a:lnTo>
                  <a:lnTo>
                    <a:pt x="94" y="32"/>
                  </a:lnTo>
                  <a:lnTo>
                    <a:pt x="100" y="32"/>
                  </a:lnTo>
                  <a:lnTo>
                    <a:pt x="104" y="32"/>
                  </a:lnTo>
                  <a:lnTo>
                    <a:pt x="110" y="32"/>
                  </a:lnTo>
                  <a:lnTo>
                    <a:pt x="114" y="30"/>
                  </a:lnTo>
                  <a:lnTo>
                    <a:pt x="119" y="32"/>
                  </a:lnTo>
                  <a:lnTo>
                    <a:pt x="123" y="34"/>
                  </a:lnTo>
                  <a:lnTo>
                    <a:pt x="125" y="38"/>
                  </a:lnTo>
                  <a:lnTo>
                    <a:pt x="127" y="42"/>
                  </a:lnTo>
                  <a:lnTo>
                    <a:pt x="127" y="46"/>
                  </a:lnTo>
                  <a:lnTo>
                    <a:pt x="129" y="48"/>
                  </a:lnTo>
                  <a:lnTo>
                    <a:pt x="131" y="48"/>
                  </a:lnTo>
                  <a:lnTo>
                    <a:pt x="137" y="48"/>
                  </a:lnTo>
                  <a:lnTo>
                    <a:pt x="137" y="44"/>
                  </a:lnTo>
                  <a:lnTo>
                    <a:pt x="135" y="36"/>
                  </a:lnTo>
                  <a:lnTo>
                    <a:pt x="141" y="36"/>
                  </a:lnTo>
                  <a:lnTo>
                    <a:pt x="146" y="38"/>
                  </a:lnTo>
                  <a:lnTo>
                    <a:pt x="148" y="38"/>
                  </a:lnTo>
                  <a:lnTo>
                    <a:pt x="148" y="40"/>
                  </a:lnTo>
                  <a:lnTo>
                    <a:pt x="150" y="44"/>
                  </a:lnTo>
                  <a:lnTo>
                    <a:pt x="150" y="48"/>
                  </a:lnTo>
                  <a:lnTo>
                    <a:pt x="150" y="49"/>
                  </a:lnTo>
                  <a:lnTo>
                    <a:pt x="152" y="51"/>
                  </a:lnTo>
                  <a:lnTo>
                    <a:pt x="154" y="53"/>
                  </a:lnTo>
                  <a:lnTo>
                    <a:pt x="156" y="55"/>
                  </a:lnTo>
                  <a:lnTo>
                    <a:pt x="156" y="57"/>
                  </a:lnTo>
                  <a:lnTo>
                    <a:pt x="156" y="61"/>
                  </a:lnTo>
                  <a:lnTo>
                    <a:pt x="154" y="63"/>
                  </a:lnTo>
                  <a:lnTo>
                    <a:pt x="154" y="65"/>
                  </a:lnTo>
                  <a:lnTo>
                    <a:pt x="152" y="65"/>
                  </a:lnTo>
                  <a:lnTo>
                    <a:pt x="154" y="67"/>
                  </a:lnTo>
                  <a:lnTo>
                    <a:pt x="154" y="67"/>
                  </a:lnTo>
                  <a:lnTo>
                    <a:pt x="158" y="67"/>
                  </a:lnTo>
                  <a:lnTo>
                    <a:pt x="160" y="67"/>
                  </a:lnTo>
                  <a:lnTo>
                    <a:pt x="162" y="65"/>
                  </a:lnTo>
                  <a:lnTo>
                    <a:pt x="164" y="65"/>
                  </a:lnTo>
                  <a:lnTo>
                    <a:pt x="167" y="65"/>
                  </a:lnTo>
                  <a:lnTo>
                    <a:pt x="171" y="67"/>
                  </a:lnTo>
                  <a:lnTo>
                    <a:pt x="177" y="69"/>
                  </a:lnTo>
                  <a:lnTo>
                    <a:pt x="183" y="72"/>
                  </a:lnTo>
                  <a:lnTo>
                    <a:pt x="189" y="74"/>
                  </a:lnTo>
                  <a:lnTo>
                    <a:pt x="194" y="74"/>
                  </a:lnTo>
                  <a:lnTo>
                    <a:pt x="194" y="78"/>
                  </a:lnTo>
                  <a:lnTo>
                    <a:pt x="194" y="82"/>
                  </a:lnTo>
                  <a:lnTo>
                    <a:pt x="192" y="86"/>
                  </a:lnTo>
                  <a:lnTo>
                    <a:pt x="190" y="88"/>
                  </a:lnTo>
                  <a:lnTo>
                    <a:pt x="187" y="88"/>
                  </a:lnTo>
                  <a:lnTo>
                    <a:pt x="183" y="88"/>
                  </a:lnTo>
                  <a:lnTo>
                    <a:pt x="179" y="88"/>
                  </a:lnTo>
                  <a:lnTo>
                    <a:pt x="173" y="90"/>
                  </a:lnTo>
                  <a:lnTo>
                    <a:pt x="167" y="94"/>
                  </a:lnTo>
                  <a:lnTo>
                    <a:pt x="162" y="99"/>
                  </a:lnTo>
                  <a:lnTo>
                    <a:pt x="158" y="103"/>
                  </a:lnTo>
                  <a:lnTo>
                    <a:pt x="154" y="107"/>
                  </a:lnTo>
                  <a:lnTo>
                    <a:pt x="150" y="107"/>
                  </a:lnTo>
                  <a:lnTo>
                    <a:pt x="144" y="107"/>
                  </a:lnTo>
                  <a:lnTo>
                    <a:pt x="142" y="105"/>
                  </a:lnTo>
                  <a:lnTo>
                    <a:pt x="141" y="103"/>
                  </a:lnTo>
                  <a:lnTo>
                    <a:pt x="141" y="99"/>
                  </a:lnTo>
                  <a:lnTo>
                    <a:pt x="139" y="96"/>
                  </a:lnTo>
                  <a:lnTo>
                    <a:pt x="135" y="99"/>
                  </a:lnTo>
                  <a:lnTo>
                    <a:pt x="131" y="105"/>
                  </a:lnTo>
                  <a:lnTo>
                    <a:pt x="135" y="107"/>
                  </a:lnTo>
                  <a:lnTo>
                    <a:pt x="137" y="111"/>
                  </a:lnTo>
                  <a:lnTo>
                    <a:pt x="139" y="113"/>
                  </a:lnTo>
                  <a:lnTo>
                    <a:pt x="141" y="117"/>
                  </a:lnTo>
                  <a:lnTo>
                    <a:pt x="131" y="117"/>
                  </a:lnTo>
                  <a:lnTo>
                    <a:pt x="131" y="126"/>
                  </a:lnTo>
                  <a:lnTo>
                    <a:pt x="127" y="124"/>
                  </a:lnTo>
                  <a:lnTo>
                    <a:pt x="121" y="122"/>
                  </a:lnTo>
                  <a:lnTo>
                    <a:pt x="117" y="120"/>
                  </a:lnTo>
                  <a:lnTo>
                    <a:pt x="112" y="117"/>
                  </a:lnTo>
                  <a:lnTo>
                    <a:pt x="108" y="115"/>
                  </a:lnTo>
                  <a:lnTo>
                    <a:pt x="106" y="120"/>
                  </a:lnTo>
                  <a:lnTo>
                    <a:pt x="104" y="124"/>
                  </a:lnTo>
                  <a:lnTo>
                    <a:pt x="100" y="126"/>
                  </a:lnTo>
                  <a:lnTo>
                    <a:pt x="96" y="128"/>
                  </a:lnTo>
                  <a:lnTo>
                    <a:pt x="91" y="128"/>
                  </a:lnTo>
                  <a:lnTo>
                    <a:pt x="87" y="128"/>
                  </a:lnTo>
                  <a:lnTo>
                    <a:pt x="81" y="128"/>
                  </a:lnTo>
                  <a:lnTo>
                    <a:pt x="75" y="126"/>
                  </a:lnTo>
                  <a:lnTo>
                    <a:pt x="71" y="124"/>
                  </a:lnTo>
                  <a:lnTo>
                    <a:pt x="68" y="120"/>
                  </a:lnTo>
                  <a:lnTo>
                    <a:pt x="66" y="117"/>
                  </a:lnTo>
                  <a:lnTo>
                    <a:pt x="69" y="117"/>
                  </a:lnTo>
                  <a:lnTo>
                    <a:pt x="73" y="115"/>
                  </a:lnTo>
                  <a:lnTo>
                    <a:pt x="75" y="113"/>
                  </a:lnTo>
                  <a:lnTo>
                    <a:pt x="69" y="113"/>
                  </a:lnTo>
                  <a:lnTo>
                    <a:pt x="62" y="111"/>
                  </a:lnTo>
                  <a:lnTo>
                    <a:pt x="56" y="109"/>
                  </a:lnTo>
                  <a:lnTo>
                    <a:pt x="52" y="105"/>
                  </a:lnTo>
                  <a:lnTo>
                    <a:pt x="48" y="101"/>
                  </a:lnTo>
                  <a:lnTo>
                    <a:pt x="46" y="97"/>
                  </a:lnTo>
                  <a:lnTo>
                    <a:pt x="50" y="92"/>
                  </a:lnTo>
                  <a:lnTo>
                    <a:pt x="60" y="88"/>
                  </a:lnTo>
                  <a:lnTo>
                    <a:pt x="73" y="88"/>
                  </a:lnTo>
                  <a:lnTo>
                    <a:pt x="85" y="86"/>
                  </a:lnTo>
                  <a:lnTo>
                    <a:pt x="94" y="86"/>
                  </a:lnTo>
                  <a:lnTo>
                    <a:pt x="85" y="82"/>
                  </a:lnTo>
                  <a:lnTo>
                    <a:pt x="77" y="80"/>
                  </a:lnTo>
                  <a:lnTo>
                    <a:pt x="68" y="80"/>
                  </a:lnTo>
                  <a:lnTo>
                    <a:pt x="64" y="80"/>
                  </a:lnTo>
                  <a:lnTo>
                    <a:pt x="60" y="82"/>
                  </a:lnTo>
                  <a:lnTo>
                    <a:pt x="56" y="84"/>
                  </a:lnTo>
                  <a:lnTo>
                    <a:pt x="54" y="84"/>
                  </a:lnTo>
                  <a:lnTo>
                    <a:pt x="50" y="86"/>
                  </a:lnTo>
                  <a:lnTo>
                    <a:pt x="46" y="84"/>
                  </a:lnTo>
                  <a:lnTo>
                    <a:pt x="45" y="82"/>
                  </a:lnTo>
                  <a:lnTo>
                    <a:pt x="43" y="80"/>
                  </a:lnTo>
                  <a:lnTo>
                    <a:pt x="41" y="76"/>
                  </a:lnTo>
                  <a:lnTo>
                    <a:pt x="35" y="80"/>
                  </a:lnTo>
                  <a:lnTo>
                    <a:pt x="31" y="82"/>
                  </a:lnTo>
                  <a:lnTo>
                    <a:pt x="27" y="82"/>
                  </a:lnTo>
                  <a:lnTo>
                    <a:pt x="25" y="82"/>
                  </a:lnTo>
                  <a:lnTo>
                    <a:pt x="23" y="80"/>
                  </a:lnTo>
                  <a:lnTo>
                    <a:pt x="23" y="78"/>
                  </a:lnTo>
                  <a:lnTo>
                    <a:pt x="23" y="76"/>
                  </a:lnTo>
                  <a:lnTo>
                    <a:pt x="29" y="74"/>
                  </a:lnTo>
                  <a:lnTo>
                    <a:pt x="33" y="72"/>
                  </a:lnTo>
                  <a:lnTo>
                    <a:pt x="37" y="69"/>
                  </a:lnTo>
                  <a:lnTo>
                    <a:pt x="23" y="67"/>
                  </a:lnTo>
                  <a:lnTo>
                    <a:pt x="12" y="65"/>
                  </a:lnTo>
                  <a:lnTo>
                    <a:pt x="4" y="59"/>
                  </a:lnTo>
                  <a:lnTo>
                    <a:pt x="0" y="48"/>
                  </a:lnTo>
                  <a:lnTo>
                    <a:pt x="10" y="48"/>
                  </a:lnTo>
                  <a:lnTo>
                    <a:pt x="14" y="49"/>
                  </a:lnTo>
                  <a:lnTo>
                    <a:pt x="16" y="49"/>
                  </a:lnTo>
                  <a:lnTo>
                    <a:pt x="21" y="51"/>
                  </a:lnTo>
                  <a:lnTo>
                    <a:pt x="25" y="53"/>
                  </a:lnTo>
                  <a:lnTo>
                    <a:pt x="29" y="53"/>
                  </a:lnTo>
                  <a:lnTo>
                    <a:pt x="31" y="53"/>
                  </a:lnTo>
                  <a:lnTo>
                    <a:pt x="33" y="51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29" y="48"/>
                  </a:lnTo>
                  <a:lnTo>
                    <a:pt x="23" y="46"/>
                  </a:lnTo>
                  <a:lnTo>
                    <a:pt x="18" y="44"/>
                  </a:lnTo>
                  <a:lnTo>
                    <a:pt x="12" y="42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2" y="30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1" y="28"/>
                  </a:lnTo>
                  <a:lnTo>
                    <a:pt x="27" y="30"/>
                  </a:lnTo>
                  <a:lnTo>
                    <a:pt x="31" y="32"/>
                  </a:lnTo>
                  <a:lnTo>
                    <a:pt x="35" y="32"/>
                  </a:lnTo>
                  <a:lnTo>
                    <a:pt x="39" y="34"/>
                  </a:lnTo>
                  <a:lnTo>
                    <a:pt x="41" y="32"/>
                  </a:lnTo>
                  <a:lnTo>
                    <a:pt x="43" y="32"/>
                  </a:lnTo>
                  <a:lnTo>
                    <a:pt x="45" y="30"/>
                  </a:lnTo>
                  <a:lnTo>
                    <a:pt x="45" y="28"/>
                  </a:lnTo>
                  <a:lnTo>
                    <a:pt x="41" y="26"/>
                  </a:lnTo>
                  <a:lnTo>
                    <a:pt x="35" y="26"/>
                  </a:lnTo>
                  <a:lnTo>
                    <a:pt x="31" y="26"/>
                  </a:lnTo>
                  <a:lnTo>
                    <a:pt x="27" y="28"/>
                  </a:lnTo>
                  <a:lnTo>
                    <a:pt x="25" y="26"/>
                  </a:lnTo>
                  <a:lnTo>
                    <a:pt x="23" y="25"/>
                  </a:lnTo>
                  <a:lnTo>
                    <a:pt x="21" y="23"/>
                  </a:lnTo>
                  <a:lnTo>
                    <a:pt x="20" y="21"/>
                  </a:lnTo>
                  <a:lnTo>
                    <a:pt x="20" y="19"/>
                  </a:lnTo>
                  <a:lnTo>
                    <a:pt x="23" y="17"/>
                  </a:lnTo>
                  <a:lnTo>
                    <a:pt x="27" y="15"/>
                  </a:lnTo>
                  <a:lnTo>
                    <a:pt x="31" y="13"/>
                  </a:lnTo>
                  <a:lnTo>
                    <a:pt x="33" y="11"/>
                  </a:lnTo>
                  <a:lnTo>
                    <a:pt x="39" y="13"/>
                  </a:lnTo>
                  <a:lnTo>
                    <a:pt x="43" y="15"/>
                  </a:lnTo>
                  <a:lnTo>
                    <a:pt x="54" y="15"/>
                  </a:lnTo>
                  <a:lnTo>
                    <a:pt x="50" y="11"/>
                  </a:lnTo>
                  <a:lnTo>
                    <a:pt x="46" y="9"/>
                  </a:lnTo>
                  <a:lnTo>
                    <a:pt x="43" y="7"/>
                  </a:lnTo>
                  <a:lnTo>
                    <a:pt x="39" y="5"/>
                  </a:lnTo>
                  <a:lnTo>
                    <a:pt x="37" y="3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0" name="Freeform 1554"/>
            <p:cNvSpPr>
              <a:spLocks/>
            </p:cNvSpPr>
            <p:nvPr/>
          </p:nvSpPr>
          <p:spPr bwMode="auto">
            <a:xfrm>
              <a:off x="3317874" y="2662237"/>
              <a:ext cx="201613" cy="125413"/>
            </a:xfrm>
            <a:custGeom>
              <a:avLst/>
              <a:gdLst>
                <a:gd name="T0" fmla="*/ 38 w 127"/>
                <a:gd name="T1" fmla="*/ 6 h 79"/>
                <a:gd name="T2" fmla="*/ 44 w 127"/>
                <a:gd name="T3" fmla="*/ 13 h 79"/>
                <a:gd name="T4" fmla="*/ 50 w 127"/>
                <a:gd name="T5" fmla="*/ 15 h 79"/>
                <a:gd name="T6" fmla="*/ 63 w 127"/>
                <a:gd name="T7" fmla="*/ 21 h 79"/>
                <a:gd name="T8" fmla="*/ 86 w 127"/>
                <a:gd name="T9" fmla="*/ 29 h 79"/>
                <a:gd name="T10" fmla="*/ 98 w 127"/>
                <a:gd name="T11" fmla="*/ 40 h 79"/>
                <a:gd name="T12" fmla="*/ 100 w 127"/>
                <a:gd name="T13" fmla="*/ 46 h 79"/>
                <a:gd name="T14" fmla="*/ 105 w 127"/>
                <a:gd name="T15" fmla="*/ 52 h 79"/>
                <a:gd name="T16" fmla="*/ 115 w 127"/>
                <a:gd name="T17" fmla="*/ 54 h 79"/>
                <a:gd name="T18" fmla="*/ 125 w 127"/>
                <a:gd name="T19" fmla="*/ 57 h 79"/>
                <a:gd name="T20" fmla="*/ 121 w 127"/>
                <a:gd name="T21" fmla="*/ 63 h 79"/>
                <a:gd name="T22" fmla="*/ 107 w 127"/>
                <a:gd name="T23" fmla="*/ 65 h 79"/>
                <a:gd name="T24" fmla="*/ 96 w 127"/>
                <a:gd name="T25" fmla="*/ 65 h 79"/>
                <a:gd name="T26" fmla="*/ 88 w 127"/>
                <a:gd name="T27" fmla="*/ 65 h 79"/>
                <a:gd name="T28" fmla="*/ 82 w 127"/>
                <a:gd name="T29" fmla="*/ 61 h 79"/>
                <a:gd name="T30" fmla="*/ 75 w 127"/>
                <a:gd name="T31" fmla="*/ 56 h 79"/>
                <a:gd name="T32" fmla="*/ 69 w 127"/>
                <a:gd name="T33" fmla="*/ 52 h 79"/>
                <a:gd name="T34" fmla="*/ 65 w 127"/>
                <a:gd name="T35" fmla="*/ 57 h 79"/>
                <a:gd name="T36" fmla="*/ 57 w 127"/>
                <a:gd name="T37" fmla="*/ 67 h 79"/>
                <a:gd name="T38" fmla="*/ 46 w 127"/>
                <a:gd name="T39" fmla="*/ 75 h 79"/>
                <a:gd name="T40" fmla="*/ 36 w 127"/>
                <a:gd name="T41" fmla="*/ 75 h 79"/>
                <a:gd name="T42" fmla="*/ 34 w 127"/>
                <a:gd name="T43" fmla="*/ 79 h 79"/>
                <a:gd name="T44" fmla="*/ 29 w 127"/>
                <a:gd name="T45" fmla="*/ 79 h 79"/>
                <a:gd name="T46" fmla="*/ 27 w 127"/>
                <a:gd name="T47" fmla="*/ 75 h 79"/>
                <a:gd name="T48" fmla="*/ 27 w 127"/>
                <a:gd name="T49" fmla="*/ 67 h 79"/>
                <a:gd name="T50" fmla="*/ 11 w 127"/>
                <a:gd name="T51" fmla="*/ 65 h 79"/>
                <a:gd name="T52" fmla="*/ 0 w 127"/>
                <a:gd name="T53" fmla="*/ 67 h 79"/>
                <a:gd name="T54" fmla="*/ 2 w 127"/>
                <a:gd name="T55" fmla="*/ 59 h 79"/>
                <a:gd name="T56" fmla="*/ 8 w 127"/>
                <a:gd name="T57" fmla="*/ 57 h 79"/>
                <a:gd name="T58" fmla="*/ 9 w 127"/>
                <a:gd name="T59" fmla="*/ 56 h 79"/>
                <a:gd name="T60" fmla="*/ 13 w 127"/>
                <a:gd name="T61" fmla="*/ 50 h 79"/>
                <a:gd name="T62" fmla="*/ 15 w 127"/>
                <a:gd name="T63" fmla="*/ 36 h 79"/>
                <a:gd name="T64" fmla="*/ 19 w 127"/>
                <a:gd name="T65" fmla="*/ 15 h 79"/>
                <a:gd name="T66" fmla="*/ 36 w 127"/>
                <a:gd name="T6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79">
                  <a:moveTo>
                    <a:pt x="36" y="0"/>
                  </a:moveTo>
                  <a:lnTo>
                    <a:pt x="38" y="6"/>
                  </a:lnTo>
                  <a:lnTo>
                    <a:pt x="40" y="9"/>
                  </a:lnTo>
                  <a:lnTo>
                    <a:pt x="44" y="13"/>
                  </a:lnTo>
                  <a:lnTo>
                    <a:pt x="46" y="17"/>
                  </a:lnTo>
                  <a:lnTo>
                    <a:pt x="50" y="15"/>
                  </a:lnTo>
                  <a:lnTo>
                    <a:pt x="52" y="11"/>
                  </a:lnTo>
                  <a:lnTo>
                    <a:pt x="63" y="21"/>
                  </a:lnTo>
                  <a:lnTo>
                    <a:pt x="75" y="25"/>
                  </a:lnTo>
                  <a:lnTo>
                    <a:pt x="86" y="29"/>
                  </a:lnTo>
                  <a:lnTo>
                    <a:pt x="96" y="36"/>
                  </a:lnTo>
                  <a:lnTo>
                    <a:pt x="98" y="40"/>
                  </a:lnTo>
                  <a:lnTo>
                    <a:pt x="98" y="44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5" y="52"/>
                  </a:lnTo>
                  <a:lnTo>
                    <a:pt x="111" y="54"/>
                  </a:lnTo>
                  <a:lnTo>
                    <a:pt x="115" y="54"/>
                  </a:lnTo>
                  <a:lnTo>
                    <a:pt x="121" y="56"/>
                  </a:lnTo>
                  <a:lnTo>
                    <a:pt x="125" y="57"/>
                  </a:lnTo>
                  <a:lnTo>
                    <a:pt x="127" y="59"/>
                  </a:lnTo>
                  <a:lnTo>
                    <a:pt x="121" y="63"/>
                  </a:lnTo>
                  <a:lnTo>
                    <a:pt x="113" y="65"/>
                  </a:lnTo>
                  <a:lnTo>
                    <a:pt x="107" y="65"/>
                  </a:lnTo>
                  <a:lnTo>
                    <a:pt x="100" y="65"/>
                  </a:lnTo>
                  <a:lnTo>
                    <a:pt x="96" y="65"/>
                  </a:lnTo>
                  <a:lnTo>
                    <a:pt x="90" y="65"/>
                  </a:lnTo>
                  <a:lnTo>
                    <a:pt x="88" y="65"/>
                  </a:lnTo>
                  <a:lnTo>
                    <a:pt x="86" y="63"/>
                  </a:lnTo>
                  <a:lnTo>
                    <a:pt x="82" y="61"/>
                  </a:lnTo>
                  <a:lnTo>
                    <a:pt x="79" y="59"/>
                  </a:lnTo>
                  <a:lnTo>
                    <a:pt x="75" y="56"/>
                  </a:lnTo>
                  <a:lnTo>
                    <a:pt x="71" y="54"/>
                  </a:lnTo>
                  <a:lnTo>
                    <a:pt x="69" y="52"/>
                  </a:lnTo>
                  <a:lnTo>
                    <a:pt x="65" y="52"/>
                  </a:lnTo>
                  <a:lnTo>
                    <a:pt x="65" y="57"/>
                  </a:lnTo>
                  <a:lnTo>
                    <a:pt x="61" y="63"/>
                  </a:lnTo>
                  <a:lnTo>
                    <a:pt x="57" y="67"/>
                  </a:lnTo>
                  <a:lnTo>
                    <a:pt x="52" y="71"/>
                  </a:lnTo>
                  <a:lnTo>
                    <a:pt x="46" y="75"/>
                  </a:lnTo>
                  <a:lnTo>
                    <a:pt x="40" y="75"/>
                  </a:lnTo>
                  <a:lnTo>
                    <a:pt x="36" y="75"/>
                  </a:lnTo>
                  <a:lnTo>
                    <a:pt x="34" y="77"/>
                  </a:lnTo>
                  <a:lnTo>
                    <a:pt x="34" y="79"/>
                  </a:lnTo>
                  <a:lnTo>
                    <a:pt x="33" y="79"/>
                  </a:lnTo>
                  <a:lnTo>
                    <a:pt x="29" y="79"/>
                  </a:lnTo>
                  <a:lnTo>
                    <a:pt x="27" y="77"/>
                  </a:lnTo>
                  <a:lnTo>
                    <a:pt x="27" y="75"/>
                  </a:lnTo>
                  <a:lnTo>
                    <a:pt x="27" y="71"/>
                  </a:lnTo>
                  <a:lnTo>
                    <a:pt x="27" y="67"/>
                  </a:lnTo>
                  <a:lnTo>
                    <a:pt x="19" y="65"/>
                  </a:lnTo>
                  <a:lnTo>
                    <a:pt x="11" y="65"/>
                  </a:lnTo>
                  <a:lnTo>
                    <a:pt x="6" y="67"/>
                  </a:lnTo>
                  <a:lnTo>
                    <a:pt x="0" y="67"/>
                  </a:lnTo>
                  <a:lnTo>
                    <a:pt x="2" y="63"/>
                  </a:lnTo>
                  <a:lnTo>
                    <a:pt x="2" y="59"/>
                  </a:lnTo>
                  <a:lnTo>
                    <a:pt x="4" y="57"/>
                  </a:lnTo>
                  <a:lnTo>
                    <a:pt x="8" y="57"/>
                  </a:lnTo>
                  <a:lnTo>
                    <a:pt x="8" y="56"/>
                  </a:lnTo>
                  <a:lnTo>
                    <a:pt x="9" y="56"/>
                  </a:lnTo>
                  <a:lnTo>
                    <a:pt x="11" y="52"/>
                  </a:lnTo>
                  <a:lnTo>
                    <a:pt x="13" y="50"/>
                  </a:lnTo>
                  <a:lnTo>
                    <a:pt x="15" y="46"/>
                  </a:lnTo>
                  <a:lnTo>
                    <a:pt x="15" y="36"/>
                  </a:lnTo>
                  <a:lnTo>
                    <a:pt x="15" y="27"/>
                  </a:lnTo>
                  <a:lnTo>
                    <a:pt x="19" y="15"/>
                  </a:lnTo>
                  <a:lnTo>
                    <a:pt x="25" y="6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1" name="Freeform 1555"/>
            <p:cNvSpPr>
              <a:spLocks/>
            </p:cNvSpPr>
            <p:nvPr/>
          </p:nvSpPr>
          <p:spPr bwMode="auto">
            <a:xfrm>
              <a:off x="3603624" y="2549524"/>
              <a:ext cx="61913" cy="50800"/>
            </a:xfrm>
            <a:custGeom>
              <a:avLst/>
              <a:gdLst>
                <a:gd name="T0" fmla="*/ 20 w 39"/>
                <a:gd name="T1" fmla="*/ 0 h 32"/>
                <a:gd name="T2" fmla="*/ 29 w 39"/>
                <a:gd name="T3" fmla="*/ 2 h 32"/>
                <a:gd name="T4" fmla="*/ 35 w 39"/>
                <a:gd name="T5" fmla="*/ 9 h 32"/>
                <a:gd name="T6" fmla="*/ 39 w 39"/>
                <a:gd name="T7" fmla="*/ 19 h 32"/>
                <a:gd name="T8" fmla="*/ 37 w 39"/>
                <a:gd name="T9" fmla="*/ 21 h 32"/>
                <a:gd name="T10" fmla="*/ 35 w 39"/>
                <a:gd name="T11" fmla="*/ 25 h 32"/>
                <a:gd name="T12" fmla="*/ 29 w 39"/>
                <a:gd name="T13" fmla="*/ 27 h 32"/>
                <a:gd name="T14" fmla="*/ 25 w 39"/>
                <a:gd name="T15" fmla="*/ 31 h 32"/>
                <a:gd name="T16" fmla="*/ 20 w 39"/>
                <a:gd name="T17" fmla="*/ 32 h 32"/>
                <a:gd name="T18" fmla="*/ 16 w 39"/>
                <a:gd name="T19" fmla="*/ 32 h 32"/>
                <a:gd name="T20" fmla="*/ 10 w 39"/>
                <a:gd name="T21" fmla="*/ 31 h 32"/>
                <a:gd name="T22" fmla="*/ 6 w 39"/>
                <a:gd name="T23" fmla="*/ 29 h 32"/>
                <a:gd name="T24" fmla="*/ 2 w 39"/>
                <a:gd name="T25" fmla="*/ 25 h 32"/>
                <a:gd name="T26" fmla="*/ 0 w 39"/>
                <a:gd name="T27" fmla="*/ 23 h 32"/>
                <a:gd name="T28" fmla="*/ 0 w 39"/>
                <a:gd name="T29" fmla="*/ 19 h 32"/>
                <a:gd name="T30" fmla="*/ 2 w 39"/>
                <a:gd name="T31" fmla="*/ 7 h 32"/>
                <a:gd name="T32" fmla="*/ 10 w 39"/>
                <a:gd name="T33" fmla="*/ 2 h 32"/>
                <a:gd name="T34" fmla="*/ 20 w 39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2">
                  <a:moveTo>
                    <a:pt x="20" y="0"/>
                  </a:moveTo>
                  <a:lnTo>
                    <a:pt x="29" y="2"/>
                  </a:lnTo>
                  <a:lnTo>
                    <a:pt x="35" y="9"/>
                  </a:lnTo>
                  <a:lnTo>
                    <a:pt x="39" y="19"/>
                  </a:lnTo>
                  <a:lnTo>
                    <a:pt x="37" y="21"/>
                  </a:lnTo>
                  <a:lnTo>
                    <a:pt x="35" y="25"/>
                  </a:lnTo>
                  <a:lnTo>
                    <a:pt x="29" y="27"/>
                  </a:lnTo>
                  <a:lnTo>
                    <a:pt x="25" y="31"/>
                  </a:lnTo>
                  <a:lnTo>
                    <a:pt x="20" y="32"/>
                  </a:lnTo>
                  <a:lnTo>
                    <a:pt x="16" y="32"/>
                  </a:lnTo>
                  <a:lnTo>
                    <a:pt x="10" y="31"/>
                  </a:lnTo>
                  <a:lnTo>
                    <a:pt x="6" y="29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2" y="7"/>
                  </a:lnTo>
                  <a:lnTo>
                    <a:pt x="1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2" name="Freeform 1556"/>
            <p:cNvSpPr>
              <a:spLocks/>
            </p:cNvSpPr>
            <p:nvPr/>
          </p:nvSpPr>
          <p:spPr bwMode="auto">
            <a:xfrm>
              <a:off x="3421061" y="2795587"/>
              <a:ext cx="49213" cy="36513"/>
            </a:xfrm>
            <a:custGeom>
              <a:avLst/>
              <a:gdLst>
                <a:gd name="T0" fmla="*/ 23 w 31"/>
                <a:gd name="T1" fmla="*/ 0 h 23"/>
                <a:gd name="T2" fmla="*/ 25 w 31"/>
                <a:gd name="T3" fmla="*/ 0 h 23"/>
                <a:gd name="T4" fmla="*/ 29 w 31"/>
                <a:gd name="T5" fmla="*/ 0 h 23"/>
                <a:gd name="T6" fmla="*/ 31 w 31"/>
                <a:gd name="T7" fmla="*/ 2 h 23"/>
                <a:gd name="T8" fmla="*/ 23 w 31"/>
                <a:gd name="T9" fmla="*/ 12 h 23"/>
                <a:gd name="T10" fmla="*/ 12 w 31"/>
                <a:gd name="T11" fmla="*/ 19 h 23"/>
                <a:gd name="T12" fmla="*/ 0 w 31"/>
                <a:gd name="T13" fmla="*/ 23 h 23"/>
                <a:gd name="T14" fmla="*/ 0 w 31"/>
                <a:gd name="T15" fmla="*/ 16 h 23"/>
                <a:gd name="T16" fmla="*/ 6 w 31"/>
                <a:gd name="T17" fmla="*/ 12 h 23"/>
                <a:gd name="T18" fmla="*/ 10 w 31"/>
                <a:gd name="T19" fmla="*/ 6 h 23"/>
                <a:gd name="T20" fmla="*/ 12 w 31"/>
                <a:gd name="T21" fmla="*/ 2 h 23"/>
                <a:gd name="T22" fmla="*/ 14 w 31"/>
                <a:gd name="T23" fmla="*/ 0 h 23"/>
                <a:gd name="T24" fmla="*/ 19 w 31"/>
                <a:gd name="T25" fmla="*/ 0 h 23"/>
                <a:gd name="T26" fmla="*/ 23 w 31"/>
                <a:gd name="T2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23">
                  <a:moveTo>
                    <a:pt x="23" y="0"/>
                  </a:moveTo>
                  <a:lnTo>
                    <a:pt x="25" y="0"/>
                  </a:lnTo>
                  <a:lnTo>
                    <a:pt x="29" y="0"/>
                  </a:lnTo>
                  <a:lnTo>
                    <a:pt x="31" y="2"/>
                  </a:lnTo>
                  <a:lnTo>
                    <a:pt x="23" y="12"/>
                  </a:lnTo>
                  <a:lnTo>
                    <a:pt x="12" y="19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6" y="12"/>
                  </a:lnTo>
                  <a:lnTo>
                    <a:pt x="10" y="6"/>
                  </a:lnTo>
                  <a:lnTo>
                    <a:pt x="12" y="2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3" name="Freeform 1557"/>
            <p:cNvSpPr>
              <a:spLocks/>
            </p:cNvSpPr>
            <p:nvPr/>
          </p:nvSpPr>
          <p:spPr bwMode="auto">
            <a:xfrm>
              <a:off x="3500436" y="2262187"/>
              <a:ext cx="134938" cy="55563"/>
            </a:xfrm>
            <a:custGeom>
              <a:avLst/>
              <a:gdLst>
                <a:gd name="T0" fmla="*/ 10 w 85"/>
                <a:gd name="T1" fmla="*/ 0 h 35"/>
                <a:gd name="T2" fmla="*/ 21 w 85"/>
                <a:gd name="T3" fmla="*/ 0 h 35"/>
                <a:gd name="T4" fmla="*/ 31 w 85"/>
                <a:gd name="T5" fmla="*/ 4 h 35"/>
                <a:gd name="T6" fmla="*/ 42 w 85"/>
                <a:gd name="T7" fmla="*/ 4 h 35"/>
                <a:gd name="T8" fmla="*/ 58 w 85"/>
                <a:gd name="T9" fmla="*/ 8 h 35"/>
                <a:gd name="T10" fmla="*/ 71 w 85"/>
                <a:gd name="T11" fmla="*/ 16 h 35"/>
                <a:gd name="T12" fmla="*/ 85 w 85"/>
                <a:gd name="T13" fmla="*/ 23 h 35"/>
                <a:gd name="T14" fmla="*/ 83 w 85"/>
                <a:gd name="T15" fmla="*/ 27 h 35"/>
                <a:gd name="T16" fmla="*/ 79 w 85"/>
                <a:gd name="T17" fmla="*/ 31 h 35"/>
                <a:gd name="T18" fmla="*/ 77 w 85"/>
                <a:gd name="T19" fmla="*/ 33 h 35"/>
                <a:gd name="T20" fmla="*/ 73 w 85"/>
                <a:gd name="T21" fmla="*/ 33 h 35"/>
                <a:gd name="T22" fmla="*/ 67 w 85"/>
                <a:gd name="T23" fmla="*/ 33 h 35"/>
                <a:gd name="T24" fmla="*/ 63 w 85"/>
                <a:gd name="T25" fmla="*/ 31 h 35"/>
                <a:gd name="T26" fmla="*/ 58 w 85"/>
                <a:gd name="T27" fmla="*/ 31 h 35"/>
                <a:gd name="T28" fmla="*/ 54 w 85"/>
                <a:gd name="T29" fmla="*/ 29 h 35"/>
                <a:gd name="T30" fmla="*/ 50 w 85"/>
                <a:gd name="T31" fmla="*/ 31 h 35"/>
                <a:gd name="T32" fmla="*/ 46 w 85"/>
                <a:gd name="T33" fmla="*/ 31 h 35"/>
                <a:gd name="T34" fmla="*/ 42 w 85"/>
                <a:gd name="T35" fmla="*/ 33 h 35"/>
                <a:gd name="T36" fmla="*/ 37 w 85"/>
                <a:gd name="T37" fmla="*/ 35 h 35"/>
                <a:gd name="T38" fmla="*/ 31 w 85"/>
                <a:gd name="T39" fmla="*/ 35 h 35"/>
                <a:gd name="T40" fmla="*/ 25 w 85"/>
                <a:gd name="T41" fmla="*/ 35 h 35"/>
                <a:gd name="T42" fmla="*/ 19 w 85"/>
                <a:gd name="T43" fmla="*/ 35 h 35"/>
                <a:gd name="T44" fmla="*/ 15 w 85"/>
                <a:gd name="T45" fmla="*/ 33 h 35"/>
                <a:gd name="T46" fmla="*/ 12 w 85"/>
                <a:gd name="T47" fmla="*/ 31 h 35"/>
                <a:gd name="T48" fmla="*/ 12 w 85"/>
                <a:gd name="T49" fmla="*/ 27 h 35"/>
                <a:gd name="T50" fmla="*/ 12 w 85"/>
                <a:gd name="T51" fmla="*/ 22 h 35"/>
                <a:gd name="T52" fmla="*/ 8 w 85"/>
                <a:gd name="T53" fmla="*/ 20 h 35"/>
                <a:gd name="T54" fmla="*/ 6 w 85"/>
                <a:gd name="T55" fmla="*/ 18 h 35"/>
                <a:gd name="T56" fmla="*/ 2 w 85"/>
                <a:gd name="T57" fmla="*/ 16 h 35"/>
                <a:gd name="T58" fmla="*/ 0 w 85"/>
                <a:gd name="T59" fmla="*/ 12 h 35"/>
                <a:gd name="T60" fmla="*/ 0 w 85"/>
                <a:gd name="T61" fmla="*/ 10 h 35"/>
                <a:gd name="T62" fmla="*/ 0 w 85"/>
                <a:gd name="T63" fmla="*/ 4 h 35"/>
                <a:gd name="T64" fmla="*/ 4 w 85"/>
                <a:gd name="T65" fmla="*/ 2 h 35"/>
                <a:gd name="T66" fmla="*/ 6 w 85"/>
                <a:gd name="T67" fmla="*/ 0 h 35"/>
                <a:gd name="T68" fmla="*/ 10 w 85"/>
                <a:gd name="T6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" h="35">
                  <a:moveTo>
                    <a:pt x="10" y="0"/>
                  </a:moveTo>
                  <a:lnTo>
                    <a:pt x="21" y="0"/>
                  </a:lnTo>
                  <a:lnTo>
                    <a:pt x="31" y="4"/>
                  </a:lnTo>
                  <a:lnTo>
                    <a:pt x="42" y="4"/>
                  </a:lnTo>
                  <a:lnTo>
                    <a:pt x="58" y="8"/>
                  </a:lnTo>
                  <a:lnTo>
                    <a:pt x="71" y="16"/>
                  </a:lnTo>
                  <a:lnTo>
                    <a:pt x="85" y="23"/>
                  </a:lnTo>
                  <a:lnTo>
                    <a:pt x="83" y="27"/>
                  </a:lnTo>
                  <a:lnTo>
                    <a:pt x="79" y="31"/>
                  </a:lnTo>
                  <a:lnTo>
                    <a:pt x="77" y="33"/>
                  </a:lnTo>
                  <a:lnTo>
                    <a:pt x="73" y="33"/>
                  </a:lnTo>
                  <a:lnTo>
                    <a:pt x="67" y="33"/>
                  </a:lnTo>
                  <a:lnTo>
                    <a:pt x="63" y="31"/>
                  </a:lnTo>
                  <a:lnTo>
                    <a:pt x="58" y="31"/>
                  </a:lnTo>
                  <a:lnTo>
                    <a:pt x="54" y="29"/>
                  </a:lnTo>
                  <a:lnTo>
                    <a:pt x="50" y="31"/>
                  </a:lnTo>
                  <a:lnTo>
                    <a:pt x="46" y="31"/>
                  </a:lnTo>
                  <a:lnTo>
                    <a:pt x="42" y="33"/>
                  </a:lnTo>
                  <a:lnTo>
                    <a:pt x="37" y="35"/>
                  </a:lnTo>
                  <a:lnTo>
                    <a:pt x="31" y="35"/>
                  </a:lnTo>
                  <a:lnTo>
                    <a:pt x="25" y="35"/>
                  </a:lnTo>
                  <a:lnTo>
                    <a:pt x="19" y="35"/>
                  </a:lnTo>
                  <a:lnTo>
                    <a:pt x="15" y="33"/>
                  </a:lnTo>
                  <a:lnTo>
                    <a:pt x="12" y="31"/>
                  </a:lnTo>
                  <a:lnTo>
                    <a:pt x="12" y="27"/>
                  </a:lnTo>
                  <a:lnTo>
                    <a:pt x="12" y="22"/>
                  </a:lnTo>
                  <a:lnTo>
                    <a:pt x="8" y="20"/>
                  </a:lnTo>
                  <a:lnTo>
                    <a:pt x="6" y="18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4" name="Freeform 1558"/>
            <p:cNvSpPr>
              <a:spLocks/>
            </p:cNvSpPr>
            <p:nvPr/>
          </p:nvSpPr>
          <p:spPr bwMode="auto">
            <a:xfrm>
              <a:off x="3513136" y="2824162"/>
              <a:ext cx="30163" cy="30163"/>
            </a:xfrm>
            <a:custGeom>
              <a:avLst/>
              <a:gdLst>
                <a:gd name="T0" fmla="*/ 9 w 19"/>
                <a:gd name="T1" fmla="*/ 0 h 19"/>
                <a:gd name="T2" fmla="*/ 13 w 19"/>
                <a:gd name="T3" fmla="*/ 0 h 19"/>
                <a:gd name="T4" fmla="*/ 17 w 19"/>
                <a:gd name="T5" fmla="*/ 1 h 19"/>
                <a:gd name="T6" fmla="*/ 19 w 19"/>
                <a:gd name="T7" fmla="*/ 3 h 19"/>
                <a:gd name="T8" fmla="*/ 17 w 19"/>
                <a:gd name="T9" fmla="*/ 7 h 19"/>
                <a:gd name="T10" fmla="*/ 15 w 19"/>
                <a:gd name="T11" fmla="*/ 11 h 19"/>
                <a:gd name="T12" fmla="*/ 13 w 19"/>
                <a:gd name="T13" fmla="*/ 15 h 19"/>
                <a:gd name="T14" fmla="*/ 11 w 19"/>
                <a:gd name="T15" fmla="*/ 17 h 19"/>
                <a:gd name="T16" fmla="*/ 9 w 19"/>
                <a:gd name="T17" fmla="*/ 19 h 19"/>
                <a:gd name="T18" fmla="*/ 7 w 19"/>
                <a:gd name="T19" fmla="*/ 17 h 19"/>
                <a:gd name="T20" fmla="*/ 6 w 19"/>
                <a:gd name="T21" fmla="*/ 15 h 19"/>
                <a:gd name="T22" fmla="*/ 4 w 19"/>
                <a:gd name="T23" fmla="*/ 13 h 19"/>
                <a:gd name="T24" fmla="*/ 2 w 19"/>
                <a:gd name="T25" fmla="*/ 11 h 19"/>
                <a:gd name="T26" fmla="*/ 0 w 19"/>
                <a:gd name="T27" fmla="*/ 9 h 19"/>
                <a:gd name="T28" fmla="*/ 0 w 19"/>
                <a:gd name="T29" fmla="*/ 9 h 19"/>
                <a:gd name="T30" fmla="*/ 0 w 19"/>
                <a:gd name="T31" fmla="*/ 5 h 19"/>
                <a:gd name="T32" fmla="*/ 2 w 19"/>
                <a:gd name="T33" fmla="*/ 1 h 19"/>
                <a:gd name="T34" fmla="*/ 6 w 19"/>
                <a:gd name="T35" fmla="*/ 0 h 19"/>
                <a:gd name="T36" fmla="*/ 9 w 19"/>
                <a:gd name="T3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19">
                  <a:moveTo>
                    <a:pt x="9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17" y="7"/>
                  </a:lnTo>
                  <a:lnTo>
                    <a:pt x="15" y="11"/>
                  </a:lnTo>
                  <a:lnTo>
                    <a:pt x="13" y="15"/>
                  </a:lnTo>
                  <a:lnTo>
                    <a:pt x="11" y="17"/>
                  </a:lnTo>
                  <a:lnTo>
                    <a:pt x="9" y="19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1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5" name="Freeform 1559"/>
            <p:cNvSpPr>
              <a:spLocks/>
            </p:cNvSpPr>
            <p:nvPr/>
          </p:nvSpPr>
          <p:spPr bwMode="auto">
            <a:xfrm>
              <a:off x="3675061" y="2552699"/>
              <a:ext cx="33338" cy="17463"/>
            </a:xfrm>
            <a:custGeom>
              <a:avLst/>
              <a:gdLst>
                <a:gd name="T0" fmla="*/ 7 w 21"/>
                <a:gd name="T1" fmla="*/ 0 h 11"/>
                <a:gd name="T2" fmla="*/ 13 w 21"/>
                <a:gd name="T3" fmla="*/ 2 h 11"/>
                <a:gd name="T4" fmla="*/ 15 w 21"/>
                <a:gd name="T5" fmla="*/ 4 h 11"/>
                <a:gd name="T6" fmla="*/ 19 w 21"/>
                <a:gd name="T7" fmla="*/ 7 h 11"/>
                <a:gd name="T8" fmla="*/ 21 w 21"/>
                <a:gd name="T9" fmla="*/ 9 h 11"/>
                <a:gd name="T10" fmla="*/ 17 w 21"/>
                <a:gd name="T11" fmla="*/ 11 h 11"/>
                <a:gd name="T12" fmla="*/ 15 w 21"/>
                <a:gd name="T13" fmla="*/ 11 h 11"/>
                <a:gd name="T14" fmla="*/ 13 w 21"/>
                <a:gd name="T15" fmla="*/ 11 h 11"/>
                <a:gd name="T16" fmla="*/ 11 w 21"/>
                <a:gd name="T17" fmla="*/ 11 h 11"/>
                <a:gd name="T18" fmla="*/ 7 w 21"/>
                <a:gd name="T19" fmla="*/ 11 h 11"/>
                <a:gd name="T20" fmla="*/ 5 w 21"/>
                <a:gd name="T21" fmla="*/ 11 h 11"/>
                <a:gd name="T22" fmla="*/ 1 w 21"/>
                <a:gd name="T23" fmla="*/ 11 h 11"/>
                <a:gd name="T24" fmla="*/ 1 w 21"/>
                <a:gd name="T25" fmla="*/ 9 h 11"/>
                <a:gd name="T26" fmla="*/ 0 w 21"/>
                <a:gd name="T27" fmla="*/ 7 h 11"/>
                <a:gd name="T28" fmla="*/ 1 w 21"/>
                <a:gd name="T29" fmla="*/ 5 h 11"/>
                <a:gd name="T30" fmla="*/ 3 w 21"/>
                <a:gd name="T31" fmla="*/ 4 h 11"/>
                <a:gd name="T32" fmla="*/ 5 w 21"/>
                <a:gd name="T33" fmla="*/ 2 h 11"/>
                <a:gd name="T34" fmla="*/ 7 w 21"/>
                <a:gd name="T3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11">
                  <a:moveTo>
                    <a:pt x="7" y="0"/>
                  </a:moveTo>
                  <a:lnTo>
                    <a:pt x="13" y="2"/>
                  </a:lnTo>
                  <a:lnTo>
                    <a:pt x="15" y="4"/>
                  </a:lnTo>
                  <a:lnTo>
                    <a:pt x="19" y="7"/>
                  </a:lnTo>
                  <a:lnTo>
                    <a:pt x="21" y="9"/>
                  </a:lnTo>
                  <a:lnTo>
                    <a:pt x="17" y="11"/>
                  </a:lnTo>
                  <a:lnTo>
                    <a:pt x="15" y="11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5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4"/>
                  </a:lnTo>
                  <a:lnTo>
                    <a:pt x="5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6" name="Freeform 1560"/>
            <p:cNvSpPr>
              <a:spLocks/>
            </p:cNvSpPr>
            <p:nvPr/>
          </p:nvSpPr>
          <p:spPr bwMode="auto">
            <a:xfrm>
              <a:off x="3543299" y="2493962"/>
              <a:ext cx="23813" cy="25400"/>
            </a:xfrm>
            <a:custGeom>
              <a:avLst/>
              <a:gdLst>
                <a:gd name="T0" fmla="*/ 15 w 15"/>
                <a:gd name="T1" fmla="*/ 0 h 16"/>
                <a:gd name="T2" fmla="*/ 13 w 15"/>
                <a:gd name="T3" fmla="*/ 6 h 16"/>
                <a:gd name="T4" fmla="*/ 11 w 15"/>
                <a:gd name="T5" fmla="*/ 12 h 16"/>
                <a:gd name="T6" fmla="*/ 8 w 15"/>
                <a:gd name="T7" fmla="*/ 14 h 16"/>
                <a:gd name="T8" fmla="*/ 2 w 15"/>
                <a:gd name="T9" fmla="*/ 16 h 16"/>
                <a:gd name="T10" fmla="*/ 0 w 15"/>
                <a:gd name="T11" fmla="*/ 16 h 16"/>
                <a:gd name="T12" fmla="*/ 0 w 15"/>
                <a:gd name="T13" fmla="*/ 14 h 16"/>
                <a:gd name="T14" fmla="*/ 2 w 15"/>
                <a:gd name="T15" fmla="*/ 12 h 16"/>
                <a:gd name="T16" fmla="*/ 4 w 15"/>
                <a:gd name="T17" fmla="*/ 8 h 16"/>
                <a:gd name="T18" fmla="*/ 6 w 15"/>
                <a:gd name="T19" fmla="*/ 6 h 16"/>
                <a:gd name="T20" fmla="*/ 10 w 15"/>
                <a:gd name="T21" fmla="*/ 4 h 16"/>
                <a:gd name="T22" fmla="*/ 13 w 15"/>
                <a:gd name="T23" fmla="*/ 2 h 16"/>
                <a:gd name="T24" fmla="*/ 15 w 15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6">
                  <a:moveTo>
                    <a:pt x="15" y="0"/>
                  </a:moveTo>
                  <a:lnTo>
                    <a:pt x="13" y="6"/>
                  </a:lnTo>
                  <a:lnTo>
                    <a:pt x="11" y="12"/>
                  </a:lnTo>
                  <a:lnTo>
                    <a:pt x="8" y="14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8"/>
                  </a:lnTo>
                  <a:lnTo>
                    <a:pt x="6" y="6"/>
                  </a:lnTo>
                  <a:lnTo>
                    <a:pt x="10" y="4"/>
                  </a:lnTo>
                  <a:lnTo>
                    <a:pt x="13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7" name="Freeform 1561"/>
            <p:cNvSpPr>
              <a:spLocks/>
            </p:cNvSpPr>
            <p:nvPr/>
          </p:nvSpPr>
          <p:spPr bwMode="auto">
            <a:xfrm>
              <a:off x="3238499" y="2259012"/>
              <a:ext cx="811213" cy="585788"/>
            </a:xfrm>
            <a:custGeom>
              <a:avLst/>
              <a:gdLst>
                <a:gd name="T0" fmla="*/ 83 w 511"/>
                <a:gd name="T1" fmla="*/ 6 h 369"/>
                <a:gd name="T2" fmla="*/ 59 w 511"/>
                <a:gd name="T3" fmla="*/ 39 h 369"/>
                <a:gd name="T4" fmla="*/ 65 w 511"/>
                <a:gd name="T5" fmla="*/ 56 h 369"/>
                <a:gd name="T6" fmla="*/ 71 w 511"/>
                <a:gd name="T7" fmla="*/ 68 h 369"/>
                <a:gd name="T8" fmla="*/ 83 w 511"/>
                <a:gd name="T9" fmla="*/ 50 h 369"/>
                <a:gd name="T10" fmla="*/ 109 w 511"/>
                <a:gd name="T11" fmla="*/ 10 h 369"/>
                <a:gd name="T12" fmla="*/ 167 w 511"/>
                <a:gd name="T13" fmla="*/ 43 h 369"/>
                <a:gd name="T14" fmla="*/ 175 w 511"/>
                <a:gd name="T15" fmla="*/ 50 h 369"/>
                <a:gd name="T16" fmla="*/ 196 w 511"/>
                <a:gd name="T17" fmla="*/ 54 h 369"/>
                <a:gd name="T18" fmla="*/ 217 w 511"/>
                <a:gd name="T19" fmla="*/ 39 h 369"/>
                <a:gd name="T20" fmla="*/ 284 w 511"/>
                <a:gd name="T21" fmla="*/ 66 h 369"/>
                <a:gd name="T22" fmla="*/ 334 w 511"/>
                <a:gd name="T23" fmla="*/ 79 h 369"/>
                <a:gd name="T24" fmla="*/ 372 w 511"/>
                <a:gd name="T25" fmla="*/ 104 h 369"/>
                <a:gd name="T26" fmla="*/ 411 w 511"/>
                <a:gd name="T27" fmla="*/ 131 h 369"/>
                <a:gd name="T28" fmla="*/ 392 w 511"/>
                <a:gd name="T29" fmla="*/ 144 h 369"/>
                <a:gd name="T30" fmla="*/ 417 w 511"/>
                <a:gd name="T31" fmla="*/ 148 h 369"/>
                <a:gd name="T32" fmla="*/ 403 w 511"/>
                <a:gd name="T33" fmla="*/ 167 h 369"/>
                <a:gd name="T34" fmla="*/ 438 w 511"/>
                <a:gd name="T35" fmla="*/ 190 h 369"/>
                <a:gd name="T36" fmla="*/ 457 w 511"/>
                <a:gd name="T37" fmla="*/ 212 h 369"/>
                <a:gd name="T38" fmla="*/ 482 w 511"/>
                <a:gd name="T39" fmla="*/ 212 h 369"/>
                <a:gd name="T40" fmla="*/ 505 w 511"/>
                <a:gd name="T41" fmla="*/ 221 h 369"/>
                <a:gd name="T42" fmla="*/ 505 w 511"/>
                <a:gd name="T43" fmla="*/ 242 h 369"/>
                <a:gd name="T44" fmla="*/ 493 w 511"/>
                <a:gd name="T45" fmla="*/ 250 h 369"/>
                <a:gd name="T46" fmla="*/ 480 w 511"/>
                <a:gd name="T47" fmla="*/ 260 h 369"/>
                <a:gd name="T48" fmla="*/ 470 w 511"/>
                <a:gd name="T49" fmla="*/ 277 h 369"/>
                <a:gd name="T50" fmla="*/ 409 w 511"/>
                <a:gd name="T51" fmla="*/ 235 h 369"/>
                <a:gd name="T52" fmla="*/ 399 w 511"/>
                <a:gd name="T53" fmla="*/ 244 h 369"/>
                <a:gd name="T54" fmla="*/ 403 w 511"/>
                <a:gd name="T55" fmla="*/ 252 h 369"/>
                <a:gd name="T56" fmla="*/ 411 w 511"/>
                <a:gd name="T57" fmla="*/ 271 h 369"/>
                <a:gd name="T58" fmla="*/ 434 w 511"/>
                <a:gd name="T59" fmla="*/ 285 h 369"/>
                <a:gd name="T60" fmla="*/ 449 w 511"/>
                <a:gd name="T61" fmla="*/ 300 h 369"/>
                <a:gd name="T62" fmla="*/ 457 w 511"/>
                <a:gd name="T63" fmla="*/ 311 h 369"/>
                <a:gd name="T64" fmla="*/ 453 w 511"/>
                <a:gd name="T65" fmla="*/ 338 h 369"/>
                <a:gd name="T66" fmla="*/ 394 w 511"/>
                <a:gd name="T67" fmla="*/ 319 h 369"/>
                <a:gd name="T68" fmla="*/ 428 w 511"/>
                <a:gd name="T69" fmla="*/ 365 h 369"/>
                <a:gd name="T70" fmla="*/ 419 w 511"/>
                <a:gd name="T71" fmla="*/ 363 h 369"/>
                <a:gd name="T72" fmla="*/ 351 w 511"/>
                <a:gd name="T73" fmla="*/ 340 h 369"/>
                <a:gd name="T74" fmla="*/ 298 w 511"/>
                <a:gd name="T75" fmla="*/ 298 h 369"/>
                <a:gd name="T76" fmla="*/ 265 w 511"/>
                <a:gd name="T77" fmla="*/ 296 h 369"/>
                <a:gd name="T78" fmla="*/ 250 w 511"/>
                <a:gd name="T79" fmla="*/ 296 h 369"/>
                <a:gd name="T80" fmla="*/ 223 w 511"/>
                <a:gd name="T81" fmla="*/ 298 h 369"/>
                <a:gd name="T82" fmla="*/ 223 w 511"/>
                <a:gd name="T83" fmla="*/ 275 h 369"/>
                <a:gd name="T84" fmla="*/ 265 w 511"/>
                <a:gd name="T85" fmla="*/ 269 h 369"/>
                <a:gd name="T86" fmla="*/ 290 w 511"/>
                <a:gd name="T87" fmla="*/ 258 h 369"/>
                <a:gd name="T88" fmla="*/ 286 w 511"/>
                <a:gd name="T89" fmla="*/ 240 h 369"/>
                <a:gd name="T90" fmla="*/ 303 w 511"/>
                <a:gd name="T91" fmla="*/ 229 h 369"/>
                <a:gd name="T92" fmla="*/ 301 w 511"/>
                <a:gd name="T93" fmla="*/ 185 h 369"/>
                <a:gd name="T94" fmla="*/ 251 w 511"/>
                <a:gd name="T95" fmla="*/ 167 h 369"/>
                <a:gd name="T96" fmla="*/ 238 w 511"/>
                <a:gd name="T97" fmla="*/ 162 h 369"/>
                <a:gd name="T98" fmla="*/ 253 w 511"/>
                <a:gd name="T99" fmla="*/ 154 h 369"/>
                <a:gd name="T100" fmla="*/ 203 w 511"/>
                <a:gd name="T101" fmla="*/ 121 h 369"/>
                <a:gd name="T102" fmla="*/ 177 w 511"/>
                <a:gd name="T103" fmla="*/ 144 h 369"/>
                <a:gd name="T104" fmla="*/ 173 w 511"/>
                <a:gd name="T105" fmla="*/ 129 h 369"/>
                <a:gd name="T106" fmla="*/ 69 w 511"/>
                <a:gd name="T107" fmla="*/ 127 h 369"/>
                <a:gd name="T108" fmla="*/ 25 w 511"/>
                <a:gd name="T109" fmla="*/ 108 h 369"/>
                <a:gd name="T110" fmla="*/ 27 w 511"/>
                <a:gd name="T111" fmla="*/ 98 h 369"/>
                <a:gd name="T112" fmla="*/ 13 w 511"/>
                <a:gd name="T113" fmla="*/ 87 h 369"/>
                <a:gd name="T114" fmla="*/ 0 w 511"/>
                <a:gd name="T115" fmla="*/ 71 h 369"/>
                <a:gd name="T116" fmla="*/ 8 w 511"/>
                <a:gd name="T117" fmla="*/ 45 h 369"/>
                <a:gd name="T118" fmla="*/ 17 w 511"/>
                <a:gd name="T119" fmla="*/ 24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1" h="369">
                  <a:moveTo>
                    <a:pt x="67" y="0"/>
                  </a:moveTo>
                  <a:lnTo>
                    <a:pt x="67" y="0"/>
                  </a:lnTo>
                  <a:lnTo>
                    <a:pt x="71" y="2"/>
                  </a:lnTo>
                  <a:lnTo>
                    <a:pt x="75" y="2"/>
                  </a:lnTo>
                  <a:lnTo>
                    <a:pt x="79" y="4"/>
                  </a:lnTo>
                  <a:lnTo>
                    <a:pt x="83" y="6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1" y="14"/>
                  </a:lnTo>
                  <a:lnTo>
                    <a:pt x="71" y="22"/>
                  </a:lnTo>
                  <a:lnTo>
                    <a:pt x="63" y="27"/>
                  </a:lnTo>
                  <a:lnTo>
                    <a:pt x="59" y="39"/>
                  </a:lnTo>
                  <a:lnTo>
                    <a:pt x="61" y="43"/>
                  </a:lnTo>
                  <a:lnTo>
                    <a:pt x="61" y="45"/>
                  </a:lnTo>
                  <a:lnTo>
                    <a:pt x="65" y="45"/>
                  </a:lnTo>
                  <a:lnTo>
                    <a:pt x="65" y="48"/>
                  </a:lnTo>
                  <a:lnTo>
                    <a:pt x="65" y="52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65" y="60"/>
                  </a:lnTo>
                  <a:lnTo>
                    <a:pt x="65" y="62"/>
                  </a:lnTo>
                  <a:lnTo>
                    <a:pt x="65" y="66"/>
                  </a:lnTo>
                  <a:lnTo>
                    <a:pt x="67" y="66"/>
                  </a:lnTo>
                  <a:lnTo>
                    <a:pt x="71" y="68"/>
                  </a:lnTo>
                  <a:lnTo>
                    <a:pt x="73" y="66"/>
                  </a:lnTo>
                  <a:lnTo>
                    <a:pt x="77" y="64"/>
                  </a:lnTo>
                  <a:lnTo>
                    <a:pt x="81" y="62"/>
                  </a:lnTo>
                  <a:lnTo>
                    <a:pt x="83" y="58"/>
                  </a:lnTo>
                  <a:lnTo>
                    <a:pt x="83" y="54"/>
                  </a:lnTo>
                  <a:lnTo>
                    <a:pt x="83" y="50"/>
                  </a:lnTo>
                  <a:lnTo>
                    <a:pt x="81" y="47"/>
                  </a:lnTo>
                  <a:lnTo>
                    <a:pt x="79" y="43"/>
                  </a:lnTo>
                  <a:lnTo>
                    <a:pt x="77" y="37"/>
                  </a:lnTo>
                  <a:lnTo>
                    <a:pt x="81" y="25"/>
                  </a:lnTo>
                  <a:lnTo>
                    <a:pt x="92" y="16"/>
                  </a:lnTo>
                  <a:lnTo>
                    <a:pt x="109" y="10"/>
                  </a:lnTo>
                  <a:lnTo>
                    <a:pt x="127" y="8"/>
                  </a:lnTo>
                  <a:lnTo>
                    <a:pt x="142" y="6"/>
                  </a:lnTo>
                  <a:lnTo>
                    <a:pt x="154" y="10"/>
                  </a:lnTo>
                  <a:lnTo>
                    <a:pt x="161" y="20"/>
                  </a:lnTo>
                  <a:lnTo>
                    <a:pt x="165" y="31"/>
                  </a:lnTo>
                  <a:lnTo>
                    <a:pt x="167" y="43"/>
                  </a:lnTo>
                  <a:lnTo>
                    <a:pt x="167" y="45"/>
                  </a:lnTo>
                  <a:lnTo>
                    <a:pt x="167" y="48"/>
                  </a:lnTo>
                  <a:lnTo>
                    <a:pt x="167" y="54"/>
                  </a:lnTo>
                  <a:lnTo>
                    <a:pt x="169" y="54"/>
                  </a:lnTo>
                  <a:lnTo>
                    <a:pt x="173" y="52"/>
                  </a:lnTo>
                  <a:lnTo>
                    <a:pt x="175" y="50"/>
                  </a:lnTo>
                  <a:lnTo>
                    <a:pt x="177" y="48"/>
                  </a:lnTo>
                  <a:lnTo>
                    <a:pt x="180" y="48"/>
                  </a:lnTo>
                  <a:lnTo>
                    <a:pt x="184" y="48"/>
                  </a:lnTo>
                  <a:lnTo>
                    <a:pt x="188" y="50"/>
                  </a:lnTo>
                  <a:lnTo>
                    <a:pt x="192" y="54"/>
                  </a:lnTo>
                  <a:lnTo>
                    <a:pt x="196" y="54"/>
                  </a:lnTo>
                  <a:lnTo>
                    <a:pt x="200" y="54"/>
                  </a:lnTo>
                  <a:lnTo>
                    <a:pt x="203" y="50"/>
                  </a:lnTo>
                  <a:lnTo>
                    <a:pt x="207" y="48"/>
                  </a:lnTo>
                  <a:lnTo>
                    <a:pt x="209" y="45"/>
                  </a:lnTo>
                  <a:lnTo>
                    <a:pt x="213" y="41"/>
                  </a:lnTo>
                  <a:lnTo>
                    <a:pt x="217" y="39"/>
                  </a:lnTo>
                  <a:lnTo>
                    <a:pt x="221" y="39"/>
                  </a:lnTo>
                  <a:lnTo>
                    <a:pt x="236" y="39"/>
                  </a:lnTo>
                  <a:lnTo>
                    <a:pt x="253" y="43"/>
                  </a:lnTo>
                  <a:lnTo>
                    <a:pt x="267" y="47"/>
                  </a:lnTo>
                  <a:lnTo>
                    <a:pt x="276" y="56"/>
                  </a:lnTo>
                  <a:lnTo>
                    <a:pt x="284" y="66"/>
                  </a:lnTo>
                  <a:lnTo>
                    <a:pt x="294" y="73"/>
                  </a:lnTo>
                  <a:lnTo>
                    <a:pt x="305" y="77"/>
                  </a:lnTo>
                  <a:lnTo>
                    <a:pt x="323" y="77"/>
                  </a:lnTo>
                  <a:lnTo>
                    <a:pt x="324" y="77"/>
                  </a:lnTo>
                  <a:lnTo>
                    <a:pt x="328" y="77"/>
                  </a:lnTo>
                  <a:lnTo>
                    <a:pt x="334" y="79"/>
                  </a:lnTo>
                  <a:lnTo>
                    <a:pt x="338" y="81"/>
                  </a:lnTo>
                  <a:lnTo>
                    <a:pt x="340" y="83"/>
                  </a:lnTo>
                  <a:lnTo>
                    <a:pt x="342" y="87"/>
                  </a:lnTo>
                  <a:lnTo>
                    <a:pt x="342" y="91"/>
                  </a:lnTo>
                  <a:lnTo>
                    <a:pt x="357" y="98"/>
                  </a:lnTo>
                  <a:lnTo>
                    <a:pt x="372" y="104"/>
                  </a:lnTo>
                  <a:lnTo>
                    <a:pt x="386" y="110"/>
                  </a:lnTo>
                  <a:lnTo>
                    <a:pt x="386" y="123"/>
                  </a:lnTo>
                  <a:lnTo>
                    <a:pt x="395" y="123"/>
                  </a:lnTo>
                  <a:lnTo>
                    <a:pt x="401" y="123"/>
                  </a:lnTo>
                  <a:lnTo>
                    <a:pt x="407" y="125"/>
                  </a:lnTo>
                  <a:lnTo>
                    <a:pt x="411" y="131"/>
                  </a:lnTo>
                  <a:lnTo>
                    <a:pt x="415" y="137"/>
                  </a:lnTo>
                  <a:lnTo>
                    <a:pt x="409" y="137"/>
                  </a:lnTo>
                  <a:lnTo>
                    <a:pt x="403" y="137"/>
                  </a:lnTo>
                  <a:lnTo>
                    <a:pt x="399" y="139"/>
                  </a:lnTo>
                  <a:lnTo>
                    <a:pt x="395" y="141"/>
                  </a:lnTo>
                  <a:lnTo>
                    <a:pt x="392" y="144"/>
                  </a:lnTo>
                  <a:lnTo>
                    <a:pt x="399" y="144"/>
                  </a:lnTo>
                  <a:lnTo>
                    <a:pt x="403" y="144"/>
                  </a:lnTo>
                  <a:lnTo>
                    <a:pt x="407" y="144"/>
                  </a:lnTo>
                  <a:lnTo>
                    <a:pt x="411" y="144"/>
                  </a:lnTo>
                  <a:lnTo>
                    <a:pt x="415" y="146"/>
                  </a:lnTo>
                  <a:lnTo>
                    <a:pt x="417" y="148"/>
                  </a:lnTo>
                  <a:lnTo>
                    <a:pt x="420" y="150"/>
                  </a:lnTo>
                  <a:lnTo>
                    <a:pt x="413" y="154"/>
                  </a:lnTo>
                  <a:lnTo>
                    <a:pt x="409" y="156"/>
                  </a:lnTo>
                  <a:lnTo>
                    <a:pt x="403" y="160"/>
                  </a:lnTo>
                  <a:lnTo>
                    <a:pt x="399" y="166"/>
                  </a:lnTo>
                  <a:lnTo>
                    <a:pt x="403" y="167"/>
                  </a:lnTo>
                  <a:lnTo>
                    <a:pt x="407" y="169"/>
                  </a:lnTo>
                  <a:lnTo>
                    <a:pt x="411" y="169"/>
                  </a:lnTo>
                  <a:lnTo>
                    <a:pt x="417" y="169"/>
                  </a:lnTo>
                  <a:lnTo>
                    <a:pt x="420" y="179"/>
                  </a:lnTo>
                  <a:lnTo>
                    <a:pt x="428" y="185"/>
                  </a:lnTo>
                  <a:lnTo>
                    <a:pt x="438" y="190"/>
                  </a:lnTo>
                  <a:lnTo>
                    <a:pt x="447" y="192"/>
                  </a:lnTo>
                  <a:lnTo>
                    <a:pt x="449" y="196"/>
                  </a:lnTo>
                  <a:lnTo>
                    <a:pt x="449" y="202"/>
                  </a:lnTo>
                  <a:lnTo>
                    <a:pt x="451" y="206"/>
                  </a:lnTo>
                  <a:lnTo>
                    <a:pt x="455" y="210"/>
                  </a:lnTo>
                  <a:lnTo>
                    <a:pt x="457" y="212"/>
                  </a:lnTo>
                  <a:lnTo>
                    <a:pt x="461" y="214"/>
                  </a:lnTo>
                  <a:lnTo>
                    <a:pt x="468" y="214"/>
                  </a:lnTo>
                  <a:lnTo>
                    <a:pt x="472" y="212"/>
                  </a:lnTo>
                  <a:lnTo>
                    <a:pt x="476" y="210"/>
                  </a:lnTo>
                  <a:lnTo>
                    <a:pt x="478" y="210"/>
                  </a:lnTo>
                  <a:lnTo>
                    <a:pt x="482" y="212"/>
                  </a:lnTo>
                  <a:lnTo>
                    <a:pt x="484" y="217"/>
                  </a:lnTo>
                  <a:lnTo>
                    <a:pt x="488" y="219"/>
                  </a:lnTo>
                  <a:lnTo>
                    <a:pt x="491" y="219"/>
                  </a:lnTo>
                  <a:lnTo>
                    <a:pt x="495" y="219"/>
                  </a:lnTo>
                  <a:lnTo>
                    <a:pt x="501" y="219"/>
                  </a:lnTo>
                  <a:lnTo>
                    <a:pt x="505" y="221"/>
                  </a:lnTo>
                  <a:lnTo>
                    <a:pt x="509" y="225"/>
                  </a:lnTo>
                  <a:lnTo>
                    <a:pt x="511" y="229"/>
                  </a:lnTo>
                  <a:lnTo>
                    <a:pt x="511" y="235"/>
                  </a:lnTo>
                  <a:lnTo>
                    <a:pt x="511" y="237"/>
                  </a:lnTo>
                  <a:lnTo>
                    <a:pt x="509" y="240"/>
                  </a:lnTo>
                  <a:lnTo>
                    <a:pt x="505" y="242"/>
                  </a:lnTo>
                  <a:lnTo>
                    <a:pt x="501" y="244"/>
                  </a:lnTo>
                  <a:lnTo>
                    <a:pt x="497" y="244"/>
                  </a:lnTo>
                  <a:lnTo>
                    <a:pt x="493" y="244"/>
                  </a:lnTo>
                  <a:lnTo>
                    <a:pt x="493" y="248"/>
                  </a:lnTo>
                  <a:lnTo>
                    <a:pt x="493" y="250"/>
                  </a:lnTo>
                  <a:lnTo>
                    <a:pt x="493" y="250"/>
                  </a:lnTo>
                  <a:lnTo>
                    <a:pt x="493" y="252"/>
                  </a:lnTo>
                  <a:lnTo>
                    <a:pt x="493" y="254"/>
                  </a:lnTo>
                  <a:lnTo>
                    <a:pt x="491" y="256"/>
                  </a:lnTo>
                  <a:lnTo>
                    <a:pt x="490" y="258"/>
                  </a:lnTo>
                  <a:lnTo>
                    <a:pt x="486" y="260"/>
                  </a:lnTo>
                  <a:lnTo>
                    <a:pt x="480" y="260"/>
                  </a:lnTo>
                  <a:lnTo>
                    <a:pt x="478" y="263"/>
                  </a:lnTo>
                  <a:lnTo>
                    <a:pt x="478" y="267"/>
                  </a:lnTo>
                  <a:lnTo>
                    <a:pt x="478" y="271"/>
                  </a:lnTo>
                  <a:lnTo>
                    <a:pt x="476" y="275"/>
                  </a:lnTo>
                  <a:lnTo>
                    <a:pt x="474" y="277"/>
                  </a:lnTo>
                  <a:lnTo>
                    <a:pt x="470" y="277"/>
                  </a:lnTo>
                  <a:lnTo>
                    <a:pt x="457" y="275"/>
                  </a:lnTo>
                  <a:lnTo>
                    <a:pt x="447" y="267"/>
                  </a:lnTo>
                  <a:lnTo>
                    <a:pt x="440" y="256"/>
                  </a:lnTo>
                  <a:lnTo>
                    <a:pt x="432" y="246"/>
                  </a:lnTo>
                  <a:lnTo>
                    <a:pt x="422" y="238"/>
                  </a:lnTo>
                  <a:lnTo>
                    <a:pt x="409" y="235"/>
                  </a:lnTo>
                  <a:lnTo>
                    <a:pt x="407" y="237"/>
                  </a:lnTo>
                  <a:lnTo>
                    <a:pt x="403" y="238"/>
                  </a:lnTo>
                  <a:lnTo>
                    <a:pt x="399" y="240"/>
                  </a:lnTo>
                  <a:lnTo>
                    <a:pt x="397" y="240"/>
                  </a:lnTo>
                  <a:lnTo>
                    <a:pt x="397" y="242"/>
                  </a:lnTo>
                  <a:lnTo>
                    <a:pt x="399" y="244"/>
                  </a:lnTo>
                  <a:lnTo>
                    <a:pt x="403" y="244"/>
                  </a:lnTo>
                  <a:lnTo>
                    <a:pt x="405" y="244"/>
                  </a:lnTo>
                  <a:lnTo>
                    <a:pt x="409" y="242"/>
                  </a:lnTo>
                  <a:lnTo>
                    <a:pt x="409" y="250"/>
                  </a:lnTo>
                  <a:lnTo>
                    <a:pt x="405" y="252"/>
                  </a:lnTo>
                  <a:lnTo>
                    <a:pt x="403" y="252"/>
                  </a:lnTo>
                  <a:lnTo>
                    <a:pt x="401" y="252"/>
                  </a:lnTo>
                  <a:lnTo>
                    <a:pt x="397" y="250"/>
                  </a:lnTo>
                  <a:lnTo>
                    <a:pt x="397" y="258"/>
                  </a:lnTo>
                  <a:lnTo>
                    <a:pt x="407" y="258"/>
                  </a:lnTo>
                  <a:lnTo>
                    <a:pt x="409" y="265"/>
                  </a:lnTo>
                  <a:lnTo>
                    <a:pt x="411" y="271"/>
                  </a:lnTo>
                  <a:lnTo>
                    <a:pt x="415" y="277"/>
                  </a:lnTo>
                  <a:lnTo>
                    <a:pt x="419" y="281"/>
                  </a:lnTo>
                  <a:lnTo>
                    <a:pt x="420" y="283"/>
                  </a:lnTo>
                  <a:lnTo>
                    <a:pt x="426" y="285"/>
                  </a:lnTo>
                  <a:lnTo>
                    <a:pt x="430" y="285"/>
                  </a:lnTo>
                  <a:lnTo>
                    <a:pt x="434" y="285"/>
                  </a:lnTo>
                  <a:lnTo>
                    <a:pt x="436" y="285"/>
                  </a:lnTo>
                  <a:lnTo>
                    <a:pt x="438" y="288"/>
                  </a:lnTo>
                  <a:lnTo>
                    <a:pt x="438" y="292"/>
                  </a:lnTo>
                  <a:lnTo>
                    <a:pt x="449" y="292"/>
                  </a:lnTo>
                  <a:lnTo>
                    <a:pt x="449" y="298"/>
                  </a:lnTo>
                  <a:lnTo>
                    <a:pt x="449" y="300"/>
                  </a:lnTo>
                  <a:lnTo>
                    <a:pt x="449" y="302"/>
                  </a:lnTo>
                  <a:lnTo>
                    <a:pt x="449" y="304"/>
                  </a:lnTo>
                  <a:lnTo>
                    <a:pt x="449" y="304"/>
                  </a:lnTo>
                  <a:lnTo>
                    <a:pt x="451" y="308"/>
                  </a:lnTo>
                  <a:lnTo>
                    <a:pt x="453" y="310"/>
                  </a:lnTo>
                  <a:lnTo>
                    <a:pt x="457" y="311"/>
                  </a:lnTo>
                  <a:lnTo>
                    <a:pt x="459" y="315"/>
                  </a:lnTo>
                  <a:lnTo>
                    <a:pt x="461" y="319"/>
                  </a:lnTo>
                  <a:lnTo>
                    <a:pt x="459" y="323"/>
                  </a:lnTo>
                  <a:lnTo>
                    <a:pt x="457" y="329"/>
                  </a:lnTo>
                  <a:lnTo>
                    <a:pt x="455" y="334"/>
                  </a:lnTo>
                  <a:lnTo>
                    <a:pt x="453" y="338"/>
                  </a:lnTo>
                  <a:lnTo>
                    <a:pt x="451" y="344"/>
                  </a:lnTo>
                  <a:lnTo>
                    <a:pt x="442" y="342"/>
                  </a:lnTo>
                  <a:lnTo>
                    <a:pt x="428" y="336"/>
                  </a:lnTo>
                  <a:lnTo>
                    <a:pt x="413" y="331"/>
                  </a:lnTo>
                  <a:lnTo>
                    <a:pt x="401" y="325"/>
                  </a:lnTo>
                  <a:lnTo>
                    <a:pt x="394" y="319"/>
                  </a:lnTo>
                  <a:lnTo>
                    <a:pt x="384" y="319"/>
                  </a:lnTo>
                  <a:lnTo>
                    <a:pt x="395" y="329"/>
                  </a:lnTo>
                  <a:lnTo>
                    <a:pt x="411" y="338"/>
                  </a:lnTo>
                  <a:lnTo>
                    <a:pt x="424" y="350"/>
                  </a:lnTo>
                  <a:lnTo>
                    <a:pt x="430" y="363"/>
                  </a:lnTo>
                  <a:lnTo>
                    <a:pt x="428" y="365"/>
                  </a:lnTo>
                  <a:lnTo>
                    <a:pt x="426" y="367"/>
                  </a:lnTo>
                  <a:lnTo>
                    <a:pt x="424" y="369"/>
                  </a:lnTo>
                  <a:lnTo>
                    <a:pt x="422" y="369"/>
                  </a:lnTo>
                  <a:lnTo>
                    <a:pt x="420" y="367"/>
                  </a:lnTo>
                  <a:lnTo>
                    <a:pt x="419" y="365"/>
                  </a:lnTo>
                  <a:lnTo>
                    <a:pt x="419" y="363"/>
                  </a:lnTo>
                  <a:lnTo>
                    <a:pt x="417" y="361"/>
                  </a:lnTo>
                  <a:lnTo>
                    <a:pt x="401" y="356"/>
                  </a:lnTo>
                  <a:lnTo>
                    <a:pt x="386" y="354"/>
                  </a:lnTo>
                  <a:lnTo>
                    <a:pt x="371" y="348"/>
                  </a:lnTo>
                  <a:lnTo>
                    <a:pt x="363" y="344"/>
                  </a:lnTo>
                  <a:lnTo>
                    <a:pt x="351" y="340"/>
                  </a:lnTo>
                  <a:lnTo>
                    <a:pt x="342" y="338"/>
                  </a:lnTo>
                  <a:lnTo>
                    <a:pt x="332" y="333"/>
                  </a:lnTo>
                  <a:lnTo>
                    <a:pt x="328" y="327"/>
                  </a:lnTo>
                  <a:lnTo>
                    <a:pt x="330" y="319"/>
                  </a:lnTo>
                  <a:lnTo>
                    <a:pt x="313" y="310"/>
                  </a:lnTo>
                  <a:lnTo>
                    <a:pt x="298" y="298"/>
                  </a:lnTo>
                  <a:lnTo>
                    <a:pt x="280" y="288"/>
                  </a:lnTo>
                  <a:lnTo>
                    <a:pt x="278" y="292"/>
                  </a:lnTo>
                  <a:lnTo>
                    <a:pt x="276" y="294"/>
                  </a:lnTo>
                  <a:lnTo>
                    <a:pt x="273" y="296"/>
                  </a:lnTo>
                  <a:lnTo>
                    <a:pt x="269" y="298"/>
                  </a:lnTo>
                  <a:lnTo>
                    <a:pt x="265" y="296"/>
                  </a:lnTo>
                  <a:lnTo>
                    <a:pt x="263" y="296"/>
                  </a:lnTo>
                  <a:lnTo>
                    <a:pt x="263" y="294"/>
                  </a:lnTo>
                  <a:lnTo>
                    <a:pt x="261" y="294"/>
                  </a:lnTo>
                  <a:lnTo>
                    <a:pt x="257" y="292"/>
                  </a:lnTo>
                  <a:lnTo>
                    <a:pt x="253" y="294"/>
                  </a:lnTo>
                  <a:lnTo>
                    <a:pt x="250" y="296"/>
                  </a:lnTo>
                  <a:lnTo>
                    <a:pt x="248" y="300"/>
                  </a:lnTo>
                  <a:lnTo>
                    <a:pt x="244" y="302"/>
                  </a:lnTo>
                  <a:lnTo>
                    <a:pt x="240" y="302"/>
                  </a:lnTo>
                  <a:lnTo>
                    <a:pt x="234" y="302"/>
                  </a:lnTo>
                  <a:lnTo>
                    <a:pt x="228" y="300"/>
                  </a:lnTo>
                  <a:lnTo>
                    <a:pt x="223" y="298"/>
                  </a:lnTo>
                  <a:lnTo>
                    <a:pt x="219" y="294"/>
                  </a:lnTo>
                  <a:lnTo>
                    <a:pt x="215" y="290"/>
                  </a:lnTo>
                  <a:lnTo>
                    <a:pt x="213" y="285"/>
                  </a:lnTo>
                  <a:lnTo>
                    <a:pt x="213" y="283"/>
                  </a:lnTo>
                  <a:lnTo>
                    <a:pt x="217" y="279"/>
                  </a:lnTo>
                  <a:lnTo>
                    <a:pt x="223" y="275"/>
                  </a:lnTo>
                  <a:lnTo>
                    <a:pt x="227" y="271"/>
                  </a:lnTo>
                  <a:lnTo>
                    <a:pt x="232" y="269"/>
                  </a:lnTo>
                  <a:lnTo>
                    <a:pt x="238" y="269"/>
                  </a:lnTo>
                  <a:lnTo>
                    <a:pt x="248" y="269"/>
                  </a:lnTo>
                  <a:lnTo>
                    <a:pt x="257" y="269"/>
                  </a:lnTo>
                  <a:lnTo>
                    <a:pt x="265" y="269"/>
                  </a:lnTo>
                  <a:lnTo>
                    <a:pt x="269" y="269"/>
                  </a:lnTo>
                  <a:lnTo>
                    <a:pt x="275" y="267"/>
                  </a:lnTo>
                  <a:lnTo>
                    <a:pt x="280" y="265"/>
                  </a:lnTo>
                  <a:lnTo>
                    <a:pt x="288" y="263"/>
                  </a:lnTo>
                  <a:lnTo>
                    <a:pt x="292" y="260"/>
                  </a:lnTo>
                  <a:lnTo>
                    <a:pt x="290" y="258"/>
                  </a:lnTo>
                  <a:lnTo>
                    <a:pt x="286" y="254"/>
                  </a:lnTo>
                  <a:lnTo>
                    <a:pt x="282" y="250"/>
                  </a:lnTo>
                  <a:lnTo>
                    <a:pt x="280" y="246"/>
                  </a:lnTo>
                  <a:lnTo>
                    <a:pt x="282" y="242"/>
                  </a:lnTo>
                  <a:lnTo>
                    <a:pt x="284" y="240"/>
                  </a:lnTo>
                  <a:lnTo>
                    <a:pt x="286" y="240"/>
                  </a:lnTo>
                  <a:lnTo>
                    <a:pt x="288" y="238"/>
                  </a:lnTo>
                  <a:lnTo>
                    <a:pt x="292" y="238"/>
                  </a:lnTo>
                  <a:lnTo>
                    <a:pt x="294" y="238"/>
                  </a:lnTo>
                  <a:lnTo>
                    <a:pt x="298" y="237"/>
                  </a:lnTo>
                  <a:lnTo>
                    <a:pt x="299" y="233"/>
                  </a:lnTo>
                  <a:lnTo>
                    <a:pt x="303" y="229"/>
                  </a:lnTo>
                  <a:lnTo>
                    <a:pt x="307" y="225"/>
                  </a:lnTo>
                  <a:lnTo>
                    <a:pt x="311" y="219"/>
                  </a:lnTo>
                  <a:lnTo>
                    <a:pt x="315" y="214"/>
                  </a:lnTo>
                  <a:lnTo>
                    <a:pt x="315" y="210"/>
                  </a:lnTo>
                  <a:lnTo>
                    <a:pt x="311" y="198"/>
                  </a:lnTo>
                  <a:lnTo>
                    <a:pt x="301" y="185"/>
                  </a:lnTo>
                  <a:lnTo>
                    <a:pt x="286" y="173"/>
                  </a:lnTo>
                  <a:lnTo>
                    <a:pt x="273" y="166"/>
                  </a:lnTo>
                  <a:lnTo>
                    <a:pt x="263" y="162"/>
                  </a:lnTo>
                  <a:lnTo>
                    <a:pt x="257" y="164"/>
                  </a:lnTo>
                  <a:lnTo>
                    <a:pt x="253" y="166"/>
                  </a:lnTo>
                  <a:lnTo>
                    <a:pt x="251" y="167"/>
                  </a:lnTo>
                  <a:lnTo>
                    <a:pt x="248" y="169"/>
                  </a:lnTo>
                  <a:lnTo>
                    <a:pt x="242" y="169"/>
                  </a:lnTo>
                  <a:lnTo>
                    <a:pt x="240" y="169"/>
                  </a:lnTo>
                  <a:lnTo>
                    <a:pt x="240" y="166"/>
                  </a:lnTo>
                  <a:lnTo>
                    <a:pt x="238" y="164"/>
                  </a:lnTo>
                  <a:lnTo>
                    <a:pt x="238" y="162"/>
                  </a:lnTo>
                  <a:lnTo>
                    <a:pt x="238" y="160"/>
                  </a:lnTo>
                  <a:lnTo>
                    <a:pt x="240" y="158"/>
                  </a:lnTo>
                  <a:lnTo>
                    <a:pt x="244" y="156"/>
                  </a:lnTo>
                  <a:lnTo>
                    <a:pt x="248" y="156"/>
                  </a:lnTo>
                  <a:lnTo>
                    <a:pt x="250" y="154"/>
                  </a:lnTo>
                  <a:lnTo>
                    <a:pt x="253" y="154"/>
                  </a:lnTo>
                  <a:lnTo>
                    <a:pt x="246" y="148"/>
                  </a:lnTo>
                  <a:lnTo>
                    <a:pt x="236" y="141"/>
                  </a:lnTo>
                  <a:lnTo>
                    <a:pt x="225" y="131"/>
                  </a:lnTo>
                  <a:lnTo>
                    <a:pt x="213" y="123"/>
                  </a:lnTo>
                  <a:lnTo>
                    <a:pt x="207" y="119"/>
                  </a:lnTo>
                  <a:lnTo>
                    <a:pt x="203" y="121"/>
                  </a:lnTo>
                  <a:lnTo>
                    <a:pt x="200" y="125"/>
                  </a:lnTo>
                  <a:lnTo>
                    <a:pt x="196" y="129"/>
                  </a:lnTo>
                  <a:lnTo>
                    <a:pt x="190" y="135"/>
                  </a:lnTo>
                  <a:lnTo>
                    <a:pt x="186" y="139"/>
                  </a:lnTo>
                  <a:lnTo>
                    <a:pt x="182" y="143"/>
                  </a:lnTo>
                  <a:lnTo>
                    <a:pt x="177" y="144"/>
                  </a:lnTo>
                  <a:lnTo>
                    <a:pt x="175" y="143"/>
                  </a:lnTo>
                  <a:lnTo>
                    <a:pt x="173" y="141"/>
                  </a:lnTo>
                  <a:lnTo>
                    <a:pt x="171" y="139"/>
                  </a:lnTo>
                  <a:lnTo>
                    <a:pt x="171" y="135"/>
                  </a:lnTo>
                  <a:lnTo>
                    <a:pt x="171" y="131"/>
                  </a:lnTo>
                  <a:lnTo>
                    <a:pt x="173" y="129"/>
                  </a:lnTo>
                  <a:lnTo>
                    <a:pt x="154" y="129"/>
                  </a:lnTo>
                  <a:lnTo>
                    <a:pt x="129" y="129"/>
                  </a:lnTo>
                  <a:lnTo>
                    <a:pt x="102" y="129"/>
                  </a:lnTo>
                  <a:lnTo>
                    <a:pt x="77" y="129"/>
                  </a:lnTo>
                  <a:lnTo>
                    <a:pt x="75" y="129"/>
                  </a:lnTo>
                  <a:lnTo>
                    <a:pt x="69" y="127"/>
                  </a:lnTo>
                  <a:lnTo>
                    <a:pt x="65" y="123"/>
                  </a:lnTo>
                  <a:lnTo>
                    <a:pt x="61" y="119"/>
                  </a:lnTo>
                  <a:lnTo>
                    <a:pt x="59" y="118"/>
                  </a:lnTo>
                  <a:lnTo>
                    <a:pt x="29" y="118"/>
                  </a:lnTo>
                  <a:lnTo>
                    <a:pt x="27" y="112"/>
                  </a:lnTo>
                  <a:lnTo>
                    <a:pt x="25" y="108"/>
                  </a:lnTo>
                  <a:lnTo>
                    <a:pt x="21" y="106"/>
                  </a:lnTo>
                  <a:lnTo>
                    <a:pt x="19" y="104"/>
                  </a:lnTo>
                  <a:lnTo>
                    <a:pt x="15" y="102"/>
                  </a:lnTo>
                  <a:lnTo>
                    <a:pt x="15" y="98"/>
                  </a:lnTo>
                  <a:lnTo>
                    <a:pt x="21" y="96"/>
                  </a:lnTo>
                  <a:lnTo>
                    <a:pt x="27" y="98"/>
                  </a:lnTo>
                  <a:lnTo>
                    <a:pt x="35" y="98"/>
                  </a:lnTo>
                  <a:lnTo>
                    <a:pt x="42" y="100"/>
                  </a:lnTo>
                  <a:lnTo>
                    <a:pt x="42" y="93"/>
                  </a:lnTo>
                  <a:lnTo>
                    <a:pt x="35" y="89"/>
                  </a:lnTo>
                  <a:lnTo>
                    <a:pt x="23" y="87"/>
                  </a:lnTo>
                  <a:lnTo>
                    <a:pt x="13" y="87"/>
                  </a:lnTo>
                  <a:lnTo>
                    <a:pt x="8" y="85"/>
                  </a:lnTo>
                  <a:lnTo>
                    <a:pt x="8" y="85"/>
                  </a:lnTo>
                  <a:lnTo>
                    <a:pt x="6" y="83"/>
                  </a:lnTo>
                  <a:lnTo>
                    <a:pt x="4" y="79"/>
                  </a:lnTo>
                  <a:lnTo>
                    <a:pt x="2" y="75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0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4" y="47"/>
                  </a:lnTo>
                  <a:lnTo>
                    <a:pt x="8" y="45"/>
                  </a:lnTo>
                  <a:lnTo>
                    <a:pt x="11" y="41"/>
                  </a:lnTo>
                  <a:lnTo>
                    <a:pt x="13" y="39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5" y="25"/>
                  </a:lnTo>
                  <a:lnTo>
                    <a:pt x="17" y="24"/>
                  </a:lnTo>
                  <a:lnTo>
                    <a:pt x="31" y="12"/>
                  </a:lnTo>
                  <a:lnTo>
                    <a:pt x="46" y="4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" name="Freeform 1562"/>
            <p:cNvSpPr>
              <a:spLocks/>
            </p:cNvSpPr>
            <p:nvPr/>
          </p:nvSpPr>
          <p:spPr bwMode="auto">
            <a:xfrm>
              <a:off x="3570286" y="2771774"/>
              <a:ext cx="25400" cy="12700"/>
            </a:xfrm>
            <a:custGeom>
              <a:avLst/>
              <a:gdLst>
                <a:gd name="T0" fmla="*/ 8 w 16"/>
                <a:gd name="T1" fmla="*/ 0 h 8"/>
                <a:gd name="T2" fmla="*/ 10 w 16"/>
                <a:gd name="T3" fmla="*/ 0 h 8"/>
                <a:gd name="T4" fmla="*/ 12 w 16"/>
                <a:gd name="T5" fmla="*/ 2 h 8"/>
                <a:gd name="T6" fmla="*/ 16 w 16"/>
                <a:gd name="T7" fmla="*/ 4 h 8"/>
                <a:gd name="T8" fmla="*/ 12 w 16"/>
                <a:gd name="T9" fmla="*/ 6 h 8"/>
                <a:gd name="T10" fmla="*/ 8 w 16"/>
                <a:gd name="T11" fmla="*/ 8 h 8"/>
                <a:gd name="T12" fmla="*/ 4 w 16"/>
                <a:gd name="T13" fmla="*/ 6 h 8"/>
                <a:gd name="T14" fmla="*/ 0 w 16"/>
                <a:gd name="T15" fmla="*/ 4 h 8"/>
                <a:gd name="T16" fmla="*/ 4 w 16"/>
                <a:gd name="T17" fmla="*/ 0 h 8"/>
                <a:gd name="T18" fmla="*/ 6 w 16"/>
                <a:gd name="T19" fmla="*/ 0 h 8"/>
                <a:gd name="T20" fmla="*/ 8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8" y="0"/>
                  </a:moveTo>
                  <a:lnTo>
                    <a:pt x="10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2" y="6"/>
                  </a:lnTo>
                  <a:lnTo>
                    <a:pt x="8" y="8"/>
                  </a:lnTo>
                  <a:lnTo>
                    <a:pt x="4" y="6"/>
                  </a:lnTo>
                  <a:lnTo>
                    <a:pt x="0" y="4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" name="Freeform 1563"/>
            <p:cNvSpPr>
              <a:spLocks/>
            </p:cNvSpPr>
            <p:nvPr/>
          </p:nvSpPr>
          <p:spPr bwMode="auto">
            <a:xfrm>
              <a:off x="3406774" y="2655887"/>
              <a:ext cx="17463" cy="19050"/>
            </a:xfrm>
            <a:custGeom>
              <a:avLst/>
              <a:gdLst>
                <a:gd name="T0" fmla="*/ 3 w 11"/>
                <a:gd name="T1" fmla="*/ 0 h 12"/>
                <a:gd name="T2" fmla="*/ 5 w 11"/>
                <a:gd name="T3" fmla="*/ 0 h 12"/>
                <a:gd name="T4" fmla="*/ 7 w 11"/>
                <a:gd name="T5" fmla="*/ 2 h 12"/>
                <a:gd name="T6" fmla="*/ 9 w 11"/>
                <a:gd name="T7" fmla="*/ 4 h 12"/>
                <a:gd name="T8" fmla="*/ 9 w 11"/>
                <a:gd name="T9" fmla="*/ 8 h 12"/>
                <a:gd name="T10" fmla="*/ 11 w 11"/>
                <a:gd name="T11" fmla="*/ 12 h 12"/>
                <a:gd name="T12" fmla="*/ 7 w 11"/>
                <a:gd name="T13" fmla="*/ 10 h 12"/>
                <a:gd name="T14" fmla="*/ 3 w 11"/>
                <a:gd name="T15" fmla="*/ 8 h 12"/>
                <a:gd name="T16" fmla="*/ 0 w 11"/>
                <a:gd name="T17" fmla="*/ 4 h 12"/>
                <a:gd name="T18" fmla="*/ 0 w 11"/>
                <a:gd name="T19" fmla="*/ 0 h 12"/>
                <a:gd name="T20" fmla="*/ 3 w 11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2">
                  <a:moveTo>
                    <a:pt x="3" y="0"/>
                  </a:moveTo>
                  <a:lnTo>
                    <a:pt x="5" y="0"/>
                  </a:lnTo>
                  <a:lnTo>
                    <a:pt x="7" y="2"/>
                  </a:lnTo>
                  <a:lnTo>
                    <a:pt x="9" y="4"/>
                  </a:lnTo>
                  <a:lnTo>
                    <a:pt x="9" y="8"/>
                  </a:lnTo>
                  <a:lnTo>
                    <a:pt x="11" y="12"/>
                  </a:lnTo>
                  <a:lnTo>
                    <a:pt x="7" y="10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" name="Freeform 1564"/>
            <p:cNvSpPr>
              <a:spLocks/>
            </p:cNvSpPr>
            <p:nvPr/>
          </p:nvSpPr>
          <p:spPr bwMode="auto">
            <a:xfrm>
              <a:off x="3189286" y="1674812"/>
              <a:ext cx="866775" cy="450850"/>
            </a:xfrm>
            <a:custGeom>
              <a:avLst/>
              <a:gdLst>
                <a:gd name="T0" fmla="*/ 344 w 546"/>
                <a:gd name="T1" fmla="*/ 4 h 284"/>
                <a:gd name="T2" fmla="*/ 415 w 546"/>
                <a:gd name="T3" fmla="*/ 6 h 284"/>
                <a:gd name="T4" fmla="*/ 484 w 546"/>
                <a:gd name="T5" fmla="*/ 6 h 284"/>
                <a:gd name="T6" fmla="*/ 501 w 546"/>
                <a:gd name="T7" fmla="*/ 15 h 284"/>
                <a:gd name="T8" fmla="*/ 534 w 546"/>
                <a:gd name="T9" fmla="*/ 29 h 284"/>
                <a:gd name="T10" fmla="*/ 540 w 546"/>
                <a:gd name="T11" fmla="*/ 44 h 284"/>
                <a:gd name="T12" fmla="*/ 488 w 546"/>
                <a:gd name="T13" fmla="*/ 59 h 284"/>
                <a:gd name="T14" fmla="*/ 474 w 546"/>
                <a:gd name="T15" fmla="*/ 71 h 284"/>
                <a:gd name="T16" fmla="*/ 417 w 546"/>
                <a:gd name="T17" fmla="*/ 102 h 284"/>
                <a:gd name="T18" fmla="*/ 350 w 546"/>
                <a:gd name="T19" fmla="*/ 152 h 284"/>
                <a:gd name="T20" fmla="*/ 306 w 546"/>
                <a:gd name="T21" fmla="*/ 163 h 284"/>
                <a:gd name="T22" fmla="*/ 296 w 546"/>
                <a:gd name="T23" fmla="*/ 177 h 284"/>
                <a:gd name="T24" fmla="*/ 302 w 546"/>
                <a:gd name="T25" fmla="*/ 184 h 284"/>
                <a:gd name="T26" fmla="*/ 286 w 546"/>
                <a:gd name="T27" fmla="*/ 211 h 284"/>
                <a:gd name="T28" fmla="*/ 246 w 546"/>
                <a:gd name="T29" fmla="*/ 219 h 284"/>
                <a:gd name="T30" fmla="*/ 250 w 546"/>
                <a:gd name="T31" fmla="*/ 234 h 284"/>
                <a:gd name="T32" fmla="*/ 233 w 546"/>
                <a:gd name="T33" fmla="*/ 244 h 284"/>
                <a:gd name="T34" fmla="*/ 238 w 546"/>
                <a:gd name="T35" fmla="*/ 259 h 284"/>
                <a:gd name="T36" fmla="*/ 248 w 546"/>
                <a:gd name="T37" fmla="*/ 263 h 284"/>
                <a:gd name="T38" fmla="*/ 194 w 546"/>
                <a:gd name="T39" fmla="*/ 284 h 284"/>
                <a:gd name="T40" fmla="*/ 183 w 546"/>
                <a:gd name="T41" fmla="*/ 276 h 284"/>
                <a:gd name="T42" fmla="*/ 121 w 546"/>
                <a:gd name="T43" fmla="*/ 280 h 284"/>
                <a:gd name="T44" fmla="*/ 52 w 546"/>
                <a:gd name="T45" fmla="*/ 272 h 284"/>
                <a:gd name="T46" fmla="*/ 41 w 546"/>
                <a:gd name="T47" fmla="*/ 271 h 284"/>
                <a:gd name="T48" fmla="*/ 77 w 546"/>
                <a:gd name="T49" fmla="*/ 248 h 284"/>
                <a:gd name="T50" fmla="*/ 69 w 546"/>
                <a:gd name="T51" fmla="*/ 234 h 284"/>
                <a:gd name="T52" fmla="*/ 71 w 546"/>
                <a:gd name="T53" fmla="*/ 219 h 284"/>
                <a:gd name="T54" fmla="*/ 102 w 546"/>
                <a:gd name="T55" fmla="*/ 226 h 284"/>
                <a:gd name="T56" fmla="*/ 119 w 546"/>
                <a:gd name="T57" fmla="*/ 228 h 284"/>
                <a:gd name="T58" fmla="*/ 79 w 546"/>
                <a:gd name="T59" fmla="*/ 207 h 284"/>
                <a:gd name="T60" fmla="*/ 96 w 546"/>
                <a:gd name="T61" fmla="*/ 182 h 284"/>
                <a:gd name="T62" fmla="*/ 125 w 546"/>
                <a:gd name="T63" fmla="*/ 155 h 284"/>
                <a:gd name="T64" fmla="*/ 89 w 546"/>
                <a:gd name="T65" fmla="*/ 132 h 284"/>
                <a:gd name="T66" fmla="*/ 104 w 546"/>
                <a:gd name="T67" fmla="*/ 130 h 284"/>
                <a:gd name="T68" fmla="*/ 98 w 546"/>
                <a:gd name="T69" fmla="*/ 123 h 284"/>
                <a:gd name="T70" fmla="*/ 156 w 546"/>
                <a:gd name="T71" fmla="*/ 136 h 284"/>
                <a:gd name="T72" fmla="*/ 165 w 546"/>
                <a:gd name="T73" fmla="*/ 136 h 284"/>
                <a:gd name="T74" fmla="*/ 152 w 546"/>
                <a:gd name="T75" fmla="*/ 123 h 284"/>
                <a:gd name="T76" fmla="*/ 194 w 546"/>
                <a:gd name="T77" fmla="*/ 115 h 284"/>
                <a:gd name="T78" fmla="*/ 208 w 546"/>
                <a:gd name="T79" fmla="*/ 102 h 284"/>
                <a:gd name="T80" fmla="*/ 146 w 546"/>
                <a:gd name="T81" fmla="*/ 113 h 284"/>
                <a:gd name="T82" fmla="*/ 131 w 546"/>
                <a:gd name="T83" fmla="*/ 117 h 284"/>
                <a:gd name="T84" fmla="*/ 104 w 546"/>
                <a:gd name="T85" fmla="*/ 111 h 284"/>
                <a:gd name="T86" fmla="*/ 89 w 546"/>
                <a:gd name="T87" fmla="*/ 109 h 284"/>
                <a:gd name="T88" fmla="*/ 46 w 546"/>
                <a:gd name="T89" fmla="*/ 98 h 284"/>
                <a:gd name="T90" fmla="*/ 54 w 546"/>
                <a:gd name="T91" fmla="*/ 92 h 284"/>
                <a:gd name="T92" fmla="*/ 50 w 546"/>
                <a:gd name="T93" fmla="*/ 77 h 284"/>
                <a:gd name="T94" fmla="*/ 60 w 546"/>
                <a:gd name="T95" fmla="*/ 71 h 284"/>
                <a:gd name="T96" fmla="*/ 42 w 546"/>
                <a:gd name="T97" fmla="*/ 81 h 284"/>
                <a:gd name="T98" fmla="*/ 25 w 546"/>
                <a:gd name="T99" fmla="*/ 79 h 284"/>
                <a:gd name="T100" fmla="*/ 41 w 546"/>
                <a:gd name="T101" fmla="*/ 67 h 284"/>
                <a:gd name="T102" fmla="*/ 14 w 546"/>
                <a:gd name="T103" fmla="*/ 73 h 284"/>
                <a:gd name="T104" fmla="*/ 48 w 546"/>
                <a:gd name="T105" fmla="*/ 50 h 284"/>
                <a:gd name="T106" fmla="*/ 81 w 546"/>
                <a:gd name="T107" fmla="*/ 44 h 284"/>
                <a:gd name="T108" fmla="*/ 96 w 546"/>
                <a:gd name="T109" fmla="*/ 34 h 284"/>
                <a:gd name="T110" fmla="*/ 115 w 546"/>
                <a:gd name="T111" fmla="*/ 31 h 284"/>
                <a:gd name="T112" fmla="*/ 158 w 546"/>
                <a:gd name="T113" fmla="*/ 23 h 284"/>
                <a:gd name="T114" fmla="*/ 185 w 546"/>
                <a:gd name="T115" fmla="*/ 17 h 284"/>
                <a:gd name="T116" fmla="*/ 194 w 546"/>
                <a:gd name="T117" fmla="*/ 10 h 284"/>
                <a:gd name="T118" fmla="*/ 279 w 546"/>
                <a:gd name="T119" fmla="*/ 4 h 284"/>
                <a:gd name="T120" fmla="*/ 296 w 546"/>
                <a:gd name="T121" fmla="*/ 6 h 284"/>
                <a:gd name="T122" fmla="*/ 315 w 546"/>
                <a:gd name="T123" fmla="*/ 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6" h="284">
                  <a:moveTo>
                    <a:pt x="329" y="0"/>
                  </a:moveTo>
                  <a:lnTo>
                    <a:pt x="332" y="0"/>
                  </a:lnTo>
                  <a:lnTo>
                    <a:pt x="336" y="2"/>
                  </a:lnTo>
                  <a:lnTo>
                    <a:pt x="340" y="4"/>
                  </a:lnTo>
                  <a:lnTo>
                    <a:pt x="344" y="4"/>
                  </a:lnTo>
                  <a:lnTo>
                    <a:pt x="346" y="6"/>
                  </a:lnTo>
                  <a:lnTo>
                    <a:pt x="363" y="6"/>
                  </a:lnTo>
                  <a:lnTo>
                    <a:pt x="377" y="4"/>
                  </a:lnTo>
                  <a:lnTo>
                    <a:pt x="396" y="4"/>
                  </a:lnTo>
                  <a:lnTo>
                    <a:pt x="415" y="6"/>
                  </a:lnTo>
                  <a:lnTo>
                    <a:pt x="432" y="8"/>
                  </a:lnTo>
                  <a:lnTo>
                    <a:pt x="446" y="13"/>
                  </a:lnTo>
                  <a:lnTo>
                    <a:pt x="442" y="17"/>
                  </a:lnTo>
                  <a:lnTo>
                    <a:pt x="440" y="17"/>
                  </a:lnTo>
                  <a:lnTo>
                    <a:pt x="484" y="6"/>
                  </a:lnTo>
                  <a:lnTo>
                    <a:pt x="488" y="8"/>
                  </a:lnTo>
                  <a:lnTo>
                    <a:pt x="490" y="10"/>
                  </a:lnTo>
                  <a:lnTo>
                    <a:pt x="494" y="11"/>
                  </a:lnTo>
                  <a:lnTo>
                    <a:pt x="499" y="13"/>
                  </a:lnTo>
                  <a:lnTo>
                    <a:pt x="501" y="15"/>
                  </a:lnTo>
                  <a:lnTo>
                    <a:pt x="503" y="17"/>
                  </a:lnTo>
                  <a:lnTo>
                    <a:pt x="505" y="21"/>
                  </a:lnTo>
                  <a:lnTo>
                    <a:pt x="513" y="25"/>
                  </a:lnTo>
                  <a:lnTo>
                    <a:pt x="522" y="27"/>
                  </a:lnTo>
                  <a:lnTo>
                    <a:pt x="534" y="29"/>
                  </a:lnTo>
                  <a:lnTo>
                    <a:pt x="542" y="31"/>
                  </a:lnTo>
                  <a:lnTo>
                    <a:pt x="546" y="36"/>
                  </a:lnTo>
                  <a:lnTo>
                    <a:pt x="546" y="40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36" y="44"/>
                  </a:lnTo>
                  <a:lnTo>
                    <a:pt x="532" y="44"/>
                  </a:lnTo>
                  <a:lnTo>
                    <a:pt x="530" y="46"/>
                  </a:lnTo>
                  <a:lnTo>
                    <a:pt x="511" y="56"/>
                  </a:lnTo>
                  <a:lnTo>
                    <a:pt x="488" y="59"/>
                  </a:lnTo>
                  <a:lnTo>
                    <a:pt x="465" y="61"/>
                  </a:lnTo>
                  <a:lnTo>
                    <a:pt x="442" y="69"/>
                  </a:lnTo>
                  <a:lnTo>
                    <a:pt x="450" y="73"/>
                  </a:lnTo>
                  <a:lnTo>
                    <a:pt x="461" y="73"/>
                  </a:lnTo>
                  <a:lnTo>
                    <a:pt x="474" y="71"/>
                  </a:lnTo>
                  <a:lnTo>
                    <a:pt x="488" y="71"/>
                  </a:lnTo>
                  <a:lnTo>
                    <a:pt x="474" y="81"/>
                  </a:lnTo>
                  <a:lnTo>
                    <a:pt x="455" y="90"/>
                  </a:lnTo>
                  <a:lnTo>
                    <a:pt x="436" y="96"/>
                  </a:lnTo>
                  <a:lnTo>
                    <a:pt x="417" y="102"/>
                  </a:lnTo>
                  <a:lnTo>
                    <a:pt x="400" y="111"/>
                  </a:lnTo>
                  <a:lnTo>
                    <a:pt x="386" y="123"/>
                  </a:lnTo>
                  <a:lnTo>
                    <a:pt x="373" y="136"/>
                  </a:lnTo>
                  <a:lnTo>
                    <a:pt x="359" y="148"/>
                  </a:lnTo>
                  <a:lnTo>
                    <a:pt x="350" y="152"/>
                  </a:lnTo>
                  <a:lnTo>
                    <a:pt x="338" y="150"/>
                  </a:lnTo>
                  <a:lnTo>
                    <a:pt x="327" y="150"/>
                  </a:lnTo>
                  <a:lnTo>
                    <a:pt x="306" y="155"/>
                  </a:lnTo>
                  <a:lnTo>
                    <a:pt x="286" y="163"/>
                  </a:lnTo>
                  <a:lnTo>
                    <a:pt x="306" y="163"/>
                  </a:lnTo>
                  <a:lnTo>
                    <a:pt x="306" y="169"/>
                  </a:lnTo>
                  <a:lnTo>
                    <a:pt x="304" y="173"/>
                  </a:lnTo>
                  <a:lnTo>
                    <a:pt x="302" y="175"/>
                  </a:lnTo>
                  <a:lnTo>
                    <a:pt x="300" y="177"/>
                  </a:lnTo>
                  <a:lnTo>
                    <a:pt x="296" y="177"/>
                  </a:lnTo>
                  <a:lnTo>
                    <a:pt x="292" y="175"/>
                  </a:lnTo>
                  <a:lnTo>
                    <a:pt x="286" y="175"/>
                  </a:lnTo>
                  <a:lnTo>
                    <a:pt x="292" y="178"/>
                  </a:lnTo>
                  <a:lnTo>
                    <a:pt x="298" y="180"/>
                  </a:lnTo>
                  <a:lnTo>
                    <a:pt x="302" y="184"/>
                  </a:lnTo>
                  <a:lnTo>
                    <a:pt x="306" y="190"/>
                  </a:lnTo>
                  <a:lnTo>
                    <a:pt x="298" y="194"/>
                  </a:lnTo>
                  <a:lnTo>
                    <a:pt x="294" y="200"/>
                  </a:lnTo>
                  <a:lnTo>
                    <a:pt x="290" y="205"/>
                  </a:lnTo>
                  <a:lnTo>
                    <a:pt x="286" y="211"/>
                  </a:lnTo>
                  <a:lnTo>
                    <a:pt x="281" y="215"/>
                  </a:lnTo>
                  <a:lnTo>
                    <a:pt x="277" y="219"/>
                  </a:lnTo>
                  <a:lnTo>
                    <a:pt x="254" y="219"/>
                  </a:lnTo>
                  <a:lnTo>
                    <a:pt x="248" y="219"/>
                  </a:lnTo>
                  <a:lnTo>
                    <a:pt x="246" y="219"/>
                  </a:lnTo>
                  <a:lnTo>
                    <a:pt x="246" y="223"/>
                  </a:lnTo>
                  <a:lnTo>
                    <a:pt x="248" y="225"/>
                  </a:lnTo>
                  <a:lnTo>
                    <a:pt x="250" y="226"/>
                  </a:lnTo>
                  <a:lnTo>
                    <a:pt x="250" y="228"/>
                  </a:lnTo>
                  <a:lnTo>
                    <a:pt x="250" y="234"/>
                  </a:lnTo>
                  <a:lnTo>
                    <a:pt x="248" y="238"/>
                  </a:lnTo>
                  <a:lnTo>
                    <a:pt x="244" y="240"/>
                  </a:lnTo>
                  <a:lnTo>
                    <a:pt x="240" y="242"/>
                  </a:lnTo>
                  <a:lnTo>
                    <a:pt x="236" y="244"/>
                  </a:lnTo>
                  <a:lnTo>
                    <a:pt x="233" y="244"/>
                  </a:lnTo>
                  <a:lnTo>
                    <a:pt x="229" y="246"/>
                  </a:lnTo>
                  <a:lnTo>
                    <a:pt x="227" y="249"/>
                  </a:lnTo>
                  <a:lnTo>
                    <a:pt x="225" y="253"/>
                  </a:lnTo>
                  <a:lnTo>
                    <a:pt x="223" y="259"/>
                  </a:lnTo>
                  <a:lnTo>
                    <a:pt x="238" y="259"/>
                  </a:lnTo>
                  <a:lnTo>
                    <a:pt x="240" y="259"/>
                  </a:lnTo>
                  <a:lnTo>
                    <a:pt x="244" y="259"/>
                  </a:lnTo>
                  <a:lnTo>
                    <a:pt x="246" y="259"/>
                  </a:lnTo>
                  <a:lnTo>
                    <a:pt x="248" y="261"/>
                  </a:lnTo>
                  <a:lnTo>
                    <a:pt x="248" y="263"/>
                  </a:lnTo>
                  <a:lnTo>
                    <a:pt x="242" y="271"/>
                  </a:lnTo>
                  <a:lnTo>
                    <a:pt x="229" y="278"/>
                  </a:lnTo>
                  <a:lnTo>
                    <a:pt x="213" y="282"/>
                  </a:lnTo>
                  <a:lnTo>
                    <a:pt x="198" y="284"/>
                  </a:lnTo>
                  <a:lnTo>
                    <a:pt x="194" y="284"/>
                  </a:lnTo>
                  <a:lnTo>
                    <a:pt x="190" y="284"/>
                  </a:lnTo>
                  <a:lnTo>
                    <a:pt x="188" y="282"/>
                  </a:lnTo>
                  <a:lnTo>
                    <a:pt x="186" y="280"/>
                  </a:lnTo>
                  <a:lnTo>
                    <a:pt x="185" y="278"/>
                  </a:lnTo>
                  <a:lnTo>
                    <a:pt x="183" y="276"/>
                  </a:lnTo>
                  <a:lnTo>
                    <a:pt x="179" y="276"/>
                  </a:lnTo>
                  <a:lnTo>
                    <a:pt x="131" y="276"/>
                  </a:lnTo>
                  <a:lnTo>
                    <a:pt x="129" y="276"/>
                  </a:lnTo>
                  <a:lnTo>
                    <a:pt x="125" y="278"/>
                  </a:lnTo>
                  <a:lnTo>
                    <a:pt x="121" y="280"/>
                  </a:lnTo>
                  <a:lnTo>
                    <a:pt x="117" y="280"/>
                  </a:lnTo>
                  <a:lnTo>
                    <a:pt x="114" y="282"/>
                  </a:lnTo>
                  <a:lnTo>
                    <a:pt x="83" y="278"/>
                  </a:lnTo>
                  <a:lnTo>
                    <a:pt x="54" y="269"/>
                  </a:lnTo>
                  <a:lnTo>
                    <a:pt x="52" y="272"/>
                  </a:lnTo>
                  <a:lnTo>
                    <a:pt x="48" y="274"/>
                  </a:lnTo>
                  <a:lnTo>
                    <a:pt x="46" y="274"/>
                  </a:lnTo>
                  <a:lnTo>
                    <a:pt x="42" y="274"/>
                  </a:lnTo>
                  <a:lnTo>
                    <a:pt x="41" y="272"/>
                  </a:lnTo>
                  <a:lnTo>
                    <a:pt x="41" y="271"/>
                  </a:lnTo>
                  <a:lnTo>
                    <a:pt x="42" y="261"/>
                  </a:lnTo>
                  <a:lnTo>
                    <a:pt x="48" y="255"/>
                  </a:lnTo>
                  <a:lnTo>
                    <a:pt x="58" y="251"/>
                  </a:lnTo>
                  <a:lnTo>
                    <a:pt x="67" y="249"/>
                  </a:lnTo>
                  <a:lnTo>
                    <a:pt x="77" y="248"/>
                  </a:lnTo>
                  <a:lnTo>
                    <a:pt x="85" y="246"/>
                  </a:lnTo>
                  <a:lnTo>
                    <a:pt x="81" y="242"/>
                  </a:lnTo>
                  <a:lnTo>
                    <a:pt x="77" y="240"/>
                  </a:lnTo>
                  <a:lnTo>
                    <a:pt x="73" y="238"/>
                  </a:lnTo>
                  <a:lnTo>
                    <a:pt x="69" y="234"/>
                  </a:lnTo>
                  <a:lnTo>
                    <a:pt x="66" y="230"/>
                  </a:lnTo>
                  <a:lnTo>
                    <a:pt x="66" y="226"/>
                  </a:lnTo>
                  <a:lnTo>
                    <a:pt x="66" y="223"/>
                  </a:lnTo>
                  <a:lnTo>
                    <a:pt x="67" y="221"/>
                  </a:lnTo>
                  <a:lnTo>
                    <a:pt x="71" y="219"/>
                  </a:lnTo>
                  <a:lnTo>
                    <a:pt x="73" y="219"/>
                  </a:lnTo>
                  <a:lnTo>
                    <a:pt x="77" y="219"/>
                  </a:lnTo>
                  <a:lnTo>
                    <a:pt x="81" y="219"/>
                  </a:lnTo>
                  <a:lnTo>
                    <a:pt x="92" y="221"/>
                  </a:lnTo>
                  <a:lnTo>
                    <a:pt x="102" y="226"/>
                  </a:lnTo>
                  <a:lnTo>
                    <a:pt x="112" y="232"/>
                  </a:lnTo>
                  <a:lnTo>
                    <a:pt x="119" y="236"/>
                  </a:lnTo>
                  <a:lnTo>
                    <a:pt x="131" y="236"/>
                  </a:lnTo>
                  <a:lnTo>
                    <a:pt x="125" y="232"/>
                  </a:lnTo>
                  <a:lnTo>
                    <a:pt x="119" y="228"/>
                  </a:lnTo>
                  <a:lnTo>
                    <a:pt x="114" y="225"/>
                  </a:lnTo>
                  <a:lnTo>
                    <a:pt x="108" y="219"/>
                  </a:lnTo>
                  <a:lnTo>
                    <a:pt x="104" y="213"/>
                  </a:lnTo>
                  <a:lnTo>
                    <a:pt x="102" y="207"/>
                  </a:lnTo>
                  <a:lnTo>
                    <a:pt x="79" y="207"/>
                  </a:lnTo>
                  <a:lnTo>
                    <a:pt x="79" y="203"/>
                  </a:lnTo>
                  <a:lnTo>
                    <a:pt x="83" y="196"/>
                  </a:lnTo>
                  <a:lnTo>
                    <a:pt x="87" y="190"/>
                  </a:lnTo>
                  <a:lnTo>
                    <a:pt x="90" y="186"/>
                  </a:lnTo>
                  <a:lnTo>
                    <a:pt x="96" y="182"/>
                  </a:lnTo>
                  <a:lnTo>
                    <a:pt x="108" y="180"/>
                  </a:lnTo>
                  <a:lnTo>
                    <a:pt x="119" y="178"/>
                  </a:lnTo>
                  <a:lnTo>
                    <a:pt x="127" y="175"/>
                  </a:lnTo>
                  <a:lnTo>
                    <a:pt x="131" y="167"/>
                  </a:lnTo>
                  <a:lnTo>
                    <a:pt x="125" y="155"/>
                  </a:lnTo>
                  <a:lnTo>
                    <a:pt x="115" y="150"/>
                  </a:lnTo>
                  <a:lnTo>
                    <a:pt x="102" y="146"/>
                  </a:lnTo>
                  <a:lnTo>
                    <a:pt x="92" y="140"/>
                  </a:lnTo>
                  <a:lnTo>
                    <a:pt x="89" y="134"/>
                  </a:lnTo>
                  <a:lnTo>
                    <a:pt x="89" y="132"/>
                  </a:lnTo>
                  <a:lnTo>
                    <a:pt x="90" y="130"/>
                  </a:lnTo>
                  <a:lnTo>
                    <a:pt x="94" y="130"/>
                  </a:lnTo>
                  <a:lnTo>
                    <a:pt x="96" y="130"/>
                  </a:lnTo>
                  <a:lnTo>
                    <a:pt x="100" y="130"/>
                  </a:lnTo>
                  <a:lnTo>
                    <a:pt x="104" y="130"/>
                  </a:lnTo>
                  <a:lnTo>
                    <a:pt x="100" y="130"/>
                  </a:lnTo>
                  <a:lnTo>
                    <a:pt x="96" y="129"/>
                  </a:lnTo>
                  <a:lnTo>
                    <a:pt x="94" y="127"/>
                  </a:lnTo>
                  <a:lnTo>
                    <a:pt x="94" y="123"/>
                  </a:lnTo>
                  <a:lnTo>
                    <a:pt x="98" y="123"/>
                  </a:lnTo>
                  <a:lnTo>
                    <a:pt x="104" y="123"/>
                  </a:lnTo>
                  <a:lnTo>
                    <a:pt x="117" y="121"/>
                  </a:lnTo>
                  <a:lnTo>
                    <a:pt x="137" y="123"/>
                  </a:lnTo>
                  <a:lnTo>
                    <a:pt x="146" y="129"/>
                  </a:lnTo>
                  <a:lnTo>
                    <a:pt x="156" y="136"/>
                  </a:lnTo>
                  <a:lnTo>
                    <a:pt x="163" y="142"/>
                  </a:lnTo>
                  <a:lnTo>
                    <a:pt x="175" y="144"/>
                  </a:lnTo>
                  <a:lnTo>
                    <a:pt x="173" y="142"/>
                  </a:lnTo>
                  <a:lnTo>
                    <a:pt x="169" y="140"/>
                  </a:lnTo>
                  <a:lnTo>
                    <a:pt x="165" y="136"/>
                  </a:lnTo>
                  <a:lnTo>
                    <a:pt x="160" y="132"/>
                  </a:lnTo>
                  <a:lnTo>
                    <a:pt x="156" y="130"/>
                  </a:lnTo>
                  <a:lnTo>
                    <a:pt x="154" y="127"/>
                  </a:lnTo>
                  <a:lnTo>
                    <a:pt x="152" y="125"/>
                  </a:lnTo>
                  <a:lnTo>
                    <a:pt x="152" y="123"/>
                  </a:lnTo>
                  <a:lnTo>
                    <a:pt x="154" y="123"/>
                  </a:lnTo>
                  <a:lnTo>
                    <a:pt x="156" y="121"/>
                  </a:lnTo>
                  <a:lnTo>
                    <a:pt x="156" y="117"/>
                  </a:lnTo>
                  <a:lnTo>
                    <a:pt x="188" y="117"/>
                  </a:lnTo>
                  <a:lnTo>
                    <a:pt x="194" y="115"/>
                  </a:lnTo>
                  <a:lnTo>
                    <a:pt x="202" y="113"/>
                  </a:lnTo>
                  <a:lnTo>
                    <a:pt x="208" y="109"/>
                  </a:lnTo>
                  <a:lnTo>
                    <a:pt x="213" y="106"/>
                  </a:lnTo>
                  <a:lnTo>
                    <a:pt x="217" y="102"/>
                  </a:lnTo>
                  <a:lnTo>
                    <a:pt x="208" y="102"/>
                  </a:lnTo>
                  <a:lnTo>
                    <a:pt x="188" y="113"/>
                  </a:lnTo>
                  <a:lnTo>
                    <a:pt x="162" y="115"/>
                  </a:lnTo>
                  <a:lnTo>
                    <a:pt x="156" y="115"/>
                  </a:lnTo>
                  <a:lnTo>
                    <a:pt x="150" y="115"/>
                  </a:lnTo>
                  <a:lnTo>
                    <a:pt x="146" y="113"/>
                  </a:lnTo>
                  <a:lnTo>
                    <a:pt x="142" y="111"/>
                  </a:lnTo>
                  <a:lnTo>
                    <a:pt x="140" y="111"/>
                  </a:lnTo>
                  <a:lnTo>
                    <a:pt x="137" y="113"/>
                  </a:lnTo>
                  <a:lnTo>
                    <a:pt x="133" y="115"/>
                  </a:lnTo>
                  <a:lnTo>
                    <a:pt x="131" y="117"/>
                  </a:lnTo>
                  <a:lnTo>
                    <a:pt x="127" y="119"/>
                  </a:lnTo>
                  <a:lnTo>
                    <a:pt x="121" y="117"/>
                  </a:lnTo>
                  <a:lnTo>
                    <a:pt x="114" y="117"/>
                  </a:lnTo>
                  <a:lnTo>
                    <a:pt x="108" y="115"/>
                  </a:lnTo>
                  <a:lnTo>
                    <a:pt x="104" y="111"/>
                  </a:lnTo>
                  <a:lnTo>
                    <a:pt x="102" y="109"/>
                  </a:lnTo>
                  <a:lnTo>
                    <a:pt x="102" y="107"/>
                  </a:lnTo>
                  <a:lnTo>
                    <a:pt x="94" y="107"/>
                  </a:lnTo>
                  <a:lnTo>
                    <a:pt x="90" y="107"/>
                  </a:lnTo>
                  <a:lnTo>
                    <a:pt x="89" y="109"/>
                  </a:lnTo>
                  <a:lnTo>
                    <a:pt x="85" y="111"/>
                  </a:lnTo>
                  <a:lnTo>
                    <a:pt x="81" y="111"/>
                  </a:lnTo>
                  <a:lnTo>
                    <a:pt x="67" y="109"/>
                  </a:lnTo>
                  <a:lnTo>
                    <a:pt x="54" y="104"/>
                  </a:lnTo>
                  <a:lnTo>
                    <a:pt x="46" y="98"/>
                  </a:lnTo>
                  <a:lnTo>
                    <a:pt x="50" y="96"/>
                  </a:lnTo>
                  <a:lnTo>
                    <a:pt x="54" y="94"/>
                  </a:lnTo>
                  <a:lnTo>
                    <a:pt x="58" y="92"/>
                  </a:lnTo>
                  <a:lnTo>
                    <a:pt x="64" y="92"/>
                  </a:lnTo>
                  <a:lnTo>
                    <a:pt x="54" y="92"/>
                  </a:lnTo>
                  <a:lnTo>
                    <a:pt x="46" y="92"/>
                  </a:lnTo>
                  <a:lnTo>
                    <a:pt x="39" y="92"/>
                  </a:lnTo>
                  <a:lnTo>
                    <a:pt x="33" y="92"/>
                  </a:lnTo>
                  <a:lnTo>
                    <a:pt x="41" y="82"/>
                  </a:lnTo>
                  <a:lnTo>
                    <a:pt x="50" y="77"/>
                  </a:lnTo>
                  <a:lnTo>
                    <a:pt x="60" y="75"/>
                  </a:lnTo>
                  <a:lnTo>
                    <a:pt x="73" y="73"/>
                  </a:lnTo>
                  <a:lnTo>
                    <a:pt x="67" y="71"/>
                  </a:lnTo>
                  <a:lnTo>
                    <a:pt x="64" y="71"/>
                  </a:lnTo>
                  <a:lnTo>
                    <a:pt x="60" y="71"/>
                  </a:lnTo>
                  <a:lnTo>
                    <a:pt x="56" y="71"/>
                  </a:lnTo>
                  <a:lnTo>
                    <a:pt x="52" y="73"/>
                  </a:lnTo>
                  <a:lnTo>
                    <a:pt x="48" y="75"/>
                  </a:lnTo>
                  <a:lnTo>
                    <a:pt x="46" y="79"/>
                  </a:lnTo>
                  <a:lnTo>
                    <a:pt x="42" y="81"/>
                  </a:lnTo>
                  <a:lnTo>
                    <a:pt x="39" y="82"/>
                  </a:lnTo>
                  <a:lnTo>
                    <a:pt x="35" y="82"/>
                  </a:lnTo>
                  <a:lnTo>
                    <a:pt x="33" y="82"/>
                  </a:lnTo>
                  <a:lnTo>
                    <a:pt x="29" y="81"/>
                  </a:lnTo>
                  <a:lnTo>
                    <a:pt x="25" y="79"/>
                  </a:lnTo>
                  <a:lnTo>
                    <a:pt x="23" y="77"/>
                  </a:lnTo>
                  <a:lnTo>
                    <a:pt x="29" y="73"/>
                  </a:lnTo>
                  <a:lnTo>
                    <a:pt x="33" y="69"/>
                  </a:lnTo>
                  <a:lnTo>
                    <a:pt x="37" y="67"/>
                  </a:lnTo>
                  <a:lnTo>
                    <a:pt x="41" y="67"/>
                  </a:lnTo>
                  <a:lnTo>
                    <a:pt x="23" y="67"/>
                  </a:lnTo>
                  <a:lnTo>
                    <a:pt x="19" y="67"/>
                  </a:lnTo>
                  <a:lnTo>
                    <a:pt x="18" y="67"/>
                  </a:lnTo>
                  <a:lnTo>
                    <a:pt x="16" y="69"/>
                  </a:lnTo>
                  <a:lnTo>
                    <a:pt x="14" y="73"/>
                  </a:lnTo>
                  <a:lnTo>
                    <a:pt x="0" y="73"/>
                  </a:lnTo>
                  <a:lnTo>
                    <a:pt x="6" y="63"/>
                  </a:lnTo>
                  <a:lnTo>
                    <a:pt x="18" y="58"/>
                  </a:lnTo>
                  <a:lnTo>
                    <a:pt x="33" y="54"/>
                  </a:lnTo>
                  <a:lnTo>
                    <a:pt x="48" y="50"/>
                  </a:lnTo>
                  <a:lnTo>
                    <a:pt x="62" y="50"/>
                  </a:lnTo>
                  <a:lnTo>
                    <a:pt x="75" y="50"/>
                  </a:lnTo>
                  <a:lnTo>
                    <a:pt x="77" y="50"/>
                  </a:lnTo>
                  <a:lnTo>
                    <a:pt x="79" y="46"/>
                  </a:lnTo>
                  <a:lnTo>
                    <a:pt x="81" y="44"/>
                  </a:lnTo>
                  <a:lnTo>
                    <a:pt x="87" y="44"/>
                  </a:lnTo>
                  <a:lnTo>
                    <a:pt x="90" y="42"/>
                  </a:lnTo>
                  <a:lnTo>
                    <a:pt x="92" y="40"/>
                  </a:lnTo>
                  <a:lnTo>
                    <a:pt x="94" y="38"/>
                  </a:lnTo>
                  <a:lnTo>
                    <a:pt x="96" y="34"/>
                  </a:lnTo>
                  <a:lnTo>
                    <a:pt x="98" y="33"/>
                  </a:lnTo>
                  <a:lnTo>
                    <a:pt x="100" y="31"/>
                  </a:lnTo>
                  <a:lnTo>
                    <a:pt x="102" y="29"/>
                  </a:lnTo>
                  <a:lnTo>
                    <a:pt x="106" y="29"/>
                  </a:lnTo>
                  <a:lnTo>
                    <a:pt x="115" y="31"/>
                  </a:lnTo>
                  <a:lnTo>
                    <a:pt x="129" y="34"/>
                  </a:lnTo>
                  <a:lnTo>
                    <a:pt x="140" y="40"/>
                  </a:lnTo>
                  <a:lnTo>
                    <a:pt x="146" y="42"/>
                  </a:lnTo>
                  <a:lnTo>
                    <a:pt x="152" y="33"/>
                  </a:lnTo>
                  <a:lnTo>
                    <a:pt x="158" y="23"/>
                  </a:lnTo>
                  <a:lnTo>
                    <a:pt x="167" y="17"/>
                  </a:lnTo>
                  <a:lnTo>
                    <a:pt x="179" y="15"/>
                  </a:lnTo>
                  <a:lnTo>
                    <a:pt x="183" y="15"/>
                  </a:lnTo>
                  <a:lnTo>
                    <a:pt x="185" y="15"/>
                  </a:lnTo>
                  <a:lnTo>
                    <a:pt x="185" y="17"/>
                  </a:lnTo>
                  <a:lnTo>
                    <a:pt x="186" y="17"/>
                  </a:lnTo>
                  <a:lnTo>
                    <a:pt x="186" y="17"/>
                  </a:lnTo>
                  <a:lnTo>
                    <a:pt x="188" y="15"/>
                  </a:lnTo>
                  <a:lnTo>
                    <a:pt x="190" y="13"/>
                  </a:lnTo>
                  <a:lnTo>
                    <a:pt x="194" y="10"/>
                  </a:lnTo>
                  <a:lnTo>
                    <a:pt x="196" y="8"/>
                  </a:lnTo>
                  <a:lnTo>
                    <a:pt x="200" y="6"/>
                  </a:lnTo>
                  <a:lnTo>
                    <a:pt x="206" y="6"/>
                  </a:lnTo>
                  <a:lnTo>
                    <a:pt x="277" y="6"/>
                  </a:lnTo>
                  <a:lnTo>
                    <a:pt x="279" y="4"/>
                  </a:lnTo>
                  <a:lnTo>
                    <a:pt x="281" y="2"/>
                  </a:lnTo>
                  <a:lnTo>
                    <a:pt x="284" y="2"/>
                  </a:lnTo>
                  <a:lnTo>
                    <a:pt x="288" y="2"/>
                  </a:lnTo>
                  <a:lnTo>
                    <a:pt x="294" y="4"/>
                  </a:lnTo>
                  <a:lnTo>
                    <a:pt x="296" y="6"/>
                  </a:lnTo>
                  <a:lnTo>
                    <a:pt x="300" y="8"/>
                  </a:lnTo>
                  <a:lnTo>
                    <a:pt x="304" y="10"/>
                  </a:lnTo>
                  <a:lnTo>
                    <a:pt x="307" y="10"/>
                  </a:lnTo>
                  <a:lnTo>
                    <a:pt x="311" y="8"/>
                  </a:lnTo>
                  <a:lnTo>
                    <a:pt x="315" y="8"/>
                  </a:lnTo>
                  <a:lnTo>
                    <a:pt x="317" y="4"/>
                  </a:lnTo>
                  <a:lnTo>
                    <a:pt x="321" y="2"/>
                  </a:lnTo>
                  <a:lnTo>
                    <a:pt x="323" y="0"/>
                  </a:lnTo>
                  <a:lnTo>
                    <a:pt x="3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" name="Freeform 1565"/>
            <p:cNvSpPr>
              <a:spLocks/>
            </p:cNvSpPr>
            <p:nvPr/>
          </p:nvSpPr>
          <p:spPr bwMode="auto">
            <a:xfrm>
              <a:off x="3732211" y="1628774"/>
              <a:ext cx="1695450" cy="1289050"/>
            </a:xfrm>
            <a:custGeom>
              <a:avLst/>
              <a:gdLst>
                <a:gd name="T0" fmla="*/ 883 w 1068"/>
                <a:gd name="T1" fmla="*/ 40 h 812"/>
                <a:gd name="T2" fmla="*/ 730 w 1068"/>
                <a:gd name="T3" fmla="*/ 77 h 812"/>
                <a:gd name="T4" fmla="*/ 804 w 1068"/>
                <a:gd name="T5" fmla="*/ 106 h 812"/>
                <a:gd name="T6" fmla="*/ 893 w 1068"/>
                <a:gd name="T7" fmla="*/ 85 h 812"/>
                <a:gd name="T8" fmla="*/ 889 w 1068"/>
                <a:gd name="T9" fmla="*/ 110 h 812"/>
                <a:gd name="T10" fmla="*/ 975 w 1068"/>
                <a:gd name="T11" fmla="*/ 87 h 812"/>
                <a:gd name="T12" fmla="*/ 1052 w 1068"/>
                <a:gd name="T13" fmla="*/ 79 h 812"/>
                <a:gd name="T14" fmla="*/ 1010 w 1068"/>
                <a:gd name="T15" fmla="*/ 131 h 812"/>
                <a:gd name="T16" fmla="*/ 995 w 1068"/>
                <a:gd name="T17" fmla="*/ 148 h 812"/>
                <a:gd name="T18" fmla="*/ 975 w 1068"/>
                <a:gd name="T19" fmla="*/ 159 h 812"/>
                <a:gd name="T20" fmla="*/ 948 w 1068"/>
                <a:gd name="T21" fmla="*/ 182 h 812"/>
                <a:gd name="T22" fmla="*/ 918 w 1068"/>
                <a:gd name="T23" fmla="*/ 221 h 812"/>
                <a:gd name="T24" fmla="*/ 945 w 1068"/>
                <a:gd name="T25" fmla="*/ 242 h 812"/>
                <a:gd name="T26" fmla="*/ 966 w 1068"/>
                <a:gd name="T27" fmla="*/ 265 h 812"/>
                <a:gd name="T28" fmla="*/ 920 w 1068"/>
                <a:gd name="T29" fmla="*/ 288 h 812"/>
                <a:gd name="T30" fmla="*/ 937 w 1068"/>
                <a:gd name="T31" fmla="*/ 317 h 812"/>
                <a:gd name="T32" fmla="*/ 935 w 1068"/>
                <a:gd name="T33" fmla="*/ 346 h 812"/>
                <a:gd name="T34" fmla="*/ 947 w 1068"/>
                <a:gd name="T35" fmla="*/ 365 h 812"/>
                <a:gd name="T36" fmla="*/ 924 w 1068"/>
                <a:gd name="T37" fmla="*/ 401 h 812"/>
                <a:gd name="T38" fmla="*/ 879 w 1068"/>
                <a:gd name="T39" fmla="*/ 413 h 812"/>
                <a:gd name="T40" fmla="*/ 881 w 1068"/>
                <a:gd name="T41" fmla="*/ 445 h 812"/>
                <a:gd name="T42" fmla="*/ 889 w 1068"/>
                <a:gd name="T43" fmla="*/ 457 h 812"/>
                <a:gd name="T44" fmla="*/ 881 w 1068"/>
                <a:gd name="T45" fmla="*/ 503 h 812"/>
                <a:gd name="T46" fmla="*/ 837 w 1068"/>
                <a:gd name="T47" fmla="*/ 482 h 812"/>
                <a:gd name="T48" fmla="*/ 843 w 1068"/>
                <a:gd name="T49" fmla="*/ 509 h 812"/>
                <a:gd name="T50" fmla="*/ 847 w 1068"/>
                <a:gd name="T51" fmla="*/ 545 h 812"/>
                <a:gd name="T52" fmla="*/ 720 w 1068"/>
                <a:gd name="T53" fmla="*/ 586 h 812"/>
                <a:gd name="T54" fmla="*/ 624 w 1068"/>
                <a:gd name="T55" fmla="*/ 634 h 812"/>
                <a:gd name="T56" fmla="*/ 566 w 1068"/>
                <a:gd name="T57" fmla="*/ 682 h 812"/>
                <a:gd name="T58" fmla="*/ 568 w 1068"/>
                <a:gd name="T59" fmla="*/ 716 h 812"/>
                <a:gd name="T60" fmla="*/ 530 w 1068"/>
                <a:gd name="T61" fmla="*/ 799 h 812"/>
                <a:gd name="T62" fmla="*/ 493 w 1068"/>
                <a:gd name="T63" fmla="*/ 808 h 812"/>
                <a:gd name="T64" fmla="*/ 455 w 1068"/>
                <a:gd name="T65" fmla="*/ 785 h 812"/>
                <a:gd name="T66" fmla="*/ 419 w 1068"/>
                <a:gd name="T67" fmla="*/ 768 h 812"/>
                <a:gd name="T68" fmla="*/ 386 w 1068"/>
                <a:gd name="T69" fmla="*/ 695 h 812"/>
                <a:gd name="T70" fmla="*/ 367 w 1068"/>
                <a:gd name="T71" fmla="*/ 689 h 812"/>
                <a:gd name="T72" fmla="*/ 344 w 1068"/>
                <a:gd name="T73" fmla="*/ 626 h 812"/>
                <a:gd name="T74" fmla="*/ 359 w 1068"/>
                <a:gd name="T75" fmla="*/ 570 h 812"/>
                <a:gd name="T76" fmla="*/ 396 w 1068"/>
                <a:gd name="T77" fmla="*/ 524 h 812"/>
                <a:gd name="T78" fmla="*/ 340 w 1068"/>
                <a:gd name="T79" fmla="*/ 499 h 812"/>
                <a:gd name="T80" fmla="*/ 365 w 1068"/>
                <a:gd name="T81" fmla="*/ 484 h 812"/>
                <a:gd name="T82" fmla="*/ 315 w 1068"/>
                <a:gd name="T83" fmla="*/ 472 h 812"/>
                <a:gd name="T84" fmla="*/ 317 w 1068"/>
                <a:gd name="T85" fmla="*/ 442 h 812"/>
                <a:gd name="T86" fmla="*/ 276 w 1068"/>
                <a:gd name="T87" fmla="*/ 365 h 812"/>
                <a:gd name="T88" fmla="*/ 134 w 1068"/>
                <a:gd name="T89" fmla="*/ 317 h 812"/>
                <a:gd name="T90" fmla="*/ 108 w 1068"/>
                <a:gd name="T91" fmla="*/ 321 h 812"/>
                <a:gd name="T92" fmla="*/ 73 w 1068"/>
                <a:gd name="T93" fmla="*/ 296 h 812"/>
                <a:gd name="T94" fmla="*/ 31 w 1068"/>
                <a:gd name="T95" fmla="*/ 286 h 812"/>
                <a:gd name="T96" fmla="*/ 69 w 1068"/>
                <a:gd name="T97" fmla="*/ 269 h 812"/>
                <a:gd name="T98" fmla="*/ 88 w 1068"/>
                <a:gd name="T99" fmla="*/ 259 h 812"/>
                <a:gd name="T100" fmla="*/ 2 w 1068"/>
                <a:gd name="T101" fmla="*/ 225 h 812"/>
                <a:gd name="T102" fmla="*/ 92 w 1068"/>
                <a:gd name="T103" fmla="*/ 202 h 812"/>
                <a:gd name="T104" fmla="*/ 88 w 1068"/>
                <a:gd name="T105" fmla="*/ 154 h 812"/>
                <a:gd name="T106" fmla="*/ 173 w 1068"/>
                <a:gd name="T107" fmla="*/ 113 h 812"/>
                <a:gd name="T108" fmla="*/ 261 w 1068"/>
                <a:gd name="T109" fmla="*/ 73 h 812"/>
                <a:gd name="T110" fmla="*/ 334 w 1068"/>
                <a:gd name="T111" fmla="*/ 79 h 812"/>
                <a:gd name="T112" fmla="*/ 367 w 1068"/>
                <a:gd name="T113" fmla="*/ 73 h 812"/>
                <a:gd name="T114" fmla="*/ 388 w 1068"/>
                <a:gd name="T115" fmla="*/ 52 h 812"/>
                <a:gd name="T116" fmla="*/ 436 w 1068"/>
                <a:gd name="T117" fmla="*/ 46 h 812"/>
                <a:gd name="T118" fmla="*/ 447 w 1068"/>
                <a:gd name="T119" fmla="*/ 33 h 812"/>
                <a:gd name="T120" fmla="*/ 576 w 1068"/>
                <a:gd name="T121" fmla="*/ 17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68" h="812">
                  <a:moveTo>
                    <a:pt x="662" y="0"/>
                  </a:moveTo>
                  <a:lnTo>
                    <a:pt x="695" y="0"/>
                  </a:lnTo>
                  <a:lnTo>
                    <a:pt x="724" y="0"/>
                  </a:lnTo>
                  <a:lnTo>
                    <a:pt x="753" y="0"/>
                  </a:lnTo>
                  <a:lnTo>
                    <a:pt x="780" y="4"/>
                  </a:lnTo>
                  <a:lnTo>
                    <a:pt x="803" y="14"/>
                  </a:lnTo>
                  <a:lnTo>
                    <a:pt x="826" y="25"/>
                  </a:lnTo>
                  <a:lnTo>
                    <a:pt x="847" y="37"/>
                  </a:lnTo>
                  <a:lnTo>
                    <a:pt x="864" y="40"/>
                  </a:lnTo>
                  <a:lnTo>
                    <a:pt x="883" y="40"/>
                  </a:lnTo>
                  <a:lnTo>
                    <a:pt x="900" y="42"/>
                  </a:lnTo>
                  <a:lnTo>
                    <a:pt x="897" y="52"/>
                  </a:lnTo>
                  <a:lnTo>
                    <a:pt x="887" y="58"/>
                  </a:lnTo>
                  <a:lnTo>
                    <a:pt x="876" y="62"/>
                  </a:lnTo>
                  <a:lnTo>
                    <a:pt x="862" y="63"/>
                  </a:lnTo>
                  <a:lnTo>
                    <a:pt x="849" y="65"/>
                  </a:lnTo>
                  <a:lnTo>
                    <a:pt x="839" y="67"/>
                  </a:lnTo>
                  <a:lnTo>
                    <a:pt x="703" y="75"/>
                  </a:lnTo>
                  <a:lnTo>
                    <a:pt x="712" y="77"/>
                  </a:lnTo>
                  <a:lnTo>
                    <a:pt x="730" y="77"/>
                  </a:lnTo>
                  <a:lnTo>
                    <a:pt x="753" y="77"/>
                  </a:lnTo>
                  <a:lnTo>
                    <a:pt x="778" y="75"/>
                  </a:lnTo>
                  <a:lnTo>
                    <a:pt x="801" y="75"/>
                  </a:lnTo>
                  <a:lnTo>
                    <a:pt x="818" y="75"/>
                  </a:lnTo>
                  <a:lnTo>
                    <a:pt x="828" y="75"/>
                  </a:lnTo>
                  <a:lnTo>
                    <a:pt x="826" y="81"/>
                  </a:lnTo>
                  <a:lnTo>
                    <a:pt x="818" y="88"/>
                  </a:lnTo>
                  <a:lnTo>
                    <a:pt x="810" y="96"/>
                  </a:lnTo>
                  <a:lnTo>
                    <a:pt x="804" y="104"/>
                  </a:lnTo>
                  <a:lnTo>
                    <a:pt x="804" y="106"/>
                  </a:lnTo>
                  <a:lnTo>
                    <a:pt x="816" y="102"/>
                  </a:lnTo>
                  <a:lnTo>
                    <a:pt x="831" y="94"/>
                  </a:lnTo>
                  <a:lnTo>
                    <a:pt x="849" y="83"/>
                  </a:lnTo>
                  <a:lnTo>
                    <a:pt x="864" y="75"/>
                  </a:lnTo>
                  <a:lnTo>
                    <a:pt x="877" y="71"/>
                  </a:lnTo>
                  <a:lnTo>
                    <a:pt x="883" y="71"/>
                  </a:lnTo>
                  <a:lnTo>
                    <a:pt x="887" y="73"/>
                  </a:lnTo>
                  <a:lnTo>
                    <a:pt x="891" y="77"/>
                  </a:lnTo>
                  <a:lnTo>
                    <a:pt x="893" y="81"/>
                  </a:lnTo>
                  <a:lnTo>
                    <a:pt x="893" y="85"/>
                  </a:lnTo>
                  <a:lnTo>
                    <a:pt x="893" y="88"/>
                  </a:lnTo>
                  <a:lnTo>
                    <a:pt x="891" y="94"/>
                  </a:lnTo>
                  <a:lnTo>
                    <a:pt x="883" y="104"/>
                  </a:lnTo>
                  <a:lnTo>
                    <a:pt x="874" y="115"/>
                  </a:lnTo>
                  <a:lnTo>
                    <a:pt x="864" y="129"/>
                  </a:lnTo>
                  <a:lnTo>
                    <a:pt x="854" y="138"/>
                  </a:lnTo>
                  <a:lnTo>
                    <a:pt x="851" y="144"/>
                  </a:lnTo>
                  <a:lnTo>
                    <a:pt x="862" y="136"/>
                  </a:lnTo>
                  <a:lnTo>
                    <a:pt x="876" y="125"/>
                  </a:lnTo>
                  <a:lnTo>
                    <a:pt x="889" y="110"/>
                  </a:lnTo>
                  <a:lnTo>
                    <a:pt x="900" y="98"/>
                  </a:lnTo>
                  <a:lnTo>
                    <a:pt x="908" y="90"/>
                  </a:lnTo>
                  <a:lnTo>
                    <a:pt x="950" y="90"/>
                  </a:lnTo>
                  <a:lnTo>
                    <a:pt x="952" y="90"/>
                  </a:lnTo>
                  <a:lnTo>
                    <a:pt x="954" y="90"/>
                  </a:lnTo>
                  <a:lnTo>
                    <a:pt x="958" y="92"/>
                  </a:lnTo>
                  <a:lnTo>
                    <a:pt x="962" y="92"/>
                  </a:lnTo>
                  <a:lnTo>
                    <a:pt x="966" y="92"/>
                  </a:lnTo>
                  <a:lnTo>
                    <a:pt x="972" y="90"/>
                  </a:lnTo>
                  <a:lnTo>
                    <a:pt x="975" y="87"/>
                  </a:lnTo>
                  <a:lnTo>
                    <a:pt x="979" y="85"/>
                  </a:lnTo>
                  <a:lnTo>
                    <a:pt x="983" y="83"/>
                  </a:lnTo>
                  <a:lnTo>
                    <a:pt x="989" y="79"/>
                  </a:lnTo>
                  <a:lnTo>
                    <a:pt x="1018" y="79"/>
                  </a:lnTo>
                  <a:lnTo>
                    <a:pt x="1020" y="75"/>
                  </a:lnTo>
                  <a:lnTo>
                    <a:pt x="1023" y="73"/>
                  </a:lnTo>
                  <a:lnTo>
                    <a:pt x="1025" y="71"/>
                  </a:lnTo>
                  <a:lnTo>
                    <a:pt x="1031" y="71"/>
                  </a:lnTo>
                  <a:lnTo>
                    <a:pt x="1041" y="73"/>
                  </a:lnTo>
                  <a:lnTo>
                    <a:pt x="1052" y="79"/>
                  </a:lnTo>
                  <a:lnTo>
                    <a:pt x="1064" y="87"/>
                  </a:lnTo>
                  <a:lnTo>
                    <a:pt x="1068" y="94"/>
                  </a:lnTo>
                  <a:lnTo>
                    <a:pt x="1068" y="98"/>
                  </a:lnTo>
                  <a:lnTo>
                    <a:pt x="1064" y="102"/>
                  </a:lnTo>
                  <a:lnTo>
                    <a:pt x="1060" y="104"/>
                  </a:lnTo>
                  <a:lnTo>
                    <a:pt x="1056" y="108"/>
                  </a:lnTo>
                  <a:lnTo>
                    <a:pt x="1052" y="108"/>
                  </a:lnTo>
                  <a:lnTo>
                    <a:pt x="1039" y="115"/>
                  </a:lnTo>
                  <a:lnTo>
                    <a:pt x="1023" y="123"/>
                  </a:lnTo>
                  <a:lnTo>
                    <a:pt x="1010" y="131"/>
                  </a:lnTo>
                  <a:lnTo>
                    <a:pt x="991" y="133"/>
                  </a:lnTo>
                  <a:lnTo>
                    <a:pt x="995" y="135"/>
                  </a:lnTo>
                  <a:lnTo>
                    <a:pt x="996" y="136"/>
                  </a:lnTo>
                  <a:lnTo>
                    <a:pt x="998" y="136"/>
                  </a:lnTo>
                  <a:lnTo>
                    <a:pt x="1000" y="135"/>
                  </a:lnTo>
                  <a:lnTo>
                    <a:pt x="1004" y="133"/>
                  </a:lnTo>
                  <a:lnTo>
                    <a:pt x="1002" y="138"/>
                  </a:lnTo>
                  <a:lnTo>
                    <a:pt x="1000" y="142"/>
                  </a:lnTo>
                  <a:lnTo>
                    <a:pt x="998" y="146"/>
                  </a:lnTo>
                  <a:lnTo>
                    <a:pt x="995" y="148"/>
                  </a:lnTo>
                  <a:lnTo>
                    <a:pt x="989" y="150"/>
                  </a:lnTo>
                  <a:lnTo>
                    <a:pt x="985" y="152"/>
                  </a:lnTo>
                  <a:lnTo>
                    <a:pt x="979" y="152"/>
                  </a:lnTo>
                  <a:lnTo>
                    <a:pt x="975" y="154"/>
                  </a:lnTo>
                  <a:lnTo>
                    <a:pt x="977" y="156"/>
                  </a:lnTo>
                  <a:lnTo>
                    <a:pt x="977" y="158"/>
                  </a:lnTo>
                  <a:lnTo>
                    <a:pt x="977" y="158"/>
                  </a:lnTo>
                  <a:lnTo>
                    <a:pt x="977" y="158"/>
                  </a:lnTo>
                  <a:lnTo>
                    <a:pt x="977" y="158"/>
                  </a:lnTo>
                  <a:lnTo>
                    <a:pt x="975" y="159"/>
                  </a:lnTo>
                  <a:lnTo>
                    <a:pt x="975" y="161"/>
                  </a:lnTo>
                  <a:lnTo>
                    <a:pt x="975" y="165"/>
                  </a:lnTo>
                  <a:lnTo>
                    <a:pt x="972" y="167"/>
                  </a:lnTo>
                  <a:lnTo>
                    <a:pt x="968" y="171"/>
                  </a:lnTo>
                  <a:lnTo>
                    <a:pt x="964" y="173"/>
                  </a:lnTo>
                  <a:lnTo>
                    <a:pt x="958" y="173"/>
                  </a:lnTo>
                  <a:lnTo>
                    <a:pt x="952" y="175"/>
                  </a:lnTo>
                  <a:lnTo>
                    <a:pt x="948" y="177"/>
                  </a:lnTo>
                  <a:lnTo>
                    <a:pt x="948" y="181"/>
                  </a:lnTo>
                  <a:lnTo>
                    <a:pt x="948" y="182"/>
                  </a:lnTo>
                  <a:lnTo>
                    <a:pt x="948" y="184"/>
                  </a:lnTo>
                  <a:lnTo>
                    <a:pt x="948" y="186"/>
                  </a:lnTo>
                  <a:lnTo>
                    <a:pt x="947" y="192"/>
                  </a:lnTo>
                  <a:lnTo>
                    <a:pt x="945" y="196"/>
                  </a:lnTo>
                  <a:lnTo>
                    <a:pt x="939" y="200"/>
                  </a:lnTo>
                  <a:lnTo>
                    <a:pt x="935" y="204"/>
                  </a:lnTo>
                  <a:lnTo>
                    <a:pt x="929" y="207"/>
                  </a:lnTo>
                  <a:lnTo>
                    <a:pt x="924" y="211"/>
                  </a:lnTo>
                  <a:lnTo>
                    <a:pt x="920" y="215"/>
                  </a:lnTo>
                  <a:lnTo>
                    <a:pt x="918" y="221"/>
                  </a:lnTo>
                  <a:lnTo>
                    <a:pt x="916" y="225"/>
                  </a:lnTo>
                  <a:lnTo>
                    <a:pt x="916" y="230"/>
                  </a:lnTo>
                  <a:lnTo>
                    <a:pt x="914" y="234"/>
                  </a:lnTo>
                  <a:lnTo>
                    <a:pt x="912" y="238"/>
                  </a:lnTo>
                  <a:lnTo>
                    <a:pt x="918" y="240"/>
                  </a:lnTo>
                  <a:lnTo>
                    <a:pt x="922" y="240"/>
                  </a:lnTo>
                  <a:lnTo>
                    <a:pt x="925" y="240"/>
                  </a:lnTo>
                  <a:lnTo>
                    <a:pt x="931" y="238"/>
                  </a:lnTo>
                  <a:lnTo>
                    <a:pt x="939" y="240"/>
                  </a:lnTo>
                  <a:lnTo>
                    <a:pt x="945" y="242"/>
                  </a:lnTo>
                  <a:lnTo>
                    <a:pt x="950" y="246"/>
                  </a:lnTo>
                  <a:lnTo>
                    <a:pt x="956" y="250"/>
                  </a:lnTo>
                  <a:lnTo>
                    <a:pt x="950" y="254"/>
                  </a:lnTo>
                  <a:lnTo>
                    <a:pt x="945" y="254"/>
                  </a:lnTo>
                  <a:lnTo>
                    <a:pt x="947" y="257"/>
                  </a:lnTo>
                  <a:lnTo>
                    <a:pt x="948" y="259"/>
                  </a:lnTo>
                  <a:lnTo>
                    <a:pt x="952" y="261"/>
                  </a:lnTo>
                  <a:lnTo>
                    <a:pt x="956" y="263"/>
                  </a:lnTo>
                  <a:lnTo>
                    <a:pt x="962" y="265"/>
                  </a:lnTo>
                  <a:lnTo>
                    <a:pt x="966" y="265"/>
                  </a:lnTo>
                  <a:lnTo>
                    <a:pt x="968" y="269"/>
                  </a:lnTo>
                  <a:lnTo>
                    <a:pt x="970" y="271"/>
                  </a:lnTo>
                  <a:lnTo>
                    <a:pt x="972" y="277"/>
                  </a:lnTo>
                  <a:lnTo>
                    <a:pt x="968" y="282"/>
                  </a:lnTo>
                  <a:lnTo>
                    <a:pt x="960" y="286"/>
                  </a:lnTo>
                  <a:lnTo>
                    <a:pt x="948" y="286"/>
                  </a:lnTo>
                  <a:lnTo>
                    <a:pt x="937" y="286"/>
                  </a:lnTo>
                  <a:lnTo>
                    <a:pt x="927" y="286"/>
                  </a:lnTo>
                  <a:lnTo>
                    <a:pt x="924" y="286"/>
                  </a:lnTo>
                  <a:lnTo>
                    <a:pt x="920" y="288"/>
                  </a:lnTo>
                  <a:lnTo>
                    <a:pt x="916" y="292"/>
                  </a:lnTo>
                  <a:lnTo>
                    <a:pt x="916" y="294"/>
                  </a:lnTo>
                  <a:lnTo>
                    <a:pt x="916" y="300"/>
                  </a:lnTo>
                  <a:lnTo>
                    <a:pt x="918" y="301"/>
                  </a:lnTo>
                  <a:lnTo>
                    <a:pt x="922" y="303"/>
                  </a:lnTo>
                  <a:lnTo>
                    <a:pt x="925" y="305"/>
                  </a:lnTo>
                  <a:lnTo>
                    <a:pt x="931" y="305"/>
                  </a:lnTo>
                  <a:lnTo>
                    <a:pt x="935" y="305"/>
                  </a:lnTo>
                  <a:lnTo>
                    <a:pt x="935" y="311"/>
                  </a:lnTo>
                  <a:lnTo>
                    <a:pt x="937" y="317"/>
                  </a:lnTo>
                  <a:lnTo>
                    <a:pt x="941" y="321"/>
                  </a:lnTo>
                  <a:lnTo>
                    <a:pt x="943" y="325"/>
                  </a:lnTo>
                  <a:lnTo>
                    <a:pt x="945" y="328"/>
                  </a:lnTo>
                  <a:lnTo>
                    <a:pt x="945" y="332"/>
                  </a:lnTo>
                  <a:lnTo>
                    <a:pt x="945" y="336"/>
                  </a:lnTo>
                  <a:lnTo>
                    <a:pt x="943" y="340"/>
                  </a:lnTo>
                  <a:lnTo>
                    <a:pt x="943" y="342"/>
                  </a:lnTo>
                  <a:lnTo>
                    <a:pt x="945" y="346"/>
                  </a:lnTo>
                  <a:lnTo>
                    <a:pt x="939" y="346"/>
                  </a:lnTo>
                  <a:lnTo>
                    <a:pt x="935" y="346"/>
                  </a:lnTo>
                  <a:lnTo>
                    <a:pt x="931" y="348"/>
                  </a:lnTo>
                  <a:lnTo>
                    <a:pt x="927" y="348"/>
                  </a:lnTo>
                  <a:lnTo>
                    <a:pt x="925" y="349"/>
                  </a:lnTo>
                  <a:lnTo>
                    <a:pt x="925" y="353"/>
                  </a:lnTo>
                  <a:lnTo>
                    <a:pt x="925" y="357"/>
                  </a:lnTo>
                  <a:lnTo>
                    <a:pt x="927" y="361"/>
                  </a:lnTo>
                  <a:lnTo>
                    <a:pt x="931" y="363"/>
                  </a:lnTo>
                  <a:lnTo>
                    <a:pt x="937" y="363"/>
                  </a:lnTo>
                  <a:lnTo>
                    <a:pt x="941" y="365"/>
                  </a:lnTo>
                  <a:lnTo>
                    <a:pt x="947" y="365"/>
                  </a:lnTo>
                  <a:lnTo>
                    <a:pt x="950" y="367"/>
                  </a:lnTo>
                  <a:lnTo>
                    <a:pt x="947" y="373"/>
                  </a:lnTo>
                  <a:lnTo>
                    <a:pt x="941" y="376"/>
                  </a:lnTo>
                  <a:lnTo>
                    <a:pt x="935" y="380"/>
                  </a:lnTo>
                  <a:lnTo>
                    <a:pt x="929" y="382"/>
                  </a:lnTo>
                  <a:lnTo>
                    <a:pt x="922" y="382"/>
                  </a:lnTo>
                  <a:lnTo>
                    <a:pt x="922" y="388"/>
                  </a:lnTo>
                  <a:lnTo>
                    <a:pt x="925" y="390"/>
                  </a:lnTo>
                  <a:lnTo>
                    <a:pt x="927" y="392"/>
                  </a:lnTo>
                  <a:lnTo>
                    <a:pt x="924" y="401"/>
                  </a:lnTo>
                  <a:lnTo>
                    <a:pt x="916" y="405"/>
                  </a:lnTo>
                  <a:lnTo>
                    <a:pt x="906" y="407"/>
                  </a:lnTo>
                  <a:lnTo>
                    <a:pt x="899" y="411"/>
                  </a:lnTo>
                  <a:lnTo>
                    <a:pt x="893" y="415"/>
                  </a:lnTo>
                  <a:lnTo>
                    <a:pt x="887" y="411"/>
                  </a:lnTo>
                  <a:lnTo>
                    <a:pt x="881" y="407"/>
                  </a:lnTo>
                  <a:lnTo>
                    <a:pt x="876" y="401"/>
                  </a:lnTo>
                  <a:lnTo>
                    <a:pt x="866" y="401"/>
                  </a:lnTo>
                  <a:lnTo>
                    <a:pt x="872" y="409"/>
                  </a:lnTo>
                  <a:lnTo>
                    <a:pt x="879" y="413"/>
                  </a:lnTo>
                  <a:lnTo>
                    <a:pt x="889" y="417"/>
                  </a:lnTo>
                  <a:lnTo>
                    <a:pt x="897" y="422"/>
                  </a:lnTo>
                  <a:lnTo>
                    <a:pt x="900" y="430"/>
                  </a:lnTo>
                  <a:lnTo>
                    <a:pt x="900" y="434"/>
                  </a:lnTo>
                  <a:lnTo>
                    <a:pt x="899" y="438"/>
                  </a:lnTo>
                  <a:lnTo>
                    <a:pt x="899" y="442"/>
                  </a:lnTo>
                  <a:lnTo>
                    <a:pt x="897" y="444"/>
                  </a:lnTo>
                  <a:lnTo>
                    <a:pt x="895" y="447"/>
                  </a:lnTo>
                  <a:lnTo>
                    <a:pt x="891" y="447"/>
                  </a:lnTo>
                  <a:lnTo>
                    <a:pt x="881" y="445"/>
                  </a:lnTo>
                  <a:lnTo>
                    <a:pt x="872" y="438"/>
                  </a:lnTo>
                  <a:lnTo>
                    <a:pt x="862" y="428"/>
                  </a:lnTo>
                  <a:lnTo>
                    <a:pt x="856" y="419"/>
                  </a:lnTo>
                  <a:lnTo>
                    <a:pt x="852" y="419"/>
                  </a:lnTo>
                  <a:lnTo>
                    <a:pt x="851" y="419"/>
                  </a:lnTo>
                  <a:lnTo>
                    <a:pt x="849" y="419"/>
                  </a:lnTo>
                  <a:lnTo>
                    <a:pt x="849" y="428"/>
                  </a:lnTo>
                  <a:lnTo>
                    <a:pt x="862" y="440"/>
                  </a:lnTo>
                  <a:lnTo>
                    <a:pt x="876" y="449"/>
                  </a:lnTo>
                  <a:lnTo>
                    <a:pt x="889" y="457"/>
                  </a:lnTo>
                  <a:lnTo>
                    <a:pt x="900" y="468"/>
                  </a:lnTo>
                  <a:lnTo>
                    <a:pt x="908" y="482"/>
                  </a:lnTo>
                  <a:lnTo>
                    <a:pt x="910" y="497"/>
                  </a:lnTo>
                  <a:lnTo>
                    <a:pt x="910" y="499"/>
                  </a:lnTo>
                  <a:lnTo>
                    <a:pt x="908" y="501"/>
                  </a:lnTo>
                  <a:lnTo>
                    <a:pt x="904" y="503"/>
                  </a:lnTo>
                  <a:lnTo>
                    <a:pt x="900" y="505"/>
                  </a:lnTo>
                  <a:lnTo>
                    <a:pt x="897" y="505"/>
                  </a:lnTo>
                  <a:lnTo>
                    <a:pt x="893" y="505"/>
                  </a:lnTo>
                  <a:lnTo>
                    <a:pt x="881" y="503"/>
                  </a:lnTo>
                  <a:lnTo>
                    <a:pt x="874" y="497"/>
                  </a:lnTo>
                  <a:lnTo>
                    <a:pt x="868" y="490"/>
                  </a:lnTo>
                  <a:lnTo>
                    <a:pt x="862" y="482"/>
                  </a:lnTo>
                  <a:lnTo>
                    <a:pt x="856" y="476"/>
                  </a:lnTo>
                  <a:lnTo>
                    <a:pt x="845" y="474"/>
                  </a:lnTo>
                  <a:lnTo>
                    <a:pt x="841" y="474"/>
                  </a:lnTo>
                  <a:lnTo>
                    <a:pt x="839" y="474"/>
                  </a:lnTo>
                  <a:lnTo>
                    <a:pt x="835" y="474"/>
                  </a:lnTo>
                  <a:lnTo>
                    <a:pt x="837" y="478"/>
                  </a:lnTo>
                  <a:lnTo>
                    <a:pt x="837" y="482"/>
                  </a:lnTo>
                  <a:lnTo>
                    <a:pt x="839" y="484"/>
                  </a:lnTo>
                  <a:lnTo>
                    <a:pt x="841" y="486"/>
                  </a:lnTo>
                  <a:lnTo>
                    <a:pt x="841" y="490"/>
                  </a:lnTo>
                  <a:lnTo>
                    <a:pt x="841" y="492"/>
                  </a:lnTo>
                  <a:lnTo>
                    <a:pt x="837" y="493"/>
                  </a:lnTo>
                  <a:lnTo>
                    <a:pt x="835" y="495"/>
                  </a:lnTo>
                  <a:lnTo>
                    <a:pt x="831" y="497"/>
                  </a:lnTo>
                  <a:lnTo>
                    <a:pt x="828" y="497"/>
                  </a:lnTo>
                  <a:lnTo>
                    <a:pt x="831" y="505"/>
                  </a:lnTo>
                  <a:lnTo>
                    <a:pt x="843" y="509"/>
                  </a:lnTo>
                  <a:lnTo>
                    <a:pt x="858" y="513"/>
                  </a:lnTo>
                  <a:lnTo>
                    <a:pt x="874" y="515"/>
                  </a:lnTo>
                  <a:lnTo>
                    <a:pt x="887" y="516"/>
                  </a:lnTo>
                  <a:lnTo>
                    <a:pt x="897" y="518"/>
                  </a:lnTo>
                  <a:lnTo>
                    <a:pt x="891" y="522"/>
                  </a:lnTo>
                  <a:lnTo>
                    <a:pt x="883" y="524"/>
                  </a:lnTo>
                  <a:lnTo>
                    <a:pt x="877" y="528"/>
                  </a:lnTo>
                  <a:lnTo>
                    <a:pt x="870" y="530"/>
                  </a:lnTo>
                  <a:lnTo>
                    <a:pt x="856" y="536"/>
                  </a:lnTo>
                  <a:lnTo>
                    <a:pt x="847" y="545"/>
                  </a:lnTo>
                  <a:lnTo>
                    <a:pt x="837" y="553"/>
                  </a:lnTo>
                  <a:lnTo>
                    <a:pt x="826" y="561"/>
                  </a:lnTo>
                  <a:lnTo>
                    <a:pt x="804" y="564"/>
                  </a:lnTo>
                  <a:lnTo>
                    <a:pt x="783" y="568"/>
                  </a:lnTo>
                  <a:lnTo>
                    <a:pt x="760" y="576"/>
                  </a:lnTo>
                  <a:lnTo>
                    <a:pt x="732" y="576"/>
                  </a:lnTo>
                  <a:lnTo>
                    <a:pt x="728" y="576"/>
                  </a:lnTo>
                  <a:lnTo>
                    <a:pt x="724" y="580"/>
                  </a:lnTo>
                  <a:lnTo>
                    <a:pt x="720" y="582"/>
                  </a:lnTo>
                  <a:lnTo>
                    <a:pt x="720" y="586"/>
                  </a:lnTo>
                  <a:lnTo>
                    <a:pt x="703" y="597"/>
                  </a:lnTo>
                  <a:lnTo>
                    <a:pt x="695" y="609"/>
                  </a:lnTo>
                  <a:lnTo>
                    <a:pt x="689" y="618"/>
                  </a:lnTo>
                  <a:lnTo>
                    <a:pt x="682" y="630"/>
                  </a:lnTo>
                  <a:lnTo>
                    <a:pt x="672" y="635"/>
                  </a:lnTo>
                  <a:lnTo>
                    <a:pt x="659" y="639"/>
                  </a:lnTo>
                  <a:lnTo>
                    <a:pt x="647" y="643"/>
                  </a:lnTo>
                  <a:lnTo>
                    <a:pt x="636" y="649"/>
                  </a:lnTo>
                  <a:lnTo>
                    <a:pt x="624" y="649"/>
                  </a:lnTo>
                  <a:lnTo>
                    <a:pt x="624" y="634"/>
                  </a:lnTo>
                  <a:lnTo>
                    <a:pt x="620" y="637"/>
                  </a:lnTo>
                  <a:lnTo>
                    <a:pt x="618" y="641"/>
                  </a:lnTo>
                  <a:lnTo>
                    <a:pt x="616" y="645"/>
                  </a:lnTo>
                  <a:lnTo>
                    <a:pt x="612" y="649"/>
                  </a:lnTo>
                  <a:lnTo>
                    <a:pt x="603" y="655"/>
                  </a:lnTo>
                  <a:lnTo>
                    <a:pt x="591" y="659"/>
                  </a:lnTo>
                  <a:lnTo>
                    <a:pt x="578" y="662"/>
                  </a:lnTo>
                  <a:lnTo>
                    <a:pt x="570" y="668"/>
                  </a:lnTo>
                  <a:lnTo>
                    <a:pt x="566" y="678"/>
                  </a:lnTo>
                  <a:lnTo>
                    <a:pt x="566" y="682"/>
                  </a:lnTo>
                  <a:lnTo>
                    <a:pt x="568" y="683"/>
                  </a:lnTo>
                  <a:lnTo>
                    <a:pt x="566" y="685"/>
                  </a:lnTo>
                  <a:lnTo>
                    <a:pt x="564" y="689"/>
                  </a:lnTo>
                  <a:lnTo>
                    <a:pt x="563" y="691"/>
                  </a:lnTo>
                  <a:lnTo>
                    <a:pt x="564" y="693"/>
                  </a:lnTo>
                  <a:lnTo>
                    <a:pt x="566" y="697"/>
                  </a:lnTo>
                  <a:lnTo>
                    <a:pt x="568" y="699"/>
                  </a:lnTo>
                  <a:lnTo>
                    <a:pt x="570" y="703"/>
                  </a:lnTo>
                  <a:lnTo>
                    <a:pt x="570" y="707"/>
                  </a:lnTo>
                  <a:lnTo>
                    <a:pt x="568" y="716"/>
                  </a:lnTo>
                  <a:lnTo>
                    <a:pt x="561" y="722"/>
                  </a:lnTo>
                  <a:lnTo>
                    <a:pt x="551" y="726"/>
                  </a:lnTo>
                  <a:lnTo>
                    <a:pt x="545" y="730"/>
                  </a:lnTo>
                  <a:lnTo>
                    <a:pt x="541" y="737"/>
                  </a:lnTo>
                  <a:lnTo>
                    <a:pt x="541" y="751"/>
                  </a:lnTo>
                  <a:lnTo>
                    <a:pt x="541" y="762"/>
                  </a:lnTo>
                  <a:lnTo>
                    <a:pt x="541" y="772"/>
                  </a:lnTo>
                  <a:lnTo>
                    <a:pt x="536" y="779"/>
                  </a:lnTo>
                  <a:lnTo>
                    <a:pt x="532" y="789"/>
                  </a:lnTo>
                  <a:lnTo>
                    <a:pt x="530" y="799"/>
                  </a:lnTo>
                  <a:lnTo>
                    <a:pt x="526" y="808"/>
                  </a:lnTo>
                  <a:lnTo>
                    <a:pt x="518" y="812"/>
                  </a:lnTo>
                  <a:lnTo>
                    <a:pt x="515" y="810"/>
                  </a:lnTo>
                  <a:lnTo>
                    <a:pt x="513" y="808"/>
                  </a:lnTo>
                  <a:lnTo>
                    <a:pt x="511" y="804"/>
                  </a:lnTo>
                  <a:lnTo>
                    <a:pt x="507" y="806"/>
                  </a:lnTo>
                  <a:lnTo>
                    <a:pt x="503" y="808"/>
                  </a:lnTo>
                  <a:lnTo>
                    <a:pt x="501" y="808"/>
                  </a:lnTo>
                  <a:lnTo>
                    <a:pt x="497" y="810"/>
                  </a:lnTo>
                  <a:lnTo>
                    <a:pt x="493" y="808"/>
                  </a:lnTo>
                  <a:lnTo>
                    <a:pt x="490" y="806"/>
                  </a:lnTo>
                  <a:lnTo>
                    <a:pt x="488" y="802"/>
                  </a:lnTo>
                  <a:lnTo>
                    <a:pt x="484" y="799"/>
                  </a:lnTo>
                  <a:lnTo>
                    <a:pt x="482" y="793"/>
                  </a:lnTo>
                  <a:lnTo>
                    <a:pt x="480" y="789"/>
                  </a:lnTo>
                  <a:lnTo>
                    <a:pt x="476" y="785"/>
                  </a:lnTo>
                  <a:lnTo>
                    <a:pt x="472" y="783"/>
                  </a:lnTo>
                  <a:lnTo>
                    <a:pt x="468" y="781"/>
                  </a:lnTo>
                  <a:lnTo>
                    <a:pt x="461" y="783"/>
                  </a:lnTo>
                  <a:lnTo>
                    <a:pt x="455" y="785"/>
                  </a:lnTo>
                  <a:lnTo>
                    <a:pt x="447" y="789"/>
                  </a:lnTo>
                  <a:lnTo>
                    <a:pt x="442" y="789"/>
                  </a:lnTo>
                  <a:lnTo>
                    <a:pt x="440" y="783"/>
                  </a:lnTo>
                  <a:lnTo>
                    <a:pt x="438" y="779"/>
                  </a:lnTo>
                  <a:lnTo>
                    <a:pt x="434" y="778"/>
                  </a:lnTo>
                  <a:lnTo>
                    <a:pt x="430" y="778"/>
                  </a:lnTo>
                  <a:lnTo>
                    <a:pt x="426" y="776"/>
                  </a:lnTo>
                  <a:lnTo>
                    <a:pt x="422" y="772"/>
                  </a:lnTo>
                  <a:lnTo>
                    <a:pt x="420" y="770"/>
                  </a:lnTo>
                  <a:lnTo>
                    <a:pt x="419" y="768"/>
                  </a:lnTo>
                  <a:lnTo>
                    <a:pt x="419" y="764"/>
                  </a:lnTo>
                  <a:lnTo>
                    <a:pt x="419" y="762"/>
                  </a:lnTo>
                  <a:lnTo>
                    <a:pt x="417" y="760"/>
                  </a:lnTo>
                  <a:lnTo>
                    <a:pt x="407" y="749"/>
                  </a:lnTo>
                  <a:lnTo>
                    <a:pt x="394" y="735"/>
                  </a:lnTo>
                  <a:lnTo>
                    <a:pt x="384" y="718"/>
                  </a:lnTo>
                  <a:lnTo>
                    <a:pt x="380" y="705"/>
                  </a:lnTo>
                  <a:lnTo>
                    <a:pt x="382" y="701"/>
                  </a:lnTo>
                  <a:lnTo>
                    <a:pt x="384" y="697"/>
                  </a:lnTo>
                  <a:lnTo>
                    <a:pt x="386" y="695"/>
                  </a:lnTo>
                  <a:lnTo>
                    <a:pt x="388" y="693"/>
                  </a:lnTo>
                  <a:lnTo>
                    <a:pt x="390" y="691"/>
                  </a:lnTo>
                  <a:lnTo>
                    <a:pt x="388" y="689"/>
                  </a:lnTo>
                  <a:lnTo>
                    <a:pt x="384" y="687"/>
                  </a:lnTo>
                  <a:lnTo>
                    <a:pt x="382" y="687"/>
                  </a:lnTo>
                  <a:lnTo>
                    <a:pt x="380" y="689"/>
                  </a:lnTo>
                  <a:lnTo>
                    <a:pt x="376" y="689"/>
                  </a:lnTo>
                  <a:lnTo>
                    <a:pt x="374" y="691"/>
                  </a:lnTo>
                  <a:lnTo>
                    <a:pt x="371" y="691"/>
                  </a:lnTo>
                  <a:lnTo>
                    <a:pt x="367" y="689"/>
                  </a:lnTo>
                  <a:lnTo>
                    <a:pt x="365" y="687"/>
                  </a:lnTo>
                  <a:lnTo>
                    <a:pt x="365" y="682"/>
                  </a:lnTo>
                  <a:lnTo>
                    <a:pt x="363" y="676"/>
                  </a:lnTo>
                  <a:lnTo>
                    <a:pt x="361" y="670"/>
                  </a:lnTo>
                  <a:lnTo>
                    <a:pt x="357" y="660"/>
                  </a:lnTo>
                  <a:lnTo>
                    <a:pt x="349" y="653"/>
                  </a:lnTo>
                  <a:lnTo>
                    <a:pt x="344" y="645"/>
                  </a:lnTo>
                  <a:lnTo>
                    <a:pt x="342" y="634"/>
                  </a:lnTo>
                  <a:lnTo>
                    <a:pt x="342" y="630"/>
                  </a:lnTo>
                  <a:lnTo>
                    <a:pt x="344" y="626"/>
                  </a:lnTo>
                  <a:lnTo>
                    <a:pt x="346" y="622"/>
                  </a:lnTo>
                  <a:lnTo>
                    <a:pt x="348" y="618"/>
                  </a:lnTo>
                  <a:lnTo>
                    <a:pt x="344" y="616"/>
                  </a:lnTo>
                  <a:lnTo>
                    <a:pt x="342" y="616"/>
                  </a:lnTo>
                  <a:lnTo>
                    <a:pt x="338" y="616"/>
                  </a:lnTo>
                  <a:lnTo>
                    <a:pt x="336" y="616"/>
                  </a:lnTo>
                  <a:lnTo>
                    <a:pt x="336" y="618"/>
                  </a:lnTo>
                  <a:lnTo>
                    <a:pt x="336" y="605"/>
                  </a:lnTo>
                  <a:lnTo>
                    <a:pt x="346" y="586"/>
                  </a:lnTo>
                  <a:lnTo>
                    <a:pt x="359" y="570"/>
                  </a:lnTo>
                  <a:lnTo>
                    <a:pt x="359" y="568"/>
                  </a:lnTo>
                  <a:lnTo>
                    <a:pt x="363" y="566"/>
                  </a:lnTo>
                  <a:lnTo>
                    <a:pt x="367" y="566"/>
                  </a:lnTo>
                  <a:lnTo>
                    <a:pt x="369" y="564"/>
                  </a:lnTo>
                  <a:lnTo>
                    <a:pt x="371" y="564"/>
                  </a:lnTo>
                  <a:lnTo>
                    <a:pt x="372" y="566"/>
                  </a:lnTo>
                  <a:lnTo>
                    <a:pt x="376" y="568"/>
                  </a:lnTo>
                  <a:lnTo>
                    <a:pt x="382" y="551"/>
                  </a:lnTo>
                  <a:lnTo>
                    <a:pt x="388" y="540"/>
                  </a:lnTo>
                  <a:lnTo>
                    <a:pt x="396" y="524"/>
                  </a:lnTo>
                  <a:lnTo>
                    <a:pt x="382" y="522"/>
                  </a:lnTo>
                  <a:lnTo>
                    <a:pt x="365" y="518"/>
                  </a:lnTo>
                  <a:lnTo>
                    <a:pt x="348" y="513"/>
                  </a:lnTo>
                  <a:lnTo>
                    <a:pt x="334" y="507"/>
                  </a:lnTo>
                  <a:lnTo>
                    <a:pt x="328" y="499"/>
                  </a:lnTo>
                  <a:lnTo>
                    <a:pt x="330" y="497"/>
                  </a:lnTo>
                  <a:lnTo>
                    <a:pt x="334" y="497"/>
                  </a:lnTo>
                  <a:lnTo>
                    <a:pt x="334" y="497"/>
                  </a:lnTo>
                  <a:lnTo>
                    <a:pt x="336" y="497"/>
                  </a:lnTo>
                  <a:lnTo>
                    <a:pt x="340" y="499"/>
                  </a:lnTo>
                  <a:lnTo>
                    <a:pt x="351" y="501"/>
                  </a:lnTo>
                  <a:lnTo>
                    <a:pt x="363" y="505"/>
                  </a:lnTo>
                  <a:lnTo>
                    <a:pt x="376" y="507"/>
                  </a:lnTo>
                  <a:lnTo>
                    <a:pt x="380" y="507"/>
                  </a:lnTo>
                  <a:lnTo>
                    <a:pt x="382" y="505"/>
                  </a:lnTo>
                  <a:lnTo>
                    <a:pt x="382" y="503"/>
                  </a:lnTo>
                  <a:lnTo>
                    <a:pt x="382" y="501"/>
                  </a:lnTo>
                  <a:lnTo>
                    <a:pt x="382" y="499"/>
                  </a:lnTo>
                  <a:lnTo>
                    <a:pt x="372" y="492"/>
                  </a:lnTo>
                  <a:lnTo>
                    <a:pt x="365" y="484"/>
                  </a:lnTo>
                  <a:lnTo>
                    <a:pt x="357" y="474"/>
                  </a:lnTo>
                  <a:lnTo>
                    <a:pt x="348" y="467"/>
                  </a:lnTo>
                  <a:lnTo>
                    <a:pt x="338" y="463"/>
                  </a:lnTo>
                  <a:lnTo>
                    <a:pt x="334" y="463"/>
                  </a:lnTo>
                  <a:lnTo>
                    <a:pt x="332" y="465"/>
                  </a:lnTo>
                  <a:lnTo>
                    <a:pt x="330" y="468"/>
                  </a:lnTo>
                  <a:lnTo>
                    <a:pt x="328" y="470"/>
                  </a:lnTo>
                  <a:lnTo>
                    <a:pt x="324" y="472"/>
                  </a:lnTo>
                  <a:lnTo>
                    <a:pt x="323" y="474"/>
                  </a:lnTo>
                  <a:lnTo>
                    <a:pt x="315" y="472"/>
                  </a:lnTo>
                  <a:lnTo>
                    <a:pt x="311" y="472"/>
                  </a:lnTo>
                  <a:lnTo>
                    <a:pt x="307" y="470"/>
                  </a:lnTo>
                  <a:lnTo>
                    <a:pt x="305" y="467"/>
                  </a:lnTo>
                  <a:lnTo>
                    <a:pt x="305" y="463"/>
                  </a:lnTo>
                  <a:lnTo>
                    <a:pt x="305" y="457"/>
                  </a:lnTo>
                  <a:lnTo>
                    <a:pt x="307" y="453"/>
                  </a:lnTo>
                  <a:lnTo>
                    <a:pt x="309" y="451"/>
                  </a:lnTo>
                  <a:lnTo>
                    <a:pt x="313" y="447"/>
                  </a:lnTo>
                  <a:lnTo>
                    <a:pt x="315" y="445"/>
                  </a:lnTo>
                  <a:lnTo>
                    <a:pt x="317" y="442"/>
                  </a:lnTo>
                  <a:lnTo>
                    <a:pt x="319" y="436"/>
                  </a:lnTo>
                  <a:lnTo>
                    <a:pt x="317" y="432"/>
                  </a:lnTo>
                  <a:lnTo>
                    <a:pt x="315" y="430"/>
                  </a:lnTo>
                  <a:lnTo>
                    <a:pt x="311" y="428"/>
                  </a:lnTo>
                  <a:lnTo>
                    <a:pt x="309" y="426"/>
                  </a:lnTo>
                  <a:lnTo>
                    <a:pt x="305" y="426"/>
                  </a:lnTo>
                  <a:lnTo>
                    <a:pt x="301" y="426"/>
                  </a:lnTo>
                  <a:lnTo>
                    <a:pt x="301" y="417"/>
                  </a:lnTo>
                  <a:lnTo>
                    <a:pt x="292" y="390"/>
                  </a:lnTo>
                  <a:lnTo>
                    <a:pt x="276" y="365"/>
                  </a:lnTo>
                  <a:lnTo>
                    <a:pt x="257" y="344"/>
                  </a:lnTo>
                  <a:lnTo>
                    <a:pt x="232" y="326"/>
                  </a:lnTo>
                  <a:lnTo>
                    <a:pt x="205" y="315"/>
                  </a:lnTo>
                  <a:lnTo>
                    <a:pt x="173" y="311"/>
                  </a:lnTo>
                  <a:lnTo>
                    <a:pt x="154" y="311"/>
                  </a:lnTo>
                  <a:lnTo>
                    <a:pt x="150" y="311"/>
                  </a:lnTo>
                  <a:lnTo>
                    <a:pt x="146" y="313"/>
                  </a:lnTo>
                  <a:lnTo>
                    <a:pt x="142" y="315"/>
                  </a:lnTo>
                  <a:lnTo>
                    <a:pt x="138" y="317"/>
                  </a:lnTo>
                  <a:lnTo>
                    <a:pt x="134" y="317"/>
                  </a:lnTo>
                  <a:lnTo>
                    <a:pt x="131" y="317"/>
                  </a:lnTo>
                  <a:lnTo>
                    <a:pt x="125" y="315"/>
                  </a:lnTo>
                  <a:lnTo>
                    <a:pt x="121" y="313"/>
                  </a:lnTo>
                  <a:lnTo>
                    <a:pt x="115" y="311"/>
                  </a:lnTo>
                  <a:lnTo>
                    <a:pt x="109" y="311"/>
                  </a:lnTo>
                  <a:lnTo>
                    <a:pt x="106" y="313"/>
                  </a:lnTo>
                  <a:lnTo>
                    <a:pt x="104" y="315"/>
                  </a:lnTo>
                  <a:lnTo>
                    <a:pt x="106" y="317"/>
                  </a:lnTo>
                  <a:lnTo>
                    <a:pt x="109" y="319"/>
                  </a:lnTo>
                  <a:lnTo>
                    <a:pt x="108" y="321"/>
                  </a:lnTo>
                  <a:lnTo>
                    <a:pt x="106" y="321"/>
                  </a:lnTo>
                  <a:lnTo>
                    <a:pt x="104" y="321"/>
                  </a:lnTo>
                  <a:lnTo>
                    <a:pt x="102" y="321"/>
                  </a:lnTo>
                  <a:lnTo>
                    <a:pt x="86" y="319"/>
                  </a:lnTo>
                  <a:lnTo>
                    <a:pt x="71" y="313"/>
                  </a:lnTo>
                  <a:lnTo>
                    <a:pt x="60" y="305"/>
                  </a:lnTo>
                  <a:lnTo>
                    <a:pt x="65" y="303"/>
                  </a:lnTo>
                  <a:lnTo>
                    <a:pt x="67" y="301"/>
                  </a:lnTo>
                  <a:lnTo>
                    <a:pt x="71" y="300"/>
                  </a:lnTo>
                  <a:lnTo>
                    <a:pt x="73" y="296"/>
                  </a:lnTo>
                  <a:lnTo>
                    <a:pt x="65" y="292"/>
                  </a:lnTo>
                  <a:lnTo>
                    <a:pt x="60" y="288"/>
                  </a:lnTo>
                  <a:lnTo>
                    <a:pt x="54" y="286"/>
                  </a:lnTo>
                  <a:lnTo>
                    <a:pt x="48" y="284"/>
                  </a:lnTo>
                  <a:lnTo>
                    <a:pt x="42" y="284"/>
                  </a:lnTo>
                  <a:lnTo>
                    <a:pt x="40" y="286"/>
                  </a:lnTo>
                  <a:lnTo>
                    <a:pt x="36" y="286"/>
                  </a:lnTo>
                  <a:lnTo>
                    <a:pt x="35" y="286"/>
                  </a:lnTo>
                  <a:lnTo>
                    <a:pt x="33" y="286"/>
                  </a:lnTo>
                  <a:lnTo>
                    <a:pt x="31" y="286"/>
                  </a:lnTo>
                  <a:lnTo>
                    <a:pt x="27" y="284"/>
                  </a:lnTo>
                  <a:lnTo>
                    <a:pt x="29" y="280"/>
                  </a:lnTo>
                  <a:lnTo>
                    <a:pt x="33" y="277"/>
                  </a:lnTo>
                  <a:lnTo>
                    <a:pt x="36" y="273"/>
                  </a:lnTo>
                  <a:lnTo>
                    <a:pt x="40" y="271"/>
                  </a:lnTo>
                  <a:lnTo>
                    <a:pt x="44" y="271"/>
                  </a:lnTo>
                  <a:lnTo>
                    <a:pt x="60" y="271"/>
                  </a:lnTo>
                  <a:lnTo>
                    <a:pt x="63" y="271"/>
                  </a:lnTo>
                  <a:lnTo>
                    <a:pt x="67" y="271"/>
                  </a:lnTo>
                  <a:lnTo>
                    <a:pt x="69" y="269"/>
                  </a:lnTo>
                  <a:lnTo>
                    <a:pt x="71" y="265"/>
                  </a:lnTo>
                  <a:lnTo>
                    <a:pt x="108" y="265"/>
                  </a:lnTo>
                  <a:lnTo>
                    <a:pt x="109" y="265"/>
                  </a:lnTo>
                  <a:lnTo>
                    <a:pt x="111" y="263"/>
                  </a:lnTo>
                  <a:lnTo>
                    <a:pt x="113" y="261"/>
                  </a:lnTo>
                  <a:lnTo>
                    <a:pt x="113" y="257"/>
                  </a:lnTo>
                  <a:lnTo>
                    <a:pt x="115" y="254"/>
                  </a:lnTo>
                  <a:lnTo>
                    <a:pt x="90" y="254"/>
                  </a:lnTo>
                  <a:lnTo>
                    <a:pt x="88" y="257"/>
                  </a:lnTo>
                  <a:lnTo>
                    <a:pt x="88" y="259"/>
                  </a:lnTo>
                  <a:lnTo>
                    <a:pt x="86" y="259"/>
                  </a:lnTo>
                  <a:lnTo>
                    <a:pt x="84" y="259"/>
                  </a:lnTo>
                  <a:lnTo>
                    <a:pt x="61" y="259"/>
                  </a:lnTo>
                  <a:lnTo>
                    <a:pt x="58" y="259"/>
                  </a:lnTo>
                  <a:lnTo>
                    <a:pt x="44" y="255"/>
                  </a:lnTo>
                  <a:lnTo>
                    <a:pt x="31" y="250"/>
                  </a:lnTo>
                  <a:lnTo>
                    <a:pt x="15" y="244"/>
                  </a:lnTo>
                  <a:lnTo>
                    <a:pt x="4" y="238"/>
                  </a:lnTo>
                  <a:lnTo>
                    <a:pt x="0" y="232"/>
                  </a:lnTo>
                  <a:lnTo>
                    <a:pt x="2" y="225"/>
                  </a:lnTo>
                  <a:lnTo>
                    <a:pt x="8" y="221"/>
                  </a:lnTo>
                  <a:lnTo>
                    <a:pt x="17" y="219"/>
                  </a:lnTo>
                  <a:lnTo>
                    <a:pt x="27" y="219"/>
                  </a:lnTo>
                  <a:lnTo>
                    <a:pt x="35" y="217"/>
                  </a:lnTo>
                  <a:lnTo>
                    <a:pt x="42" y="213"/>
                  </a:lnTo>
                  <a:lnTo>
                    <a:pt x="50" y="209"/>
                  </a:lnTo>
                  <a:lnTo>
                    <a:pt x="58" y="206"/>
                  </a:lnTo>
                  <a:lnTo>
                    <a:pt x="65" y="202"/>
                  </a:lnTo>
                  <a:lnTo>
                    <a:pt x="79" y="200"/>
                  </a:lnTo>
                  <a:lnTo>
                    <a:pt x="92" y="202"/>
                  </a:lnTo>
                  <a:lnTo>
                    <a:pt x="108" y="202"/>
                  </a:lnTo>
                  <a:lnTo>
                    <a:pt x="119" y="198"/>
                  </a:lnTo>
                  <a:lnTo>
                    <a:pt x="127" y="190"/>
                  </a:lnTo>
                  <a:lnTo>
                    <a:pt x="132" y="179"/>
                  </a:lnTo>
                  <a:lnTo>
                    <a:pt x="134" y="165"/>
                  </a:lnTo>
                  <a:lnTo>
                    <a:pt x="127" y="165"/>
                  </a:lnTo>
                  <a:lnTo>
                    <a:pt x="113" y="163"/>
                  </a:lnTo>
                  <a:lnTo>
                    <a:pt x="102" y="161"/>
                  </a:lnTo>
                  <a:lnTo>
                    <a:pt x="92" y="159"/>
                  </a:lnTo>
                  <a:lnTo>
                    <a:pt x="88" y="154"/>
                  </a:lnTo>
                  <a:lnTo>
                    <a:pt x="90" y="150"/>
                  </a:lnTo>
                  <a:lnTo>
                    <a:pt x="92" y="148"/>
                  </a:lnTo>
                  <a:lnTo>
                    <a:pt x="96" y="146"/>
                  </a:lnTo>
                  <a:lnTo>
                    <a:pt x="98" y="144"/>
                  </a:lnTo>
                  <a:lnTo>
                    <a:pt x="102" y="144"/>
                  </a:lnTo>
                  <a:lnTo>
                    <a:pt x="123" y="135"/>
                  </a:lnTo>
                  <a:lnTo>
                    <a:pt x="146" y="123"/>
                  </a:lnTo>
                  <a:lnTo>
                    <a:pt x="163" y="110"/>
                  </a:lnTo>
                  <a:lnTo>
                    <a:pt x="167" y="111"/>
                  </a:lnTo>
                  <a:lnTo>
                    <a:pt x="173" y="113"/>
                  </a:lnTo>
                  <a:lnTo>
                    <a:pt x="179" y="113"/>
                  </a:lnTo>
                  <a:lnTo>
                    <a:pt x="186" y="111"/>
                  </a:lnTo>
                  <a:lnTo>
                    <a:pt x="190" y="108"/>
                  </a:lnTo>
                  <a:lnTo>
                    <a:pt x="192" y="100"/>
                  </a:lnTo>
                  <a:lnTo>
                    <a:pt x="194" y="92"/>
                  </a:lnTo>
                  <a:lnTo>
                    <a:pt x="196" y="87"/>
                  </a:lnTo>
                  <a:lnTo>
                    <a:pt x="204" y="83"/>
                  </a:lnTo>
                  <a:lnTo>
                    <a:pt x="225" y="79"/>
                  </a:lnTo>
                  <a:lnTo>
                    <a:pt x="242" y="75"/>
                  </a:lnTo>
                  <a:lnTo>
                    <a:pt x="261" y="73"/>
                  </a:lnTo>
                  <a:lnTo>
                    <a:pt x="278" y="67"/>
                  </a:lnTo>
                  <a:lnTo>
                    <a:pt x="292" y="62"/>
                  </a:lnTo>
                  <a:lnTo>
                    <a:pt x="309" y="60"/>
                  </a:lnTo>
                  <a:lnTo>
                    <a:pt x="313" y="60"/>
                  </a:lnTo>
                  <a:lnTo>
                    <a:pt x="317" y="63"/>
                  </a:lnTo>
                  <a:lnTo>
                    <a:pt x="319" y="67"/>
                  </a:lnTo>
                  <a:lnTo>
                    <a:pt x="323" y="71"/>
                  </a:lnTo>
                  <a:lnTo>
                    <a:pt x="326" y="75"/>
                  </a:lnTo>
                  <a:lnTo>
                    <a:pt x="330" y="77"/>
                  </a:lnTo>
                  <a:lnTo>
                    <a:pt x="334" y="79"/>
                  </a:lnTo>
                  <a:lnTo>
                    <a:pt x="334" y="73"/>
                  </a:lnTo>
                  <a:lnTo>
                    <a:pt x="332" y="69"/>
                  </a:lnTo>
                  <a:lnTo>
                    <a:pt x="332" y="65"/>
                  </a:lnTo>
                  <a:lnTo>
                    <a:pt x="338" y="58"/>
                  </a:lnTo>
                  <a:lnTo>
                    <a:pt x="342" y="63"/>
                  </a:lnTo>
                  <a:lnTo>
                    <a:pt x="346" y="67"/>
                  </a:lnTo>
                  <a:lnTo>
                    <a:pt x="349" y="69"/>
                  </a:lnTo>
                  <a:lnTo>
                    <a:pt x="355" y="69"/>
                  </a:lnTo>
                  <a:lnTo>
                    <a:pt x="361" y="71"/>
                  </a:lnTo>
                  <a:lnTo>
                    <a:pt x="367" y="73"/>
                  </a:lnTo>
                  <a:lnTo>
                    <a:pt x="376" y="73"/>
                  </a:lnTo>
                  <a:lnTo>
                    <a:pt x="374" y="69"/>
                  </a:lnTo>
                  <a:lnTo>
                    <a:pt x="372" y="65"/>
                  </a:lnTo>
                  <a:lnTo>
                    <a:pt x="372" y="60"/>
                  </a:lnTo>
                  <a:lnTo>
                    <a:pt x="372" y="58"/>
                  </a:lnTo>
                  <a:lnTo>
                    <a:pt x="374" y="54"/>
                  </a:lnTo>
                  <a:lnTo>
                    <a:pt x="376" y="54"/>
                  </a:lnTo>
                  <a:lnTo>
                    <a:pt x="380" y="52"/>
                  </a:lnTo>
                  <a:lnTo>
                    <a:pt x="384" y="52"/>
                  </a:lnTo>
                  <a:lnTo>
                    <a:pt x="388" y="52"/>
                  </a:lnTo>
                  <a:lnTo>
                    <a:pt x="405" y="56"/>
                  </a:lnTo>
                  <a:lnTo>
                    <a:pt x="419" y="62"/>
                  </a:lnTo>
                  <a:lnTo>
                    <a:pt x="432" y="67"/>
                  </a:lnTo>
                  <a:lnTo>
                    <a:pt x="444" y="73"/>
                  </a:lnTo>
                  <a:lnTo>
                    <a:pt x="470" y="73"/>
                  </a:lnTo>
                  <a:lnTo>
                    <a:pt x="461" y="69"/>
                  </a:lnTo>
                  <a:lnTo>
                    <a:pt x="449" y="63"/>
                  </a:lnTo>
                  <a:lnTo>
                    <a:pt x="440" y="58"/>
                  </a:lnTo>
                  <a:lnTo>
                    <a:pt x="436" y="50"/>
                  </a:lnTo>
                  <a:lnTo>
                    <a:pt x="436" y="46"/>
                  </a:lnTo>
                  <a:lnTo>
                    <a:pt x="440" y="44"/>
                  </a:lnTo>
                  <a:lnTo>
                    <a:pt x="442" y="42"/>
                  </a:lnTo>
                  <a:lnTo>
                    <a:pt x="445" y="42"/>
                  </a:lnTo>
                  <a:lnTo>
                    <a:pt x="451" y="42"/>
                  </a:lnTo>
                  <a:lnTo>
                    <a:pt x="455" y="42"/>
                  </a:lnTo>
                  <a:lnTo>
                    <a:pt x="459" y="42"/>
                  </a:lnTo>
                  <a:lnTo>
                    <a:pt x="461" y="42"/>
                  </a:lnTo>
                  <a:lnTo>
                    <a:pt x="457" y="39"/>
                  </a:lnTo>
                  <a:lnTo>
                    <a:pt x="451" y="37"/>
                  </a:lnTo>
                  <a:lnTo>
                    <a:pt x="447" y="33"/>
                  </a:lnTo>
                  <a:lnTo>
                    <a:pt x="474" y="23"/>
                  </a:lnTo>
                  <a:lnTo>
                    <a:pt x="501" y="19"/>
                  </a:lnTo>
                  <a:lnTo>
                    <a:pt x="520" y="21"/>
                  </a:lnTo>
                  <a:lnTo>
                    <a:pt x="540" y="23"/>
                  </a:lnTo>
                  <a:lnTo>
                    <a:pt x="551" y="23"/>
                  </a:lnTo>
                  <a:lnTo>
                    <a:pt x="551" y="17"/>
                  </a:lnTo>
                  <a:lnTo>
                    <a:pt x="557" y="17"/>
                  </a:lnTo>
                  <a:lnTo>
                    <a:pt x="564" y="17"/>
                  </a:lnTo>
                  <a:lnTo>
                    <a:pt x="570" y="17"/>
                  </a:lnTo>
                  <a:lnTo>
                    <a:pt x="576" y="17"/>
                  </a:lnTo>
                  <a:lnTo>
                    <a:pt x="597" y="15"/>
                  </a:lnTo>
                  <a:lnTo>
                    <a:pt x="618" y="10"/>
                  </a:lnTo>
                  <a:lnTo>
                    <a:pt x="641" y="2"/>
                  </a:lnTo>
                  <a:lnTo>
                    <a:pt x="66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" name="Freeform 1566"/>
            <p:cNvSpPr>
              <a:spLocks/>
            </p:cNvSpPr>
            <p:nvPr/>
          </p:nvSpPr>
          <p:spPr bwMode="auto">
            <a:xfrm>
              <a:off x="4235449" y="2439987"/>
              <a:ext cx="82550" cy="57150"/>
            </a:xfrm>
            <a:custGeom>
              <a:avLst/>
              <a:gdLst>
                <a:gd name="T0" fmla="*/ 15 w 52"/>
                <a:gd name="T1" fmla="*/ 0 h 36"/>
                <a:gd name="T2" fmla="*/ 25 w 52"/>
                <a:gd name="T3" fmla="*/ 4 h 36"/>
                <a:gd name="T4" fmla="*/ 32 w 52"/>
                <a:gd name="T5" fmla="*/ 9 h 36"/>
                <a:gd name="T6" fmla="*/ 42 w 52"/>
                <a:gd name="T7" fmla="*/ 17 h 36"/>
                <a:gd name="T8" fmla="*/ 52 w 52"/>
                <a:gd name="T9" fmla="*/ 23 h 36"/>
                <a:gd name="T10" fmla="*/ 50 w 52"/>
                <a:gd name="T11" fmla="*/ 29 h 36"/>
                <a:gd name="T12" fmla="*/ 48 w 52"/>
                <a:gd name="T13" fmla="*/ 30 h 36"/>
                <a:gd name="T14" fmla="*/ 42 w 52"/>
                <a:gd name="T15" fmla="*/ 34 h 36"/>
                <a:gd name="T16" fmla="*/ 38 w 52"/>
                <a:gd name="T17" fmla="*/ 36 h 36"/>
                <a:gd name="T18" fmla="*/ 32 w 52"/>
                <a:gd name="T19" fmla="*/ 36 h 36"/>
                <a:gd name="T20" fmla="*/ 27 w 52"/>
                <a:gd name="T21" fmla="*/ 36 h 36"/>
                <a:gd name="T22" fmla="*/ 13 w 52"/>
                <a:gd name="T23" fmla="*/ 36 h 36"/>
                <a:gd name="T24" fmla="*/ 9 w 52"/>
                <a:gd name="T25" fmla="*/ 32 h 36"/>
                <a:gd name="T26" fmla="*/ 6 w 52"/>
                <a:gd name="T27" fmla="*/ 27 h 36"/>
                <a:gd name="T28" fmla="*/ 2 w 52"/>
                <a:gd name="T29" fmla="*/ 19 h 36"/>
                <a:gd name="T30" fmla="*/ 0 w 52"/>
                <a:gd name="T31" fmla="*/ 13 h 36"/>
                <a:gd name="T32" fmla="*/ 2 w 52"/>
                <a:gd name="T33" fmla="*/ 9 h 36"/>
                <a:gd name="T34" fmla="*/ 4 w 52"/>
                <a:gd name="T35" fmla="*/ 5 h 36"/>
                <a:gd name="T36" fmla="*/ 7 w 52"/>
                <a:gd name="T37" fmla="*/ 2 h 36"/>
                <a:gd name="T38" fmla="*/ 11 w 52"/>
                <a:gd name="T39" fmla="*/ 2 h 36"/>
                <a:gd name="T40" fmla="*/ 15 w 52"/>
                <a:gd name="T4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36">
                  <a:moveTo>
                    <a:pt x="15" y="0"/>
                  </a:moveTo>
                  <a:lnTo>
                    <a:pt x="25" y="4"/>
                  </a:lnTo>
                  <a:lnTo>
                    <a:pt x="32" y="9"/>
                  </a:lnTo>
                  <a:lnTo>
                    <a:pt x="42" y="17"/>
                  </a:lnTo>
                  <a:lnTo>
                    <a:pt x="52" y="23"/>
                  </a:lnTo>
                  <a:lnTo>
                    <a:pt x="50" y="29"/>
                  </a:lnTo>
                  <a:lnTo>
                    <a:pt x="48" y="30"/>
                  </a:lnTo>
                  <a:lnTo>
                    <a:pt x="42" y="34"/>
                  </a:lnTo>
                  <a:lnTo>
                    <a:pt x="38" y="36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13" y="36"/>
                  </a:lnTo>
                  <a:lnTo>
                    <a:pt x="9" y="32"/>
                  </a:lnTo>
                  <a:lnTo>
                    <a:pt x="6" y="27"/>
                  </a:lnTo>
                  <a:lnTo>
                    <a:pt x="2" y="19"/>
                  </a:lnTo>
                  <a:lnTo>
                    <a:pt x="0" y="13"/>
                  </a:lnTo>
                  <a:lnTo>
                    <a:pt x="2" y="9"/>
                  </a:lnTo>
                  <a:lnTo>
                    <a:pt x="4" y="5"/>
                  </a:lnTo>
                  <a:lnTo>
                    <a:pt x="7" y="2"/>
                  </a:lnTo>
                  <a:lnTo>
                    <a:pt x="11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" name="Freeform 1567"/>
            <p:cNvSpPr>
              <a:spLocks/>
            </p:cNvSpPr>
            <p:nvPr/>
          </p:nvSpPr>
          <p:spPr bwMode="auto">
            <a:xfrm>
              <a:off x="5246686" y="2165349"/>
              <a:ext cx="42863" cy="26988"/>
            </a:xfrm>
            <a:custGeom>
              <a:avLst/>
              <a:gdLst>
                <a:gd name="T0" fmla="*/ 6 w 27"/>
                <a:gd name="T1" fmla="*/ 0 h 17"/>
                <a:gd name="T2" fmla="*/ 19 w 27"/>
                <a:gd name="T3" fmla="*/ 0 h 17"/>
                <a:gd name="T4" fmla="*/ 19 w 27"/>
                <a:gd name="T5" fmla="*/ 6 h 17"/>
                <a:gd name="T6" fmla="*/ 27 w 27"/>
                <a:gd name="T7" fmla="*/ 6 h 17"/>
                <a:gd name="T8" fmla="*/ 25 w 27"/>
                <a:gd name="T9" fmla="*/ 8 h 17"/>
                <a:gd name="T10" fmla="*/ 23 w 27"/>
                <a:gd name="T11" fmla="*/ 10 h 17"/>
                <a:gd name="T12" fmla="*/ 19 w 27"/>
                <a:gd name="T13" fmla="*/ 11 h 17"/>
                <a:gd name="T14" fmla="*/ 16 w 27"/>
                <a:gd name="T15" fmla="*/ 13 h 17"/>
                <a:gd name="T16" fmla="*/ 12 w 27"/>
                <a:gd name="T17" fmla="*/ 15 h 17"/>
                <a:gd name="T18" fmla="*/ 8 w 27"/>
                <a:gd name="T19" fmla="*/ 17 h 17"/>
                <a:gd name="T20" fmla="*/ 4 w 27"/>
                <a:gd name="T21" fmla="*/ 15 h 17"/>
                <a:gd name="T22" fmla="*/ 2 w 27"/>
                <a:gd name="T23" fmla="*/ 13 h 17"/>
                <a:gd name="T24" fmla="*/ 0 w 27"/>
                <a:gd name="T25" fmla="*/ 10 h 17"/>
                <a:gd name="T26" fmla="*/ 0 w 27"/>
                <a:gd name="T27" fmla="*/ 8 h 17"/>
                <a:gd name="T28" fmla="*/ 0 w 27"/>
                <a:gd name="T29" fmla="*/ 4 h 17"/>
                <a:gd name="T30" fmla="*/ 4 w 27"/>
                <a:gd name="T31" fmla="*/ 2 h 17"/>
                <a:gd name="T32" fmla="*/ 6 w 27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17">
                  <a:moveTo>
                    <a:pt x="6" y="0"/>
                  </a:moveTo>
                  <a:lnTo>
                    <a:pt x="19" y="0"/>
                  </a:lnTo>
                  <a:lnTo>
                    <a:pt x="19" y="6"/>
                  </a:lnTo>
                  <a:lnTo>
                    <a:pt x="27" y="6"/>
                  </a:lnTo>
                  <a:lnTo>
                    <a:pt x="25" y="8"/>
                  </a:lnTo>
                  <a:lnTo>
                    <a:pt x="23" y="10"/>
                  </a:lnTo>
                  <a:lnTo>
                    <a:pt x="19" y="11"/>
                  </a:lnTo>
                  <a:lnTo>
                    <a:pt x="16" y="13"/>
                  </a:lnTo>
                  <a:lnTo>
                    <a:pt x="12" y="15"/>
                  </a:lnTo>
                  <a:lnTo>
                    <a:pt x="8" y="17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4" name="Freeform 1568"/>
            <p:cNvSpPr>
              <a:spLocks/>
            </p:cNvSpPr>
            <p:nvPr/>
          </p:nvSpPr>
          <p:spPr bwMode="auto">
            <a:xfrm>
              <a:off x="4113211" y="3255962"/>
              <a:ext cx="185738" cy="179388"/>
            </a:xfrm>
            <a:custGeom>
              <a:avLst/>
              <a:gdLst>
                <a:gd name="T0" fmla="*/ 61 w 117"/>
                <a:gd name="T1" fmla="*/ 2 h 113"/>
                <a:gd name="T2" fmla="*/ 63 w 117"/>
                <a:gd name="T3" fmla="*/ 6 h 113"/>
                <a:gd name="T4" fmla="*/ 52 w 117"/>
                <a:gd name="T5" fmla="*/ 29 h 113"/>
                <a:gd name="T6" fmla="*/ 44 w 117"/>
                <a:gd name="T7" fmla="*/ 44 h 113"/>
                <a:gd name="T8" fmla="*/ 50 w 117"/>
                <a:gd name="T9" fmla="*/ 40 h 113"/>
                <a:gd name="T10" fmla="*/ 56 w 117"/>
                <a:gd name="T11" fmla="*/ 39 h 113"/>
                <a:gd name="T12" fmla="*/ 63 w 117"/>
                <a:gd name="T13" fmla="*/ 40 h 113"/>
                <a:gd name="T14" fmla="*/ 61 w 117"/>
                <a:gd name="T15" fmla="*/ 46 h 113"/>
                <a:gd name="T16" fmla="*/ 73 w 117"/>
                <a:gd name="T17" fmla="*/ 54 h 113"/>
                <a:gd name="T18" fmla="*/ 81 w 117"/>
                <a:gd name="T19" fmla="*/ 52 h 113"/>
                <a:gd name="T20" fmla="*/ 92 w 117"/>
                <a:gd name="T21" fmla="*/ 54 h 113"/>
                <a:gd name="T22" fmla="*/ 100 w 117"/>
                <a:gd name="T23" fmla="*/ 52 h 113"/>
                <a:gd name="T24" fmla="*/ 100 w 117"/>
                <a:gd name="T25" fmla="*/ 63 h 113"/>
                <a:gd name="T26" fmla="*/ 102 w 117"/>
                <a:gd name="T27" fmla="*/ 71 h 113"/>
                <a:gd name="T28" fmla="*/ 106 w 117"/>
                <a:gd name="T29" fmla="*/ 73 h 113"/>
                <a:gd name="T30" fmla="*/ 102 w 117"/>
                <a:gd name="T31" fmla="*/ 79 h 113"/>
                <a:gd name="T32" fmla="*/ 100 w 117"/>
                <a:gd name="T33" fmla="*/ 83 h 113"/>
                <a:gd name="T34" fmla="*/ 104 w 117"/>
                <a:gd name="T35" fmla="*/ 87 h 113"/>
                <a:gd name="T36" fmla="*/ 108 w 117"/>
                <a:gd name="T37" fmla="*/ 88 h 113"/>
                <a:gd name="T38" fmla="*/ 111 w 117"/>
                <a:gd name="T39" fmla="*/ 87 h 113"/>
                <a:gd name="T40" fmla="*/ 113 w 117"/>
                <a:gd name="T41" fmla="*/ 90 h 113"/>
                <a:gd name="T42" fmla="*/ 115 w 117"/>
                <a:gd name="T43" fmla="*/ 94 h 113"/>
                <a:gd name="T44" fmla="*/ 117 w 117"/>
                <a:gd name="T45" fmla="*/ 98 h 113"/>
                <a:gd name="T46" fmla="*/ 113 w 117"/>
                <a:gd name="T47" fmla="*/ 110 h 113"/>
                <a:gd name="T48" fmla="*/ 108 w 117"/>
                <a:gd name="T49" fmla="*/ 113 h 113"/>
                <a:gd name="T50" fmla="*/ 102 w 117"/>
                <a:gd name="T51" fmla="*/ 111 h 113"/>
                <a:gd name="T52" fmla="*/ 102 w 117"/>
                <a:gd name="T53" fmla="*/ 106 h 113"/>
                <a:gd name="T54" fmla="*/ 96 w 117"/>
                <a:gd name="T55" fmla="*/ 106 h 113"/>
                <a:gd name="T56" fmla="*/ 94 w 117"/>
                <a:gd name="T57" fmla="*/ 102 h 113"/>
                <a:gd name="T58" fmla="*/ 92 w 117"/>
                <a:gd name="T59" fmla="*/ 94 h 113"/>
                <a:gd name="T60" fmla="*/ 90 w 117"/>
                <a:gd name="T61" fmla="*/ 88 h 113"/>
                <a:gd name="T62" fmla="*/ 84 w 117"/>
                <a:gd name="T63" fmla="*/ 96 h 113"/>
                <a:gd name="T64" fmla="*/ 77 w 117"/>
                <a:gd name="T65" fmla="*/ 104 h 113"/>
                <a:gd name="T66" fmla="*/ 69 w 117"/>
                <a:gd name="T67" fmla="*/ 104 h 113"/>
                <a:gd name="T68" fmla="*/ 69 w 117"/>
                <a:gd name="T69" fmla="*/ 100 h 113"/>
                <a:gd name="T70" fmla="*/ 73 w 117"/>
                <a:gd name="T71" fmla="*/ 96 h 113"/>
                <a:gd name="T72" fmla="*/ 71 w 117"/>
                <a:gd name="T73" fmla="*/ 94 h 113"/>
                <a:gd name="T74" fmla="*/ 63 w 117"/>
                <a:gd name="T75" fmla="*/ 96 h 113"/>
                <a:gd name="T76" fmla="*/ 58 w 117"/>
                <a:gd name="T77" fmla="*/ 92 h 113"/>
                <a:gd name="T78" fmla="*/ 44 w 117"/>
                <a:gd name="T79" fmla="*/ 96 h 113"/>
                <a:gd name="T80" fmla="*/ 35 w 117"/>
                <a:gd name="T81" fmla="*/ 94 h 113"/>
                <a:gd name="T82" fmla="*/ 27 w 117"/>
                <a:gd name="T83" fmla="*/ 92 h 113"/>
                <a:gd name="T84" fmla="*/ 17 w 117"/>
                <a:gd name="T85" fmla="*/ 92 h 113"/>
                <a:gd name="T86" fmla="*/ 12 w 117"/>
                <a:gd name="T87" fmla="*/ 94 h 113"/>
                <a:gd name="T88" fmla="*/ 4 w 117"/>
                <a:gd name="T89" fmla="*/ 94 h 113"/>
                <a:gd name="T90" fmla="*/ 0 w 117"/>
                <a:gd name="T91" fmla="*/ 90 h 113"/>
                <a:gd name="T92" fmla="*/ 2 w 117"/>
                <a:gd name="T93" fmla="*/ 87 h 113"/>
                <a:gd name="T94" fmla="*/ 6 w 117"/>
                <a:gd name="T95" fmla="*/ 83 h 113"/>
                <a:gd name="T96" fmla="*/ 10 w 117"/>
                <a:gd name="T97" fmla="*/ 79 h 113"/>
                <a:gd name="T98" fmla="*/ 12 w 117"/>
                <a:gd name="T99" fmla="*/ 73 h 113"/>
                <a:gd name="T100" fmla="*/ 8 w 117"/>
                <a:gd name="T101" fmla="*/ 71 h 113"/>
                <a:gd name="T102" fmla="*/ 17 w 117"/>
                <a:gd name="T103" fmla="*/ 62 h 113"/>
                <a:gd name="T104" fmla="*/ 35 w 117"/>
                <a:gd name="T105" fmla="*/ 33 h 113"/>
                <a:gd name="T106" fmla="*/ 42 w 117"/>
                <a:gd name="T107" fmla="*/ 15 h 113"/>
                <a:gd name="T108" fmla="*/ 48 w 117"/>
                <a:gd name="T109" fmla="*/ 6 h 113"/>
                <a:gd name="T110" fmla="*/ 54 w 117"/>
                <a:gd name="T111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3">
                  <a:moveTo>
                    <a:pt x="60" y="0"/>
                  </a:moveTo>
                  <a:lnTo>
                    <a:pt x="61" y="2"/>
                  </a:lnTo>
                  <a:lnTo>
                    <a:pt x="61" y="4"/>
                  </a:lnTo>
                  <a:lnTo>
                    <a:pt x="63" y="6"/>
                  </a:lnTo>
                  <a:lnTo>
                    <a:pt x="60" y="19"/>
                  </a:lnTo>
                  <a:lnTo>
                    <a:pt x="52" y="29"/>
                  </a:lnTo>
                  <a:lnTo>
                    <a:pt x="44" y="39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2" y="40"/>
                  </a:lnTo>
                  <a:lnTo>
                    <a:pt x="56" y="39"/>
                  </a:lnTo>
                  <a:lnTo>
                    <a:pt x="60" y="39"/>
                  </a:lnTo>
                  <a:lnTo>
                    <a:pt x="63" y="40"/>
                  </a:lnTo>
                  <a:lnTo>
                    <a:pt x="65" y="42"/>
                  </a:lnTo>
                  <a:lnTo>
                    <a:pt x="61" y="46"/>
                  </a:lnTo>
                  <a:lnTo>
                    <a:pt x="61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81" y="52"/>
                  </a:lnTo>
                  <a:lnTo>
                    <a:pt x="86" y="52"/>
                  </a:lnTo>
                  <a:lnTo>
                    <a:pt x="92" y="54"/>
                  </a:lnTo>
                  <a:lnTo>
                    <a:pt x="96" y="52"/>
                  </a:lnTo>
                  <a:lnTo>
                    <a:pt x="100" y="52"/>
                  </a:lnTo>
                  <a:lnTo>
                    <a:pt x="100" y="58"/>
                  </a:lnTo>
                  <a:lnTo>
                    <a:pt x="100" y="63"/>
                  </a:lnTo>
                  <a:lnTo>
                    <a:pt x="100" y="71"/>
                  </a:lnTo>
                  <a:lnTo>
                    <a:pt x="102" y="71"/>
                  </a:lnTo>
                  <a:lnTo>
                    <a:pt x="106" y="71"/>
                  </a:lnTo>
                  <a:lnTo>
                    <a:pt x="106" y="73"/>
                  </a:lnTo>
                  <a:lnTo>
                    <a:pt x="104" y="77"/>
                  </a:lnTo>
                  <a:lnTo>
                    <a:pt x="102" y="79"/>
                  </a:lnTo>
                  <a:lnTo>
                    <a:pt x="100" y="79"/>
                  </a:lnTo>
                  <a:lnTo>
                    <a:pt x="100" y="83"/>
                  </a:lnTo>
                  <a:lnTo>
                    <a:pt x="102" y="85"/>
                  </a:lnTo>
                  <a:lnTo>
                    <a:pt x="104" y="87"/>
                  </a:lnTo>
                  <a:lnTo>
                    <a:pt x="104" y="90"/>
                  </a:lnTo>
                  <a:lnTo>
                    <a:pt x="108" y="88"/>
                  </a:lnTo>
                  <a:lnTo>
                    <a:pt x="109" y="88"/>
                  </a:lnTo>
                  <a:lnTo>
                    <a:pt x="111" y="87"/>
                  </a:lnTo>
                  <a:lnTo>
                    <a:pt x="113" y="87"/>
                  </a:lnTo>
                  <a:lnTo>
                    <a:pt x="113" y="90"/>
                  </a:lnTo>
                  <a:lnTo>
                    <a:pt x="113" y="92"/>
                  </a:lnTo>
                  <a:lnTo>
                    <a:pt x="115" y="94"/>
                  </a:lnTo>
                  <a:lnTo>
                    <a:pt x="117" y="96"/>
                  </a:lnTo>
                  <a:lnTo>
                    <a:pt x="117" y="98"/>
                  </a:lnTo>
                  <a:lnTo>
                    <a:pt x="115" y="104"/>
                  </a:lnTo>
                  <a:lnTo>
                    <a:pt x="113" y="110"/>
                  </a:lnTo>
                  <a:lnTo>
                    <a:pt x="111" y="113"/>
                  </a:lnTo>
                  <a:lnTo>
                    <a:pt x="108" y="113"/>
                  </a:lnTo>
                  <a:lnTo>
                    <a:pt x="104" y="113"/>
                  </a:lnTo>
                  <a:lnTo>
                    <a:pt x="102" y="111"/>
                  </a:lnTo>
                  <a:lnTo>
                    <a:pt x="102" y="108"/>
                  </a:lnTo>
                  <a:lnTo>
                    <a:pt x="102" y="106"/>
                  </a:lnTo>
                  <a:lnTo>
                    <a:pt x="98" y="106"/>
                  </a:lnTo>
                  <a:lnTo>
                    <a:pt x="96" y="106"/>
                  </a:lnTo>
                  <a:lnTo>
                    <a:pt x="94" y="104"/>
                  </a:lnTo>
                  <a:lnTo>
                    <a:pt x="94" y="102"/>
                  </a:lnTo>
                  <a:lnTo>
                    <a:pt x="92" y="98"/>
                  </a:lnTo>
                  <a:lnTo>
                    <a:pt x="92" y="94"/>
                  </a:lnTo>
                  <a:lnTo>
                    <a:pt x="92" y="90"/>
                  </a:lnTo>
                  <a:lnTo>
                    <a:pt x="90" y="88"/>
                  </a:lnTo>
                  <a:lnTo>
                    <a:pt x="86" y="92"/>
                  </a:lnTo>
                  <a:lnTo>
                    <a:pt x="84" y="96"/>
                  </a:lnTo>
                  <a:lnTo>
                    <a:pt x="81" y="100"/>
                  </a:lnTo>
                  <a:lnTo>
                    <a:pt x="77" y="104"/>
                  </a:lnTo>
                  <a:lnTo>
                    <a:pt x="71" y="104"/>
                  </a:lnTo>
                  <a:lnTo>
                    <a:pt x="69" y="104"/>
                  </a:lnTo>
                  <a:lnTo>
                    <a:pt x="69" y="102"/>
                  </a:lnTo>
                  <a:lnTo>
                    <a:pt x="69" y="100"/>
                  </a:lnTo>
                  <a:lnTo>
                    <a:pt x="71" y="98"/>
                  </a:lnTo>
                  <a:lnTo>
                    <a:pt x="73" y="96"/>
                  </a:lnTo>
                  <a:lnTo>
                    <a:pt x="75" y="94"/>
                  </a:lnTo>
                  <a:lnTo>
                    <a:pt x="71" y="94"/>
                  </a:lnTo>
                  <a:lnTo>
                    <a:pt x="67" y="96"/>
                  </a:lnTo>
                  <a:lnTo>
                    <a:pt x="63" y="96"/>
                  </a:lnTo>
                  <a:lnTo>
                    <a:pt x="60" y="96"/>
                  </a:lnTo>
                  <a:lnTo>
                    <a:pt x="58" y="92"/>
                  </a:lnTo>
                  <a:lnTo>
                    <a:pt x="52" y="94"/>
                  </a:lnTo>
                  <a:lnTo>
                    <a:pt x="44" y="96"/>
                  </a:lnTo>
                  <a:lnTo>
                    <a:pt x="40" y="94"/>
                  </a:lnTo>
                  <a:lnTo>
                    <a:pt x="35" y="94"/>
                  </a:lnTo>
                  <a:lnTo>
                    <a:pt x="31" y="92"/>
                  </a:lnTo>
                  <a:lnTo>
                    <a:pt x="27" y="92"/>
                  </a:lnTo>
                  <a:lnTo>
                    <a:pt x="21" y="92"/>
                  </a:lnTo>
                  <a:lnTo>
                    <a:pt x="17" y="92"/>
                  </a:lnTo>
                  <a:lnTo>
                    <a:pt x="13" y="94"/>
                  </a:lnTo>
                  <a:lnTo>
                    <a:pt x="12" y="94"/>
                  </a:lnTo>
                  <a:lnTo>
                    <a:pt x="8" y="96"/>
                  </a:lnTo>
                  <a:lnTo>
                    <a:pt x="4" y="94"/>
                  </a:lnTo>
                  <a:lnTo>
                    <a:pt x="2" y="92"/>
                  </a:lnTo>
                  <a:lnTo>
                    <a:pt x="0" y="90"/>
                  </a:lnTo>
                  <a:lnTo>
                    <a:pt x="0" y="88"/>
                  </a:lnTo>
                  <a:lnTo>
                    <a:pt x="2" y="87"/>
                  </a:lnTo>
                  <a:lnTo>
                    <a:pt x="4" y="85"/>
                  </a:lnTo>
                  <a:lnTo>
                    <a:pt x="6" y="83"/>
                  </a:lnTo>
                  <a:lnTo>
                    <a:pt x="8" y="81"/>
                  </a:lnTo>
                  <a:lnTo>
                    <a:pt x="10" y="79"/>
                  </a:lnTo>
                  <a:lnTo>
                    <a:pt x="12" y="77"/>
                  </a:lnTo>
                  <a:lnTo>
                    <a:pt x="12" y="73"/>
                  </a:lnTo>
                  <a:lnTo>
                    <a:pt x="10" y="73"/>
                  </a:lnTo>
                  <a:lnTo>
                    <a:pt x="8" y="71"/>
                  </a:lnTo>
                  <a:lnTo>
                    <a:pt x="6" y="71"/>
                  </a:lnTo>
                  <a:lnTo>
                    <a:pt x="17" y="62"/>
                  </a:lnTo>
                  <a:lnTo>
                    <a:pt x="27" y="46"/>
                  </a:lnTo>
                  <a:lnTo>
                    <a:pt x="35" y="33"/>
                  </a:lnTo>
                  <a:lnTo>
                    <a:pt x="40" y="19"/>
                  </a:lnTo>
                  <a:lnTo>
                    <a:pt x="42" y="15"/>
                  </a:lnTo>
                  <a:lnTo>
                    <a:pt x="46" y="12"/>
                  </a:lnTo>
                  <a:lnTo>
                    <a:pt x="48" y="6"/>
                  </a:lnTo>
                  <a:lnTo>
                    <a:pt x="50" y="4"/>
                  </a:lnTo>
                  <a:lnTo>
                    <a:pt x="54" y="2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5" name="Freeform 1569"/>
            <p:cNvSpPr>
              <a:spLocks/>
            </p:cNvSpPr>
            <p:nvPr/>
          </p:nvSpPr>
          <p:spPr bwMode="auto">
            <a:xfrm>
              <a:off x="9632949" y="2106612"/>
              <a:ext cx="215900" cy="82550"/>
            </a:xfrm>
            <a:custGeom>
              <a:avLst/>
              <a:gdLst>
                <a:gd name="T0" fmla="*/ 29 w 136"/>
                <a:gd name="T1" fmla="*/ 0 h 52"/>
                <a:gd name="T2" fmla="*/ 40 w 136"/>
                <a:gd name="T3" fmla="*/ 2 h 52"/>
                <a:gd name="T4" fmla="*/ 48 w 136"/>
                <a:gd name="T5" fmla="*/ 10 h 52"/>
                <a:gd name="T6" fmla="*/ 56 w 136"/>
                <a:gd name="T7" fmla="*/ 16 h 52"/>
                <a:gd name="T8" fmla="*/ 65 w 136"/>
                <a:gd name="T9" fmla="*/ 20 h 52"/>
                <a:gd name="T10" fmla="*/ 65 w 136"/>
                <a:gd name="T11" fmla="*/ 14 h 52"/>
                <a:gd name="T12" fmla="*/ 67 w 136"/>
                <a:gd name="T13" fmla="*/ 10 h 52"/>
                <a:gd name="T14" fmla="*/ 69 w 136"/>
                <a:gd name="T15" fmla="*/ 6 h 52"/>
                <a:gd name="T16" fmla="*/ 73 w 136"/>
                <a:gd name="T17" fmla="*/ 2 h 52"/>
                <a:gd name="T18" fmla="*/ 77 w 136"/>
                <a:gd name="T19" fmla="*/ 2 h 52"/>
                <a:gd name="T20" fmla="*/ 88 w 136"/>
                <a:gd name="T21" fmla="*/ 4 h 52"/>
                <a:gd name="T22" fmla="*/ 106 w 136"/>
                <a:gd name="T23" fmla="*/ 8 h 52"/>
                <a:gd name="T24" fmla="*/ 123 w 136"/>
                <a:gd name="T25" fmla="*/ 14 h 52"/>
                <a:gd name="T26" fmla="*/ 136 w 136"/>
                <a:gd name="T27" fmla="*/ 18 h 52"/>
                <a:gd name="T28" fmla="*/ 136 w 136"/>
                <a:gd name="T29" fmla="*/ 24 h 52"/>
                <a:gd name="T30" fmla="*/ 133 w 136"/>
                <a:gd name="T31" fmla="*/ 27 h 52"/>
                <a:gd name="T32" fmla="*/ 131 w 136"/>
                <a:gd name="T33" fmla="*/ 31 h 52"/>
                <a:gd name="T34" fmla="*/ 129 w 136"/>
                <a:gd name="T35" fmla="*/ 35 h 52"/>
                <a:gd name="T36" fmla="*/ 127 w 136"/>
                <a:gd name="T37" fmla="*/ 37 h 52"/>
                <a:gd name="T38" fmla="*/ 127 w 136"/>
                <a:gd name="T39" fmla="*/ 37 h 52"/>
                <a:gd name="T40" fmla="*/ 110 w 136"/>
                <a:gd name="T41" fmla="*/ 37 h 52"/>
                <a:gd name="T42" fmla="*/ 106 w 136"/>
                <a:gd name="T43" fmla="*/ 39 h 52"/>
                <a:gd name="T44" fmla="*/ 104 w 136"/>
                <a:gd name="T45" fmla="*/ 41 h 52"/>
                <a:gd name="T46" fmla="*/ 102 w 136"/>
                <a:gd name="T47" fmla="*/ 43 h 52"/>
                <a:gd name="T48" fmla="*/ 98 w 136"/>
                <a:gd name="T49" fmla="*/ 45 h 52"/>
                <a:gd name="T50" fmla="*/ 94 w 136"/>
                <a:gd name="T51" fmla="*/ 45 h 52"/>
                <a:gd name="T52" fmla="*/ 90 w 136"/>
                <a:gd name="T53" fmla="*/ 45 h 52"/>
                <a:gd name="T54" fmla="*/ 88 w 136"/>
                <a:gd name="T55" fmla="*/ 43 h 52"/>
                <a:gd name="T56" fmla="*/ 85 w 136"/>
                <a:gd name="T57" fmla="*/ 41 h 52"/>
                <a:gd name="T58" fmla="*/ 83 w 136"/>
                <a:gd name="T59" fmla="*/ 41 h 52"/>
                <a:gd name="T60" fmla="*/ 79 w 136"/>
                <a:gd name="T61" fmla="*/ 41 h 52"/>
                <a:gd name="T62" fmla="*/ 77 w 136"/>
                <a:gd name="T63" fmla="*/ 43 h 52"/>
                <a:gd name="T64" fmla="*/ 73 w 136"/>
                <a:gd name="T65" fmla="*/ 45 h 52"/>
                <a:gd name="T66" fmla="*/ 69 w 136"/>
                <a:gd name="T67" fmla="*/ 45 h 52"/>
                <a:gd name="T68" fmla="*/ 67 w 136"/>
                <a:gd name="T69" fmla="*/ 45 h 52"/>
                <a:gd name="T70" fmla="*/ 63 w 136"/>
                <a:gd name="T71" fmla="*/ 47 h 52"/>
                <a:gd name="T72" fmla="*/ 60 w 136"/>
                <a:gd name="T73" fmla="*/ 48 h 52"/>
                <a:gd name="T74" fmla="*/ 56 w 136"/>
                <a:gd name="T75" fmla="*/ 50 h 52"/>
                <a:gd name="T76" fmla="*/ 52 w 136"/>
                <a:gd name="T77" fmla="*/ 48 h 52"/>
                <a:gd name="T78" fmla="*/ 48 w 136"/>
                <a:gd name="T79" fmla="*/ 47 h 52"/>
                <a:gd name="T80" fmla="*/ 44 w 136"/>
                <a:gd name="T81" fmla="*/ 43 h 52"/>
                <a:gd name="T82" fmla="*/ 42 w 136"/>
                <a:gd name="T83" fmla="*/ 47 h 52"/>
                <a:gd name="T84" fmla="*/ 39 w 136"/>
                <a:gd name="T85" fmla="*/ 50 h 52"/>
                <a:gd name="T86" fmla="*/ 35 w 136"/>
                <a:gd name="T87" fmla="*/ 52 h 52"/>
                <a:gd name="T88" fmla="*/ 31 w 136"/>
                <a:gd name="T89" fmla="*/ 52 h 52"/>
                <a:gd name="T90" fmla="*/ 15 w 136"/>
                <a:gd name="T91" fmla="*/ 48 h 52"/>
                <a:gd name="T92" fmla="*/ 4 w 136"/>
                <a:gd name="T93" fmla="*/ 39 h 52"/>
                <a:gd name="T94" fmla="*/ 0 w 136"/>
                <a:gd name="T95" fmla="*/ 25 h 52"/>
                <a:gd name="T96" fmla="*/ 2 w 136"/>
                <a:gd name="T97" fmla="*/ 18 h 52"/>
                <a:gd name="T98" fmla="*/ 4 w 136"/>
                <a:gd name="T99" fmla="*/ 12 h 52"/>
                <a:gd name="T100" fmla="*/ 10 w 136"/>
                <a:gd name="T101" fmla="*/ 6 h 52"/>
                <a:gd name="T102" fmla="*/ 15 w 136"/>
                <a:gd name="T103" fmla="*/ 2 h 52"/>
                <a:gd name="T104" fmla="*/ 21 w 136"/>
                <a:gd name="T105" fmla="*/ 0 h 52"/>
                <a:gd name="T106" fmla="*/ 29 w 136"/>
                <a:gd name="T10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6" h="52">
                  <a:moveTo>
                    <a:pt x="29" y="0"/>
                  </a:moveTo>
                  <a:lnTo>
                    <a:pt x="40" y="2"/>
                  </a:lnTo>
                  <a:lnTo>
                    <a:pt x="48" y="10"/>
                  </a:lnTo>
                  <a:lnTo>
                    <a:pt x="56" y="16"/>
                  </a:lnTo>
                  <a:lnTo>
                    <a:pt x="65" y="20"/>
                  </a:lnTo>
                  <a:lnTo>
                    <a:pt x="65" y="14"/>
                  </a:lnTo>
                  <a:lnTo>
                    <a:pt x="67" y="10"/>
                  </a:lnTo>
                  <a:lnTo>
                    <a:pt x="69" y="6"/>
                  </a:lnTo>
                  <a:lnTo>
                    <a:pt x="73" y="2"/>
                  </a:lnTo>
                  <a:lnTo>
                    <a:pt x="77" y="2"/>
                  </a:lnTo>
                  <a:lnTo>
                    <a:pt x="88" y="4"/>
                  </a:lnTo>
                  <a:lnTo>
                    <a:pt x="106" y="8"/>
                  </a:lnTo>
                  <a:lnTo>
                    <a:pt x="123" y="14"/>
                  </a:lnTo>
                  <a:lnTo>
                    <a:pt x="136" y="18"/>
                  </a:lnTo>
                  <a:lnTo>
                    <a:pt x="136" y="24"/>
                  </a:lnTo>
                  <a:lnTo>
                    <a:pt x="133" y="27"/>
                  </a:lnTo>
                  <a:lnTo>
                    <a:pt x="131" y="31"/>
                  </a:lnTo>
                  <a:lnTo>
                    <a:pt x="129" y="35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10" y="37"/>
                  </a:lnTo>
                  <a:lnTo>
                    <a:pt x="106" y="39"/>
                  </a:lnTo>
                  <a:lnTo>
                    <a:pt x="104" y="41"/>
                  </a:lnTo>
                  <a:lnTo>
                    <a:pt x="102" y="43"/>
                  </a:lnTo>
                  <a:lnTo>
                    <a:pt x="98" y="45"/>
                  </a:lnTo>
                  <a:lnTo>
                    <a:pt x="94" y="45"/>
                  </a:lnTo>
                  <a:lnTo>
                    <a:pt x="90" y="45"/>
                  </a:lnTo>
                  <a:lnTo>
                    <a:pt x="88" y="43"/>
                  </a:lnTo>
                  <a:lnTo>
                    <a:pt x="85" y="41"/>
                  </a:lnTo>
                  <a:lnTo>
                    <a:pt x="83" y="41"/>
                  </a:lnTo>
                  <a:lnTo>
                    <a:pt x="79" y="41"/>
                  </a:lnTo>
                  <a:lnTo>
                    <a:pt x="77" y="43"/>
                  </a:lnTo>
                  <a:lnTo>
                    <a:pt x="73" y="45"/>
                  </a:lnTo>
                  <a:lnTo>
                    <a:pt x="69" y="45"/>
                  </a:lnTo>
                  <a:lnTo>
                    <a:pt x="67" y="45"/>
                  </a:lnTo>
                  <a:lnTo>
                    <a:pt x="63" y="47"/>
                  </a:lnTo>
                  <a:lnTo>
                    <a:pt x="60" y="48"/>
                  </a:lnTo>
                  <a:lnTo>
                    <a:pt x="56" y="50"/>
                  </a:lnTo>
                  <a:lnTo>
                    <a:pt x="52" y="48"/>
                  </a:lnTo>
                  <a:lnTo>
                    <a:pt x="48" y="47"/>
                  </a:lnTo>
                  <a:lnTo>
                    <a:pt x="44" y="43"/>
                  </a:lnTo>
                  <a:lnTo>
                    <a:pt x="42" y="47"/>
                  </a:lnTo>
                  <a:lnTo>
                    <a:pt x="39" y="50"/>
                  </a:lnTo>
                  <a:lnTo>
                    <a:pt x="35" y="52"/>
                  </a:lnTo>
                  <a:lnTo>
                    <a:pt x="31" y="52"/>
                  </a:lnTo>
                  <a:lnTo>
                    <a:pt x="15" y="48"/>
                  </a:lnTo>
                  <a:lnTo>
                    <a:pt x="4" y="39"/>
                  </a:lnTo>
                  <a:lnTo>
                    <a:pt x="0" y="25"/>
                  </a:lnTo>
                  <a:lnTo>
                    <a:pt x="2" y="18"/>
                  </a:lnTo>
                  <a:lnTo>
                    <a:pt x="4" y="12"/>
                  </a:lnTo>
                  <a:lnTo>
                    <a:pt x="10" y="6"/>
                  </a:lnTo>
                  <a:lnTo>
                    <a:pt x="15" y="2"/>
                  </a:lnTo>
                  <a:lnTo>
                    <a:pt x="21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6" name="Freeform 1570"/>
            <p:cNvSpPr>
              <a:spLocks/>
            </p:cNvSpPr>
            <p:nvPr/>
          </p:nvSpPr>
          <p:spPr bwMode="auto">
            <a:xfrm>
              <a:off x="3473449" y="3198812"/>
              <a:ext cx="33338" cy="17463"/>
            </a:xfrm>
            <a:custGeom>
              <a:avLst/>
              <a:gdLst>
                <a:gd name="T0" fmla="*/ 0 w 21"/>
                <a:gd name="T1" fmla="*/ 0 h 11"/>
                <a:gd name="T2" fmla="*/ 6 w 21"/>
                <a:gd name="T3" fmla="*/ 2 h 11"/>
                <a:gd name="T4" fmla="*/ 11 w 21"/>
                <a:gd name="T5" fmla="*/ 2 h 11"/>
                <a:gd name="T6" fmla="*/ 17 w 21"/>
                <a:gd name="T7" fmla="*/ 4 h 11"/>
                <a:gd name="T8" fmla="*/ 19 w 21"/>
                <a:gd name="T9" fmla="*/ 7 h 11"/>
                <a:gd name="T10" fmla="*/ 21 w 21"/>
                <a:gd name="T11" fmla="*/ 11 h 11"/>
                <a:gd name="T12" fmla="*/ 17 w 21"/>
                <a:gd name="T13" fmla="*/ 11 h 11"/>
                <a:gd name="T14" fmla="*/ 13 w 21"/>
                <a:gd name="T15" fmla="*/ 9 h 11"/>
                <a:gd name="T16" fmla="*/ 7 w 21"/>
                <a:gd name="T17" fmla="*/ 9 h 11"/>
                <a:gd name="T18" fmla="*/ 4 w 21"/>
                <a:gd name="T19" fmla="*/ 7 h 11"/>
                <a:gd name="T20" fmla="*/ 0 w 21"/>
                <a:gd name="T21" fmla="*/ 4 h 11"/>
                <a:gd name="T22" fmla="*/ 0 w 21"/>
                <a:gd name="T23" fmla="*/ 2 h 11"/>
                <a:gd name="T24" fmla="*/ 0 w 21"/>
                <a:gd name="T2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lnTo>
                    <a:pt x="6" y="2"/>
                  </a:lnTo>
                  <a:lnTo>
                    <a:pt x="11" y="2"/>
                  </a:lnTo>
                  <a:lnTo>
                    <a:pt x="17" y="4"/>
                  </a:lnTo>
                  <a:lnTo>
                    <a:pt x="19" y="7"/>
                  </a:lnTo>
                  <a:lnTo>
                    <a:pt x="21" y="11"/>
                  </a:lnTo>
                  <a:lnTo>
                    <a:pt x="17" y="11"/>
                  </a:lnTo>
                  <a:lnTo>
                    <a:pt x="13" y="9"/>
                  </a:lnTo>
                  <a:lnTo>
                    <a:pt x="7" y="9"/>
                  </a:lnTo>
                  <a:lnTo>
                    <a:pt x="4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" name="Freeform 1571"/>
            <p:cNvSpPr>
              <a:spLocks/>
            </p:cNvSpPr>
            <p:nvPr/>
          </p:nvSpPr>
          <p:spPr bwMode="auto">
            <a:xfrm>
              <a:off x="2168524" y="3292474"/>
              <a:ext cx="134938" cy="82550"/>
            </a:xfrm>
            <a:custGeom>
              <a:avLst/>
              <a:gdLst>
                <a:gd name="T0" fmla="*/ 8 w 85"/>
                <a:gd name="T1" fmla="*/ 0 h 52"/>
                <a:gd name="T2" fmla="*/ 13 w 85"/>
                <a:gd name="T3" fmla="*/ 2 h 52"/>
                <a:gd name="T4" fmla="*/ 17 w 85"/>
                <a:gd name="T5" fmla="*/ 4 h 52"/>
                <a:gd name="T6" fmla="*/ 21 w 85"/>
                <a:gd name="T7" fmla="*/ 8 h 52"/>
                <a:gd name="T8" fmla="*/ 25 w 85"/>
                <a:gd name="T9" fmla="*/ 10 h 52"/>
                <a:gd name="T10" fmla="*/ 48 w 85"/>
                <a:gd name="T11" fmla="*/ 21 h 52"/>
                <a:gd name="T12" fmla="*/ 67 w 85"/>
                <a:gd name="T13" fmla="*/ 35 h 52"/>
                <a:gd name="T14" fmla="*/ 85 w 85"/>
                <a:gd name="T15" fmla="*/ 50 h 52"/>
                <a:gd name="T16" fmla="*/ 85 w 85"/>
                <a:gd name="T17" fmla="*/ 52 h 52"/>
                <a:gd name="T18" fmla="*/ 77 w 85"/>
                <a:gd name="T19" fmla="*/ 52 h 52"/>
                <a:gd name="T20" fmla="*/ 61 w 85"/>
                <a:gd name="T21" fmla="*/ 48 h 52"/>
                <a:gd name="T22" fmla="*/ 44 w 85"/>
                <a:gd name="T23" fmla="*/ 40 h 52"/>
                <a:gd name="T24" fmla="*/ 31 w 85"/>
                <a:gd name="T25" fmla="*/ 31 h 52"/>
                <a:gd name="T26" fmla="*/ 33 w 85"/>
                <a:gd name="T27" fmla="*/ 29 h 52"/>
                <a:gd name="T28" fmla="*/ 35 w 85"/>
                <a:gd name="T29" fmla="*/ 27 h 52"/>
                <a:gd name="T30" fmla="*/ 37 w 85"/>
                <a:gd name="T31" fmla="*/ 27 h 52"/>
                <a:gd name="T32" fmla="*/ 37 w 85"/>
                <a:gd name="T33" fmla="*/ 25 h 52"/>
                <a:gd name="T34" fmla="*/ 23 w 85"/>
                <a:gd name="T35" fmla="*/ 23 h 52"/>
                <a:gd name="T36" fmla="*/ 12 w 85"/>
                <a:gd name="T37" fmla="*/ 19 h 52"/>
                <a:gd name="T38" fmla="*/ 6 w 85"/>
                <a:gd name="T39" fmla="*/ 12 h 52"/>
                <a:gd name="T40" fmla="*/ 8 w 85"/>
                <a:gd name="T41" fmla="*/ 10 h 52"/>
                <a:gd name="T42" fmla="*/ 10 w 85"/>
                <a:gd name="T43" fmla="*/ 8 h 52"/>
                <a:gd name="T44" fmla="*/ 12 w 85"/>
                <a:gd name="T45" fmla="*/ 6 h 52"/>
                <a:gd name="T46" fmla="*/ 8 w 85"/>
                <a:gd name="T47" fmla="*/ 4 h 52"/>
                <a:gd name="T48" fmla="*/ 6 w 85"/>
                <a:gd name="T49" fmla="*/ 4 h 52"/>
                <a:gd name="T50" fmla="*/ 2 w 85"/>
                <a:gd name="T51" fmla="*/ 2 h 52"/>
                <a:gd name="T52" fmla="*/ 2 w 85"/>
                <a:gd name="T53" fmla="*/ 2 h 52"/>
                <a:gd name="T54" fmla="*/ 0 w 85"/>
                <a:gd name="T55" fmla="*/ 2 h 52"/>
                <a:gd name="T56" fmla="*/ 2 w 85"/>
                <a:gd name="T57" fmla="*/ 2 h 52"/>
                <a:gd name="T58" fmla="*/ 6 w 85"/>
                <a:gd name="T59" fmla="*/ 0 h 52"/>
                <a:gd name="T60" fmla="*/ 8 w 85"/>
                <a:gd name="T6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52">
                  <a:moveTo>
                    <a:pt x="8" y="0"/>
                  </a:moveTo>
                  <a:lnTo>
                    <a:pt x="13" y="2"/>
                  </a:lnTo>
                  <a:lnTo>
                    <a:pt x="17" y="4"/>
                  </a:lnTo>
                  <a:lnTo>
                    <a:pt x="21" y="8"/>
                  </a:lnTo>
                  <a:lnTo>
                    <a:pt x="25" y="10"/>
                  </a:lnTo>
                  <a:lnTo>
                    <a:pt x="48" y="21"/>
                  </a:lnTo>
                  <a:lnTo>
                    <a:pt x="67" y="35"/>
                  </a:lnTo>
                  <a:lnTo>
                    <a:pt x="85" y="50"/>
                  </a:lnTo>
                  <a:lnTo>
                    <a:pt x="85" y="52"/>
                  </a:lnTo>
                  <a:lnTo>
                    <a:pt x="77" y="52"/>
                  </a:lnTo>
                  <a:lnTo>
                    <a:pt x="61" y="48"/>
                  </a:lnTo>
                  <a:lnTo>
                    <a:pt x="44" y="40"/>
                  </a:lnTo>
                  <a:lnTo>
                    <a:pt x="31" y="31"/>
                  </a:lnTo>
                  <a:lnTo>
                    <a:pt x="33" y="29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23" y="23"/>
                  </a:lnTo>
                  <a:lnTo>
                    <a:pt x="12" y="19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8" y="4"/>
                  </a:lnTo>
                  <a:lnTo>
                    <a:pt x="6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" name="Freeform 1572"/>
            <p:cNvSpPr>
              <a:spLocks/>
            </p:cNvSpPr>
            <p:nvPr/>
          </p:nvSpPr>
          <p:spPr bwMode="auto">
            <a:xfrm>
              <a:off x="2031999" y="3170237"/>
              <a:ext cx="42863" cy="68263"/>
            </a:xfrm>
            <a:custGeom>
              <a:avLst/>
              <a:gdLst>
                <a:gd name="T0" fmla="*/ 0 w 27"/>
                <a:gd name="T1" fmla="*/ 0 h 43"/>
                <a:gd name="T2" fmla="*/ 5 w 27"/>
                <a:gd name="T3" fmla="*/ 0 h 43"/>
                <a:gd name="T4" fmla="*/ 11 w 27"/>
                <a:gd name="T5" fmla="*/ 2 h 43"/>
                <a:gd name="T6" fmla="*/ 15 w 27"/>
                <a:gd name="T7" fmla="*/ 4 h 43"/>
                <a:gd name="T8" fmla="*/ 15 w 27"/>
                <a:gd name="T9" fmla="*/ 4 h 43"/>
                <a:gd name="T10" fmla="*/ 13 w 27"/>
                <a:gd name="T11" fmla="*/ 6 h 43"/>
                <a:gd name="T12" fmla="*/ 13 w 27"/>
                <a:gd name="T13" fmla="*/ 8 h 43"/>
                <a:gd name="T14" fmla="*/ 11 w 27"/>
                <a:gd name="T15" fmla="*/ 10 h 43"/>
                <a:gd name="T16" fmla="*/ 11 w 27"/>
                <a:gd name="T17" fmla="*/ 12 h 43"/>
                <a:gd name="T18" fmla="*/ 13 w 27"/>
                <a:gd name="T19" fmla="*/ 12 h 43"/>
                <a:gd name="T20" fmla="*/ 15 w 27"/>
                <a:gd name="T21" fmla="*/ 10 h 43"/>
                <a:gd name="T22" fmla="*/ 17 w 27"/>
                <a:gd name="T23" fmla="*/ 8 h 43"/>
                <a:gd name="T24" fmla="*/ 19 w 27"/>
                <a:gd name="T25" fmla="*/ 6 h 43"/>
                <a:gd name="T26" fmla="*/ 21 w 27"/>
                <a:gd name="T27" fmla="*/ 4 h 43"/>
                <a:gd name="T28" fmla="*/ 21 w 27"/>
                <a:gd name="T29" fmla="*/ 8 h 43"/>
                <a:gd name="T30" fmla="*/ 21 w 27"/>
                <a:gd name="T31" fmla="*/ 12 h 43"/>
                <a:gd name="T32" fmla="*/ 21 w 27"/>
                <a:gd name="T33" fmla="*/ 18 h 43"/>
                <a:gd name="T34" fmla="*/ 21 w 27"/>
                <a:gd name="T35" fmla="*/ 20 h 43"/>
                <a:gd name="T36" fmla="*/ 23 w 27"/>
                <a:gd name="T37" fmla="*/ 22 h 43"/>
                <a:gd name="T38" fmla="*/ 25 w 27"/>
                <a:gd name="T39" fmla="*/ 25 h 43"/>
                <a:gd name="T40" fmla="*/ 23 w 27"/>
                <a:gd name="T41" fmla="*/ 27 h 43"/>
                <a:gd name="T42" fmla="*/ 21 w 27"/>
                <a:gd name="T43" fmla="*/ 29 h 43"/>
                <a:gd name="T44" fmla="*/ 21 w 27"/>
                <a:gd name="T45" fmla="*/ 31 h 43"/>
                <a:gd name="T46" fmla="*/ 21 w 27"/>
                <a:gd name="T47" fmla="*/ 33 h 43"/>
                <a:gd name="T48" fmla="*/ 23 w 27"/>
                <a:gd name="T49" fmla="*/ 35 h 43"/>
                <a:gd name="T50" fmla="*/ 25 w 27"/>
                <a:gd name="T51" fmla="*/ 37 h 43"/>
                <a:gd name="T52" fmla="*/ 27 w 27"/>
                <a:gd name="T53" fmla="*/ 39 h 43"/>
                <a:gd name="T54" fmla="*/ 27 w 27"/>
                <a:gd name="T55" fmla="*/ 41 h 43"/>
                <a:gd name="T56" fmla="*/ 27 w 27"/>
                <a:gd name="T57" fmla="*/ 43 h 43"/>
                <a:gd name="T58" fmla="*/ 25 w 27"/>
                <a:gd name="T59" fmla="*/ 43 h 43"/>
                <a:gd name="T60" fmla="*/ 23 w 27"/>
                <a:gd name="T61" fmla="*/ 41 h 43"/>
                <a:gd name="T62" fmla="*/ 19 w 27"/>
                <a:gd name="T63" fmla="*/ 39 h 43"/>
                <a:gd name="T64" fmla="*/ 17 w 27"/>
                <a:gd name="T65" fmla="*/ 35 h 43"/>
                <a:gd name="T66" fmla="*/ 17 w 27"/>
                <a:gd name="T67" fmla="*/ 31 h 43"/>
                <a:gd name="T68" fmla="*/ 17 w 27"/>
                <a:gd name="T69" fmla="*/ 27 h 43"/>
                <a:gd name="T70" fmla="*/ 19 w 27"/>
                <a:gd name="T71" fmla="*/ 25 h 43"/>
                <a:gd name="T72" fmla="*/ 19 w 27"/>
                <a:gd name="T73" fmla="*/ 23 h 43"/>
                <a:gd name="T74" fmla="*/ 15 w 27"/>
                <a:gd name="T75" fmla="*/ 22 h 43"/>
                <a:gd name="T76" fmla="*/ 13 w 27"/>
                <a:gd name="T77" fmla="*/ 20 h 43"/>
                <a:gd name="T78" fmla="*/ 11 w 27"/>
                <a:gd name="T79" fmla="*/ 18 h 43"/>
                <a:gd name="T80" fmla="*/ 9 w 27"/>
                <a:gd name="T81" fmla="*/ 16 h 43"/>
                <a:gd name="T82" fmla="*/ 7 w 27"/>
                <a:gd name="T83" fmla="*/ 14 h 43"/>
                <a:gd name="T84" fmla="*/ 5 w 27"/>
                <a:gd name="T85" fmla="*/ 12 h 43"/>
                <a:gd name="T86" fmla="*/ 3 w 27"/>
                <a:gd name="T87" fmla="*/ 8 h 43"/>
                <a:gd name="T88" fmla="*/ 0 w 27"/>
                <a:gd name="T89" fmla="*/ 4 h 43"/>
                <a:gd name="T90" fmla="*/ 0 w 27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" h="43">
                  <a:moveTo>
                    <a:pt x="0" y="0"/>
                  </a:moveTo>
                  <a:lnTo>
                    <a:pt x="5" y="0"/>
                  </a:lnTo>
                  <a:lnTo>
                    <a:pt x="11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3" y="12"/>
                  </a:lnTo>
                  <a:lnTo>
                    <a:pt x="15" y="10"/>
                  </a:lnTo>
                  <a:lnTo>
                    <a:pt x="17" y="8"/>
                  </a:lnTo>
                  <a:lnTo>
                    <a:pt x="19" y="6"/>
                  </a:lnTo>
                  <a:lnTo>
                    <a:pt x="21" y="4"/>
                  </a:lnTo>
                  <a:lnTo>
                    <a:pt x="21" y="8"/>
                  </a:lnTo>
                  <a:lnTo>
                    <a:pt x="21" y="12"/>
                  </a:lnTo>
                  <a:lnTo>
                    <a:pt x="21" y="18"/>
                  </a:lnTo>
                  <a:lnTo>
                    <a:pt x="21" y="20"/>
                  </a:lnTo>
                  <a:lnTo>
                    <a:pt x="23" y="22"/>
                  </a:lnTo>
                  <a:lnTo>
                    <a:pt x="25" y="25"/>
                  </a:lnTo>
                  <a:lnTo>
                    <a:pt x="23" y="27"/>
                  </a:lnTo>
                  <a:lnTo>
                    <a:pt x="21" y="29"/>
                  </a:lnTo>
                  <a:lnTo>
                    <a:pt x="21" y="31"/>
                  </a:lnTo>
                  <a:lnTo>
                    <a:pt x="21" y="33"/>
                  </a:lnTo>
                  <a:lnTo>
                    <a:pt x="23" y="35"/>
                  </a:lnTo>
                  <a:lnTo>
                    <a:pt x="25" y="37"/>
                  </a:lnTo>
                  <a:lnTo>
                    <a:pt x="27" y="39"/>
                  </a:lnTo>
                  <a:lnTo>
                    <a:pt x="27" y="41"/>
                  </a:lnTo>
                  <a:lnTo>
                    <a:pt x="27" y="43"/>
                  </a:lnTo>
                  <a:lnTo>
                    <a:pt x="25" y="43"/>
                  </a:lnTo>
                  <a:lnTo>
                    <a:pt x="23" y="41"/>
                  </a:lnTo>
                  <a:lnTo>
                    <a:pt x="19" y="39"/>
                  </a:lnTo>
                  <a:lnTo>
                    <a:pt x="17" y="35"/>
                  </a:lnTo>
                  <a:lnTo>
                    <a:pt x="17" y="31"/>
                  </a:lnTo>
                  <a:lnTo>
                    <a:pt x="17" y="27"/>
                  </a:lnTo>
                  <a:lnTo>
                    <a:pt x="19" y="25"/>
                  </a:lnTo>
                  <a:lnTo>
                    <a:pt x="19" y="23"/>
                  </a:lnTo>
                  <a:lnTo>
                    <a:pt x="15" y="22"/>
                  </a:lnTo>
                  <a:lnTo>
                    <a:pt x="13" y="20"/>
                  </a:lnTo>
                  <a:lnTo>
                    <a:pt x="11" y="18"/>
                  </a:lnTo>
                  <a:lnTo>
                    <a:pt x="9" y="16"/>
                  </a:lnTo>
                  <a:lnTo>
                    <a:pt x="7" y="14"/>
                  </a:lnTo>
                  <a:lnTo>
                    <a:pt x="5" y="12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" name="Freeform 1573"/>
            <p:cNvSpPr>
              <a:spLocks/>
            </p:cNvSpPr>
            <p:nvPr/>
          </p:nvSpPr>
          <p:spPr bwMode="auto">
            <a:xfrm>
              <a:off x="1430336" y="3017837"/>
              <a:ext cx="55563" cy="42863"/>
            </a:xfrm>
            <a:custGeom>
              <a:avLst/>
              <a:gdLst>
                <a:gd name="T0" fmla="*/ 31 w 35"/>
                <a:gd name="T1" fmla="*/ 0 h 27"/>
                <a:gd name="T2" fmla="*/ 35 w 35"/>
                <a:gd name="T3" fmla="*/ 0 h 27"/>
                <a:gd name="T4" fmla="*/ 35 w 35"/>
                <a:gd name="T5" fmla="*/ 10 h 27"/>
                <a:gd name="T6" fmla="*/ 29 w 35"/>
                <a:gd name="T7" fmla="*/ 14 h 27"/>
                <a:gd name="T8" fmla="*/ 22 w 35"/>
                <a:gd name="T9" fmla="*/ 20 h 27"/>
                <a:gd name="T10" fmla="*/ 12 w 35"/>
                <a:gd name="T11" fmla="*/ 27 h 27"/>
                <a:gd name="T12" fmla="*/ 10 w 35"/>
                <a:gd name="T13" fmla="*/ 23 h 27"/>
                <a:gd name="T14" fmla="*/ 6 w 35"/>
                <a:gd name="T15" fmla="*/ 22 h 27"/>
                <a:gd name="T16" fmla="*/ 4 w 35"/>
                <a:gd name="T17" fmla="*/ 20 h 27"/>
                <a:gd name="T18" fmla="*/ 0 w 35"/>
                <a:gd name="T19" fmla="*/ 18 h 27"/>
                <a:gd name="T20" fmla="*/ 0 w 35"/>
                <a:gd name="T21" fmla="*/ 12 h 27"/>
                <a:gd name="T22" fmla="*/ 8 w 35"/>
                <a:gd name="T23" fmla="*/ 8 h 27"/>
                <a:gd name="T24" fmla="*/ 14 w 35"/>
                <a:gd name="T25" fmla="*/ 6 h 27"/>
                <a:gd name="T26" fmla="*/ 18 w 35"/>
                <a:gd name="T27" fmla="*/ 2 h 27"/>
                <a:gd name="T28" fmla="*/ 23 w 35"/>
                <a:gd name="T29" fmla="*/ 0 h 27"/>
                <a:gd name="T30" fmla="*/ 31 w 35"/>
                <a:gd name="T3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lnTo>
                    <a:pt x="35" y="0"/>
                  </a:lnTo>
                  <a:lnTo>
                    <a:pt x="35" y="10"/>
                  </a:lnTo>
                  <a:lnTo>
                    <a:pt x="29" y="14"/>
                  </a:lnTo>
                  <a:lnTo>
                    <a:pt x="22" y="20"/>
                  </a:lnTo>
                  <a:lnTo>
                    <a:pt x="12" y="27"/>
                  </a:lnTo>
                  <a:lnTo>
                    <a:pt x="10" y="23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" name="Freeform 1574"/>
            <p:cNvSpPr>
              <a:spLocks/>
            </p:cNvSpPr>
            <p:nvPr/>
          </p:nvSpPr>
          <p:spPr bwMode="auto">
            <a:xfrm>
              <a:off x="6130924" y="3725862"/>
              <a:ext cx="73025" cy="46038"/>
            </a:xfrm>
            <a:custGeom>
              <a:avLst/>
              <a:gdLst>
                <a:gd name="T0" fmla="*/ 40 w 46"/>
                <a:gd name="T1" fmla="*/ 0 h 29"/>
                <a:gd name="T2" fmla="*/ 46 w 46"/>
                <a:gd name="T3" fmla="*/ 0 h 29"/>
                <a:gd name="T4" fmla="*/ 42 w 46"/>
                <a:gd name="T5" fmla="*/ 7 h 29"/>
                <a:gd name="T6" fmla="*/ 42 w 46"/>
                <a:gd name="T7" fmla="*/ 7 h 29"/>
                <a:gd name="T8" fmla="*/ 42 w 46"/>
                <a:gd name="T9" fmla="*/ 9 h 29"/>
                <a:gd name="T10" fmla="*/ 40 w 46"/>
                <a:gd name="T11" fmla="*/ 11 h 29"/>
                <a:gd name="T12" fmla="*/ 40 w 46"/>
                <a:gd name="T13" fmla="*/ 13 h 29"/>
                <a:gd name="T14" fmla="*/ 40 w 46"/>
                <a:gd name="T15" fmla="*/ 17 h 29"/>
                <a:gd name="T16" fmla="*/ 42 w 46"/>
                <a:gd name="T17" fmla="*/ 19 h 29"/>
                <a:gd name="T18" fmla="*/ 42 w 46"/>
                <a:gd name="T19" fmla="*/ 21 h 29"/>
                <a:gd name="T20" fmla="*/ 44 w 46"/>
                <a:gd name="T21" fmla="*/ 25 h 29"/>
                <a:gd name="T22" fmla="*/ 42 w 46"/>
                <a:gd name="T23" fmla="*/ 27 h 29"/>
                <a:gd name="T24" fmla="*/ 42 w 46"/>
                <a:gd name="T25" fmla="*/ 27 h 29"/>
                <a:gd name="T26" fmla="*/ 40 w 46"/>
                <a:gd name="T27" fmla="*/ 29 h 29"/>
                <a:gd name="T28" fmla="*/ 38 w 46"/>
                <a:gd name="T29" fmla="*/ 29 h 29"/>
                <a:gd name="T30" fmla="*/ 37 w 46"/>
                <a:gd name="T31" fmla="*/ 27 h 29"/>
                <a:gd name="T32" fmla="*/ 35 w 46"/>
                <a:gd name="T33" fmla="*/ 27 h 29"/>
                <a:gd name="T34" fmla="*/ 29 w 46"/>
                <a:gd name="T35" fmla="*/ 23 h 29"/>
                <a:gd name="T36" fmla="*/ 23 w 46"/>
                <a:gd name="T37" fmla="*/ 21 h 29"/>
                <a:gd name="T38" fmla="*/ 17 w 46"/>
                <a:gd name="T39" fmla="*/ 15 h 29"/>
                <a:gd name="T40" fmla="*/ 13 w 46"/>
                <a:gd name="T41" fmla="*/ 13 h 29"/>
                <a:gd name="T42" fmla="*/ 8 w 46"/>
                <a:gd name="T43" fmla="*/ 9 h 29"/>
                <a:gd name="T44" fmla="*/ 4 w 46"/>
                <a:gd name="T45" fmla="*/ 9 h 29"/>
                <a:gd name="T46" fmla="*/ 2 w 46"/>
                <a:gd name="T47" fmla="*/ 9 h 29"/>
                <a:gd name="T48" fmla="*/ 0 w 46"/>
                <a:gd name="T49" fmla="*/ 7 h 29"/>
                <a:gd name="T50" fmla="*/ 0 w 46"/>
                <a:gd name="T51" fmla="*/ 7 h 29"/>
                <a:gd name="T52" fmla="*/ 0 w 46"/>
                <a:gd name="T53" fmla="*/ 2 h 29"/>
                <a:gd name="T54" fmla="*/ 4 w 46"/>
                <a:gd name="T55" fmla="*/ 0 h 29"/>
                <a:gd name="T56" fmla="*/ 10 w 46"/>
                <a:gd name="T57" fmla="*/ 0 h 29"/>
                <a:gd name="T58" fmla="*/ 13 w 46"/>
                <a:gd name="T59" fmla="*/ 2 h 29"/>
                <a:gd name="T60" fmla="*/ 17 w 46"/>
                <a:gd name="T61" fmla="*/ 2 h 29"/>
                <a:gd name="T62" fmla="*/ 21 w 46"/>
                <a:gd name="T63" fmla="*/ 4 h 29"/>
                <a:gd name="T64" fmla="*/ 25 w 46"/>
                <a:gd name="T65" fmla="*/ 4 h 29"/>
                <a:gd name="T66" fmla="*/ 31 w 46"/>
                <a:gd name="T67" fmla="*/ 4 h 29"/>
                <a:gd name="T68" fmla="*/ 33 w 46"/>
                <a:gd name="T69" fmla="*/ 2 h 29"/>
                <a:gd name="T70" fmla="*/ 37 w 46"/>
                <a:gd name="T71" fmla="*/ 0 h 29"/>
                <a:gd name="T72" fmla="*/ 40 w 46"/>
                <a:gd name="T7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29">
                  <a:moveTo>
                    <a:pt x="40" y="0"/>
                  </a:moveTo>
                  <a:lnTo>
                    <a:pt x="46" y="0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2" y="9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40" y="17"/>
                  </a:lnTo>
                  <a:lnTo>
                    <a:pt x="42" y="19"/>
                  </a:lnTo>
                  <a:lnTo>
                    <a:pt x="42" y="21"/>
                  </a:lnTo>
                  <a:lnTo>
                    <a:pt x="44" y="25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0" y="29"/>
                  </a:lnTo>
                  <a:lnTo>
                    <a:pt x="38" y="29"/>
                  </a:lnTo>
                  <a:lnTo>
                    <a:pt x="37" y="27"/>
                  </a:lnTo>
                  <a:lnTo>
                    <a:pt x="35" y="27"/>
                  </a:lnTo>
                  <a:lnTo>
                    <a:pt x="29" y="23"/>
                  </a:lnTo>
                  <a:lnTo>
                    <a:pt x="23" y="21"/>
                  </a:lnTo>
                  <a:lnTo>
                    <a:pt x="17" y="15"/>
                  </a:lnTo>
                  <a:lnTo>
                    <a:pt x="13" y="13"/>
                  </a:lnTo>
                  <a:lnTo>
                    <a:pt x="8" y="9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2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7" y="2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31" y="4"/>
                  </a:lnTo>
                  <a:lnTo>
                    <a:pt x="33" y="2"/>
                  </a:lnTo>
                  <a:lnTo>
                    <a:pt x="3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1" name="Freeform 1575"/>
            <p:cNvSpPr>
              <a:spLocks/>
            </p:cNvSpPr>
            <p:nvPr/>
          </p:nvSpPr>
          <p:spPr bwMode="auto">
            <a:xfrm>
              <a:off x="6018211" y="3563937"/>
              <a:ext cx="26988" cy="52388"/>
            </a:xfrm>
            <a:custGeom>
              <a:avLst/>
              <a:gdLst>
                <a:gd name="T0" fmla="*/ 15 w 17"/>
                <a:gd name="T1" fmla="*/ 0 h 33"/>
                <a:gd name="T2" fmla="*/ 15 w 17"/>
                <a:gd name="T3" fmla="*/ 4 h 33"/>
                <a:gd name="T4" fmla="*/ 15 w 17"/>
                <a:gd name="T5" fmla="*/ 6 h 33"/>
                <a:gd name="T6" fmla="*/ 17 w 17"/>
                <a:gd name="T7" fmla="*/ 8 h 33"/>
                <a:gd name="T8" fmla="*/ 15 w 17"/>
                <a:gd name="T9" fmla="*/ 13 h 33"/>
                <a:gd name="T10" fmla="*/ 13 w 17"/>
                <a:gd name="T11" fmla="*/ 21 h 33"/>
                <a:gd name="T12" fmla="*/ 13 w 17"/>
                <a:gd name="T13" fmla="*/ 29 h 33"/>
                <a:gd name="T14" fmla="*/ 12 w 17"/>
                <a:gd name="T15" fmla="*/ 33 h 33"/>
                <a:gd name="T16" fmla="*/ 8 w 17"/>
                <a:gd name="T17" fmla="*/ 31 h 33"/>
                <a:gd name="T18" fmla="*/ 6 w 17"/>
                <a:gd name="T19" fmla="*/ 27 h 33"/>
                <a:gd name="T20" fmla="*/ 4 w 17"/>
                <a:gd name="T21" fmla="*/ 21 h 33"/>
                <a:gd name="T22" fmla="*/ 4 w 17"/>
                <a:gd name="T23" fmla="*/ 17 h 33"/>
                <a:gd name="T24" fmla="*/ 2 w 17"/>
                <a:gd name="T25" fmla="*/ 12 h 33"/>
                <a:gd name="T26" fmla="*/ 0 w 17"/>
                <a:gd name="T27" fmla="*/ 8 h 33"/>
                <a:gd name="T28" fmla="*/ 2 w 17"/>
                <a:gd name="T29" fmla="*/ 8 h 33"/>
                <a:gd name="T30" fmla="*/ 4 w 17"/>
                <a:gd name="T31" fmla="*/ 8 h 33"/>
                <a:gd name="T32" fmla="*/ 8 w 17"/>
                <a:gd name="T33" fmla="*/ 6 h 33"/>
                <a:gd name="T34" fmla="*/ 10 w 17"/>
                <a:gd name="T35" fmla="*/ 4 h 33"/>
                <a:gd name="T36" fmla="*/ 12 w 17"/>
                <a:gd name="T37" fmla="*/ 2 h 33"/>
                <a:gd name="T38" fmla="*/ 15 w 17"/>
                <a:gd name="T3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33">
                  <a:moveTo>
                    <a:pt x="15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7" y="8"/>
                  </a:lnTo>
                  <a:lnTo>
                    <a:pt x="15" y="13"/>
                  </a:lnTo>
                  <a:lnTo>
                    <a:pt x="13" y="21"/>
                  </a:lnTo>
                  <a:lnTo>
                    <a:pt x="13" y="29"/>
                  </a:lnTo>
                  <a:lnTo>
                    <a:pt x="12" y="33"/>
                  </a:lnTo>
                  <a:lnTo>
                    <a:pt x="8" y="31"/>
                  </a:lnTo>
                  <a:lnTo>
                    <a:pt x="6" y="27"/>
                  </a:lnTo>
                  <a:lnTo>
                    <a:pt x="4" y="21"/>
                  </a:lnTo>
                  <a:lnTo>
                    <a:pt x="4" y="17"/>
                  </a:lnTo>
                  <a:lnTo>
                    <a:pt x="2" y="12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2" name="Freeform 1576"/>
            <p:cNvSpPr>
              <a:spLocks/>
            </p:cNvSpPr>
            <p:nvPr/>
          </p:nvSpPr>
          <p:spPr bwMode="auto">
            <a:xfrm>
              <a:off x="6011861" y="3621087"/>
              <a:ext cx="39688" cy="76200"/>
            </a:xfrm>
            <a:custGeom>
              <a:avLst/>
              <a:gdLst>
                <a:gd name="T0" fmla="*/ 14 w 25"/>
                <a:gd name="T1" fmla="*/ 0 h 48"/>
                <a:gd name="T2" fmla="*/ 16 w 25"/>
                <a:gd name="T3" fmla="*/ 2 h 48"/>
                <a:gd name="T4" fmla="*/ 17 w 25"/>
                <a:gd name="T5" fmla="*/ 2 h 48"/>
                <a:gd name="T6" fmla="*/ 19 w 25"/>
                <a:gd name="T7" fmla="*/ 4 h 48"/>
                <a:gd name="T8" fmla="*/ 21 w 25"/>
                <a:gd name="T9" fmla="*/ 4 h 48"/>
                <a:gd name="T10" fmla="*/ 23 w 25"/>
                <a:gd name="T11" fmla="*/ 10 h 48"/>
                <a:gd name="T12" fmla="*/ 25 w 25"/>
                <a:gd name="T13" fmla="*/ 16 h 48"/>
                <a:gd name="T14" fmla="*/ 25 w 25"/>
                <a:gd name="T15" fmla="*/ 20 h 48"/>
                <a:gd name="T16" fmla="*/ 25 w 25"/>
                <a:gd name="T17" fmla="*/ 25 h 48"/>
                <a:gd name="T18" fmla="*/ 25 w 25"/>
                <a:gd name="T19" fmla="*/ 29 h 48"/>
                <a:gd name="T20" fmla="*/ 23 w 25"/>
                <a:gd name="T21" fmla="*/ 35 h 48"/>
                <a:gd name="T22" fmla="*/ 21 w 25"/>
                <a:gd name="T23" fmla="*/ 41 h 48"/>
                <a:gd name="T24" fmla="*/ 16 w 25"/>
                <a:gd name="T25" fmla="*/ 45 h 48"/>
                <a:gd name="T26" fmla="*/ 12 w 25"/>
                <a:gd name="T27" fmla="*/ 47 h 48"/>
                <a:gd name="T28" fmla="*/ 8 w 25"/>
                <a:gd name="T29" fmla="*/ 48 h 48"/>
                <a:gd name="T30" fmla="*/ 6 w 25"/>
                <a:gd name="T31" fmla="*/ 47 h 48"/>
                <a:gd name="T32" fmla="*/ 4 w 25"/>
                <a:gd name="T33" fmla="*/ 45 h 48"/>
                <a:gd name="T34" fmla="*/ 2 w 25"/>
                <a:gd name="T35" fmla="*/ 41 h 48"/>
                <a:gd name="T36" fmla="*/ 2 w 25"/>
                <a:gd name="T37" fmla="*/ 37 h 48"/>
                <a:gd name="T38" fmla="*/ 2 w 25"/>
                <a:gd name="T39" fmla="*/ 35 h 48"/>
                <a:gd name="T40" fmla="*/ 4 w 25"/>
                <a:gd name="T41" fmla="*/ 29 h 48"/>
                <a:gd name="T42" fmla="*/ 6 w 25"/>
                <a:gd name="T43" fmla="*/ 25 h 48"/>
                <a:gd name="T44" fmla="*/ 6 w 25"/>
                <a:gd name="T45" fmla="*/ 22 h 48"/>
                <a:gd name="T46" fmla="*/ 6 w 25"/>
                <a:gd name="T47" fmla="*/ 18 h 48"/>
                <a:gd name="T48" fmla="*/ 4 w 25"/>
                <a:gd name="T49" fmla="*/ 16 h 48"/>
                <a:gd name="T50" fmla="*/ 0 w 25"/>
                <a:gd name="T51" fmla="*/ 12 h 48"/>
                <a:gd name="T52" fmla="*/ 0 w 25"/>
                <a:gd name="T53" fmla="*/ 8 h 48"/>
                <a:gd name="T54" fmla="*/ 4 w 25"/>
                <a:gd name="T55" fmla="*/ 8 h 48"/>
                <a:gd name="T56" fmla="*/ 6 w 25"/>
                <a:gd name="T57" fmla="*/ 6 h 48"/>
                <a:gd name="T58" fmla="*/ 8 w 25"/>
                <a:gd name="T59" fmla="*/ 2 h 48"/>
                <a:gd name="T60" fmla="*/ 10 w 25"/>
                <a:gd name="T61" fmla="*/ 2 h 48"/>
                <a:gd name="T62" fmla="*/ 14 w 25"/>
                <a:gd name="T6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" h="48">
                  <a:moveTo>
                    <a:pt x="14" y="0"/>
                  </a:moveTo>
                  <a:lnTo>
                    <a:pt x="16" y="2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3" y="10"/>
                  </a:lnTo>
                  <a:lnTo>
                    <a:pt x="25" y="16"/>
                  </a:lnTo>
                  <a:lnTo>
                    <a:pt x="25" y="20"/>
                  </a:lnTo>
                  <a:lnTo>
                    <a:pt x="25" y="25"/>
                  </a:lnTo>
                  <a:lnTo>
                    <a:pt x="25" y="29"/>
                  </a:lnTo>
                  <a:lnTo>
                    <a:pt x="23" y="35"/>
                  </a:lnTo>
                  <a:lnTo>
                    <a:pt x="21" y="41"/>
                  </a:lnTo>
                  <a:lnTo>
                    <a:pt x="16" y="45"/>
                  </a:lnTo>
                  <a:lnTo>
                    <a:pt x="12" y="47"/>
                  </a:lnTo>
                  <a:lnTo>
                    <a:pt x="8" y="48"/>
                  </a:lnTo>
                  <a:lnTo>
                    <a:pt x="6" y="47"/>
                  </a:lnTo>
                  <a:lnTo>
                    <a:pt x="4" y="45"/>
                  </a:lnTo>
                  <a:lnTo>
                    <a:pt x="2" y="41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4" y="29"/>
                  </a:lnTo>
                  <a:lnTo>
                    <a:pt x="6" y="25"/>
                  </a:lnTo>
                  <a:lnTo>
                    <a:pt x="6" y="22"/>
                  </a:lnTo>
                  <a:lnTo>
                    <a:pt x="6" y="18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3" name="Freeform 1577"/>
            <p:cNvSpPr>
              <a:spLocks/>
            </p:cNvSpPr>
            <p:nvPr/>
          </p:nvSpPr>
          <p:spPr bwMode="auto">
            <a:xfrm>
              <a:off x="5853111" y="3667124"/>
              <a:ext cx="19050" cy="15875"/>
            </a:xfrm>
            <a:custGeom>
              <a:avLst/>
              <a:gdLst>
                <a:gd name="T0" fmla="*/ 10 w 12"/>
                <a:gd name="T1" fmla="*/ 0 h 10"/>
                <a:gd name="T2" fmla="*/ 10 w 12"/>
                <a:gd name="T3" fmla="*/ 2 h 10"/>
                <a:gd name="T4" fmla="*/ 12 w 12"/>
                <a:gd name="T5" fmla="*/ 4 h 10"/>
                <a:gd name="T6" fmla="*/ 12 w 12"/>
                <a:gd name="T7" fmla="*/ 6 h 10"/>
                <a:gd name="T8" fmla="*/ 12 w 12"/>
                <a:gd name="T9" fmla="*/ 8 h 10"/>
                <a:gd name="T10" fmla="*/ 10 w 12"/>
                <a:gd name="T11" fmla="*/ 10 h 10"/>
                <a:gd name="T12" fmla="*/ 8 w 12"/>
                <a:gd name="T13" fmla="*/ 10 h 10"/>
                <a:gd name="T14" fmla="*/ 6 w 12"/>
                <a:gd name="T15" fmla="*/ 10 h 10"/>
                <a:gd name="T16" fmla="*/ 2 w 12"/>
                <a:gd name="T17" fmla="*/ 8 h 10"/>
                <a:gd name="T18" fmla="*/ 0 w 12"/>
                <a:gd name="T19" fmla="*/ 6 h 10"/>
                <a:gd name="T20" fmla="*/ 0 w 12"/>
                <a:gd name="T21" fmla="*/ 4 h 10"/>
                <a:gd name="T22" fmla="*/ 4 w 12"/>
                <a:gd name="T23" fmla="*/ 2 h 10"/>
                <a:gd name="T24" fmla="*/ 10 w 12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0">
                  <a:moveTo>
                    <a:pt x="10" y="0"/>
                  </a:moveTo>
                  <a:lnTo>
                    <a:pt x="10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6" y="10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4" name="Freeform 1578"/>
            <p:cNvSpPr>
              <a:spLocks/>
            </p:cNvSpPr>
            <p:nvPr/>
          </p:nvSpPr>
          <p:spPr bwMode="auto">
            <a:xfrm>
              <a:off x="6057899" y="3097212"/>
              <a:ext cx="23813" cy="31750"/>
            </a:xfrm>
            <a:custGeom>
              <a:avLst/>
              <a:gdLst>
                <a:gd name="T0" fmla="*/ 0 w 15"/>
                <a:gd name="T1" fmla="*/ 0 h 20"/>
                <a:gd name="T2" fmla="*/ 11 w 15"/>
                <a:gd name="T3" fmla="*/ 0 h 20"/>
                <a:gd name="T4" fmla="*/ 11 w 15"/>
                <a:gd name="T5" fmla="*/ 4 h 20"/>
                <a:gd name="T6" fmla="*/ 13 w 15"/>
                <a:gd name="T7" fmla="*/ 6 h 20"/>
                <a:gd name="T8" fmla="*/ 13 w 15"/>
                <a:gd name="T9" fmla="*/ 10 h 20"/>
                <a:gd name="T10" fmla="*/ 15 w 15"/>
                <a:gd name="T11" fmla="*/ 14 h 20"/>
                <a:gd name="T12" fmla="*/ 15 w 15"/>
                <a:gd name="T13" fmla="*/ 16 h 20"/>
                <a:gd name="T14" fmla="*/ 15 w 15"/>
                <a:gd name="T15" fmla="*/ 18 h 20"/>
                <a:gd name="T16" fmla="*/ 15 w 15"/>
                <a:gd name="T17" fmla="*/ 18 h 20"/>
                <a:gd name="T18" fmla="*/ 13 w 15"/>
                <a:gd name="T19" fmla="*/ 20 h 20"/>
                <a:gd name="T20" fmla="*/ 11 w 15"/>
                <a:gd name="T21" fmla="*/ 20 h 20"/>
                <a:gd name="T22" fmla="*/ 11 w 15"/>
                <a:gd name="T23" fmla="*/ 16 h 20"/>
                <a:gd name="T24" fmla="*/ 8 w 15"/>
                <a:gd name="T25" fmla="*/ 16 h 20"/>
                <a:gd name="T26" fmla="*/ 4 w 15"/>
                <a:gd name="T27" fmla="*/ 14 h 20"/>
                <a:gd name="T28" fmla="*/ 2 w 15"/>
                <a:gd name="T29" fmla="*/ 12 h 20"/>
                <a:gd name="T30" fmla="*/ 0 w 15"/>
                <a:gd name="T31" fmla="*/ 8 h 20"/>
                <a:gd name="T32" fmla="*/ 0 w 15"/>
                <a:gd name="T3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20">
                  <a:moveTo>
                    <a:pt x="0" y="0"/>
                  </a:moveTo>
                  <a:lnTo>
                    <a:pt x="11" y="0"/>
                  </a:lnTo>
                  <a:lnTo>
                    <a:pt x="11" y="4"/>
                  </a:lnTo>
                  <a:lnTo>
                    <a:pt x="13" y="6"/>
                  </a:lnTo>
                  <a:lnTo>
                    <a:pt x="13" y="10"/>
                  </a:lnTo>
                  <a:lnTo>
                    <a:pt x="15" y="14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1" y="16"/>
                  </a:lnTo>
                  <a:lnTo>
                    <a:pt x="8" y="16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5" name="Freeform 1579"/>
            <p:cNvSpPr>
              <a:spLocks/>
            </p:cNvSpPr>
            <p:nvPr/>
          </p:nvSpPr>
          <p:spPr bwMode="auto">
            <a:xfrm>
              <a:off x="6088061" y="3070224"/>
              <a:ext cx="42863" cy="63500"/>
            </a:xfrm>
            <a:custGeom>
              <a:avLst/>
              <a:gdLst>
                <a:gd name="T0" fmla="*/ 12 w 27"/>
                <a:gd name="T1" fmla="*/ 0 h 40"/>
                <a:gd name="T2" fmla="*/ 17 w 27"/>
                <a:gd name="T3" fmla="*/ 0 h 40"/>
                <a:gd name="T4" fmla="*/ 21 w 27"/>
                <a:gd name="T5" fmla="*/ 2 h 40"/>
                <a:gd name="T6" fmla="*/ 23 w 27"/>
                <a:gd name="T7" fmla="*/ 4 h 40"/>
                <a:gd name="T8" fmla="*/ 25 w 27"/>
                <a:gd name="T9" fmla="*/ 8 h 40"/>
                <a:gd name="T10" fmla="*/ 27 w 27"/>
                <a:gd name="T11" fmla="*/ 12 h 40"/>
                <a:gd name="T12" fmla="*/ 27 w 27"/>
                <a:gd name="T13" fmla="*/ 15 h 40"/>
                <a:gd name="T14" fmla="*/ 25 w 27"/>
                <a:gd name="T15" fmla="*/ 17 h 40"/>
                <a:gd name="T16" fmla="*/ 23 w 27"/>
                <a:gd name="T17" fmla="*/ 21 h 40"/>
                <a:gd name="T18" fmla="*/ 21 w 27"/>
                <a:gd name="T19" fmla="*/ 25 h 40"/>
                <a:gd name="T20" fmla="*/ 19 w 27"/>
                <a:gd name="T21" fmla="*/ 29 h 40"/>
                <a:gd name="T22" fmla="*/ 17 w 27"/>
                <a:gd name="T23" fmla="*/ 35 h 40"/>
                <a:gd name="T24" fmla="*/ 16 w 27"/>
                <a:gd name="T25" fmla="*/ 38 h 40"/>
                <a:gd name="T26" fmla="*/ 14 w 27"/>
                <a:gd name="T27" fmla="*/ 40 h 40"/>
                <a:gd name="T28" fmla="*/ 8 w 27"/>
                <a:gd name="T29" fmla="*/ 40 h 40"/>
                <a:gd name="T30" fmla="*/ 4 w 27"/>
                <a:gd name="T31" fmla="*/ 40 h 40"/>
                <a:gd name="T32" fmla="*/ 2 w 27"/>
                <a:gd name="T33" fmla="*/ 38 h 40"/>
                <a:gd name="T34" fmla="*/ 0 w 27"/>
                <a:gd name="T35" fmla="*/ 37 h 40"/>
                <a:gd name="T36" fmla="*/ 2 w 27"/>
                <a:gd name="T37" fmla="*/ 35 h 40"/>
                <a:gd name="T38" fmla="*/ 2 w 27"/>
                <a:gd name="T39" fmla="*/ 35 h 40"/>
                <a:gd name="T40" fmla="*/ 4 w 27"/>
                <a:gd name="T41" fmla="*/ 37 h 40"/>
                <a:gd name="T42" fmla="*/ 8 w 27"/>
                <a:gd name="T43" fmla="*/ 35 h 40"/>
                <a:gd name="T44" fmla="*/ 12 w 27"/>
                <a:gd name="T45" fmla="*/ 33 h 40"/>
                <a:gd name="T46" fmla="*/ 14 w 27"/>
                <a:gd name="T47" fmla="*/ 29 h 40"/>
                <a:gd name="T48" fmla="*/ 8 w 27"/>
                <a:gd name="T49" fmla="*/ 27 h 40"/>
                <a:gd name="T50" fmla="*/ 4 w 27"/>
                <a:gd name="T51" fmla="*/ 25 h 40"/>
                <a:gd name="T52" fmla="*/ 0 w 27"/>
                <a:gd name="T53" fmla="*/ 21 h 40"/>
                <a:gd name="T54" fmla="*/ 0 w 27"/>
                <a:gd name="T55" fmla="*/ 19 h 40"/>
                <a:gd name="T56" fmla="*/ 0 w 27"/>
                <a:gd name="T57" fmla="*/ 15 h 40"/>
                <a:gd name="T58" fmla="*/ 2 w 27"/>
                <a:gd name="T59" fmla="*/ 13 h 40"/>
                <a:gd name="T60" fmla="*/ 4 w 27"/>
                <a:gd name="T61" fmla="*/ 8 h 40"/>
                <a:gd name="T62" fmla="*/ 6 w 27"/>
                <a:gd name="T63" fmla="*/ 4 h 40"/>
                <a:gd name="T64" fmla="*/ 10 w 27"/>
                <a:gd name="T65" fmla="*/ 2 h 40"/>
                <a:gd name="T66" fmla="*/ 12 w 27"/>
                <a:gd name="T6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" h="40">
                  <a:moveTo>
                    <a:pt x="12" y="0"/>
                  </a:moveTo>
                  <a:lnTo>
                    <a:pt x="17" y="0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5" y="8"/>
                  </a:lnTo>
                  <a:lnTo>
                    <a:pt x="27" y="12"/>
                  </a:lnTo>
                  <a:lnTo>
                    <a:pt x="27" y="15"/>
                  </a:lnTo>
                  <a:lnTo>
                    <a:pt x="25" y="17"/>
                  </a:lnTo>
                  <a:lnTo>
                    <a:pt x="23" y="21"/>
                  </a:lnTo>
                  <a:lnTo>
                    <a:pt x="21" y="25"/>
                  </a:lnTo>
                  <a:lnTo>
                    <a:pt x="19" y="29"/>
                  </a:lnTo>
                  <a:lnTo>
                    <a:pt x="17" y="35"/>
                  </a:lnTo>
                  <a:lnTo>
                    <a:pt x="16" y="38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40"/>
                  </a:lnTo>
                  <a:lnTo>
                    <a:pt x="2" y="38"/>
                  </a:lnTo>
                  <a:lnTo>
                    <a:pt x="0" y="37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4" y="37"/>
                  </a:lnTo>
                  <a:lnTo>
                    <a:pt x="8" y="35"/>
                  </a:lnTo>
                  <a:lnTo>
                    <a:pt x="12" y="33"/>
                  </a:lnTo>
                  <a:lnTo>
                    <a:pt x="14" y="29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4" y="8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6" name="Freeform 1580"/>
            <p:cNvSpPr>
              <a:spLocks/>
            </p:cNvSpPr>
            <p:nvPr/>
          </p:nvSpPr>
          <p:spPr bwMode="auto">
            <a:xfrm>
              <a:off x="6283324" y="2997199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3 w 15"/>
                <a:gd name="T3" fmla="*/ 4 h 25"/>
                <a:gd name="T4" fmla="*/ 12 w 15"/>
                <a:gd name="T5" fmla="*/ 6 h 25"/>
                <a:gd name="T6" fmla="*/ 10 w 15"/>
                <a:gd name="T7" fmla="*/ 8 h 25"/>
                <a:gd name="T8" fmla="*/ 10 w 15"/>
                <a:gd name="T9" fmla="*/ 13 h 25"/>
                <a:gd name="T10" fmla="*/ 8 w 15"/>
                <a:gd name="T11" fmla="*/ 17 h 25"/>
                <a:gd name="T12" fmla="*/ 4 w 15"/>
                <a:gd name="T13" fmla="*/ 21 h 25"/>
                <a:gd name="T14" fmla="*/ 0 w 15"/>
                <a:gd name="T15" fmla="*/ 25 h 25"/>
                <a:gd name="T16" fmla="*/ 0 w 15"/>
                <a:gd name="T17" fmla="*/ 21 h 25"/>
                <a:gd name="T18" fmla="*/ 0 w 15"/>
                <a:gd name="T19" fmla="*/ 19 h 25"/>
                <a:gd name="T20" fmla="*/ 0 w 15"/>
                <a:gd name="T21" fmla="*/ 15 h 25"/>
                <a:gd name="T22" fmla="*/ 0 w 15"/>
                <a:gd name="T23" fmla="*/ 13 h 25"/>
                <a:gd name="T24" fmla="*/ 2 w 15"/>
                <a:gd name="T25" fmla="*/ 10 h 25"/>
                <a:gd name="T26" fmla="*/ 4 w 15"/>
                <a:gd name="T27" fmla="*/ 8 h 25"/>
                <a:gd name="T28" fmla="*/ 6 w 15"/>
                <a:gd name="T29" fmla="*/ 4 h 25"/>
                <a:gd name="T30" fmla="*/ 10 w 15"/>
                <a:gd name="T31" fmla="*/ 2 h 25"/>
                <a:gd name="T32" fmla="*/ 15 w 15"/>
                <a:gd name="T3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3" y="4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10" y="13"/>
                  </a:lnTo>
                  <a:lnTo>
                    <a:pt x="8" y="17"/>
                  </a:lnTo>
                  <a:lnTo>
                    <a:pt x="4" y="21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8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7" name="Freeform 1581"/>
            <p:cNvSpPr>
              <a:spLocks/>
            </p:cNvSpPr>
            <p:nvPr/>
          </p:nvSpPr>
          <p:spPr bwMode="auto">
            <a:xfrm>
              <a:off x="6386511" y="2947987"/>
              <a:ext cx="36513" cy="46038"/>
            </a:xfrm>
            <a:custGeom>
              <a:avLst/>
              <a:gdLst>
                <a:gd name="T0" fmla="*/ 16 w 23"/>
                <a:gd name="T1" fmla="*/ 0 h 29"/>
                <a:gd name="T2" fmla="*/ 18 w 23"/>
                <a:gd name="T3" fmla="*/ 4 h 29"/>
                <a:gd name="T4" fmla="*/ 20 w 23"/>
                <a:gd name="T5" fmla="*/ 6 h 29"/>
                <a:gd name="T6" fmla="*/ 23 w 23"/>
                <a:gd name="T7" fmla="*/ 6 h 29"/>
                <a:gd name="T8" fmla="*/ 21 w 23"/>
                <a:gd name="T9" fmla="*/ 10 h 29"/>
                <a:gd name="T10" fmla="*/ 21 w 23"/>
                <a:gd name="T11" fmla="*/ 12 h 29"/>
                <a:gd name="T12" fmla="*/ 20 w 23"/>
                <a:gd name="T13" fmla="*/ 14 h 29"/>
                <a:gd name="T14" fmla="*/ 20 w 23"/>
                <a:gd name="T15" fmla="*/ 14 h 29"/>
                <a:gd name="T16" fmla="*/ 20 w 23"/>
                <a:gd name="T17" fmla="*/ 21 h 29"/>
                <a:gd name="T18" fmla="*/ 18 w 23"/>
                <a:gd name="T19" fmla="*/ 23 h 29"/>
                <a:gd name="T20" fmla="*/ 16 w 23"/>
                <a:gd name="T21" fmla="*/ 25 h 29"/>
                <a:gd name="T22" fmla="*/ 12 w 23"/>
                <a:gd name="T23" fmla="*/ 27 h 29"/>
                <a:gd name="T24" fmla="*/ 10 w 23"/>
                <a:gd name="T25" fmla="*/ 27 h 29"/>
                <a:gd name="T26" fmla="*/ 8 w 23"/>
                <a:gd name="T27" fmla="*/ 29 h 29"/>
                <a:gd name="T28" fmla="*/ 4 w 23"/>
                <a:gd name="T29" fmla="*/ 27 h 29"/>
                <a:gd name="T30" fmla="*/ 2 w 23"/>
                <a:gd name="T31" fmla="*/ 25 h 29"/>
                <a:gd name="T32" fmla="*/ 0 w 23"/>
                <a:gd name="T33" fmla="*/ 21 h 29"/>
                <a:gd name="T34" fmla="*/ 0 w 23"/>
                <a:gd name="T35" fmla="*/ 19 h 29"/>
                <a:gd name="T36" fmla="*/ 4 w 23"/>
                <a:gd name="T37" fmla="*/ 18 h 29"/>
                <a:gd name="T38" fmla="*/ 10 w 23"/>
                <a:gd name="T39" fmla="*/ 16 h 29"/>
                <a:gd name="T40" fmla="*/ 14 w 23"/>
                <a:gd name="T41" fmla="*/ 14 h 29"/>
                <a:gd name="T42" fmla="*/ 12 w 23"/>
                <a:gd name="T43" fmla="*/ 12 h 29"/>
                <a:gd name="T44" fmla="*/ 10 w 23"/>
                <a:gd name="T45" fmla="*/ 10 h 29"/>
                <a:gd name="T46" fmla="*/ 10 w 23"/>
                <a:gd name="T47" fmla="*/ 6 h 29"/>
                <a:gd name="T48" fmla="*/ 10 w 23"/>
                <a:gd name="T49" fmla="*/ 4 h 29"/>
                <a:gd name="T50" fmla="*/ 12 w 23"/>
                <a:gd name="T51" fmla="*/ 2 h 29"/>
                <a:gd name="T52" fmla="*/ 14 w 23"/>
                <a:gd name="T53" fmla="*/ 0 h 29"/>
                <a:gd name="T54" fmla="*/ 16 w 23"/>
                <a:gd name="T5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" h="29">
                  <a:moveTo>
                    <a:pt x="16" y="0"/>
                  </a:moveTo>
                  <a:lnTo>
                    <a:pt x="18" y="4"/>
                  </a:lnTo>
                  <a:lnTo>
                    <a:pt x="20" y="6"/>
                  </a:lnTo>
                  <a:lnTo>
                    <a:pt x="23" y="6"/>
                  </a:lnTo>
                  <a:lnTo>
                    <a:pt x="21" y="10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0" y="21"/>
                  </a:lnTo>
                  <a:lnTo>
                    <a:pt x="18" y="23"/>
                  </a:lnTo>
                  <a:lnTo>
                    <a:pt x="16" y="25"/>
                  </a:lnTo>
                  <a:lnTo>
                    <a:pt x="12" y="27"/>
                  </a:lnTo>
                  <a:lnTo>
                    <a:pt x="10" y="27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4" y="18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2" y="12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4"/>
                  </a:lnTo>
                  <a:lnTo>
                    <a:pt x="12" y="2"/>
                  </a:lnTo>
                  <a:lnTo>
                    <a:pt x="14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8" name="Freeform 1582"/>
            <p:cNvSpPr>
              <a:spLocks/>
            </p:cNvSpPr>
            <p:nvPr/>
          </p:nvSpPr>
          <p:spPr bwMode="auto">
            <a:xfrm>
              <a:off x="6448424" y="3813174"/>
              <a:ext cx="60325" cy="12700"/>
            </a:xfrm>
            <a:custGeom>
              <a:avLst/>
              <a:gdLst>
                <a:gd name="T0" fmla="*/ 21 w 38"/>
                <a:gd name="T1" fmla="*/ 0 h 8"/>
                <a:gd name="T2" fmla="*/ 38 w 38"/>
                <a:gd name="T3" fmla="*/ 4 h 8"/>
                <a:gd name="T4" fmla="*/ 34 w 38"/>
                <a:gd name="T5" fmla="*/ 6 h 8"/>
                <a:gd name="T6" fmla="*/ 30 w 38"/>
                <a:gd name="T7" fmla="*/ 8 h 8"/>
                <a:gd name="T8" fmla="*/ 29 w 38"/>
                <a:gd name="T9" fmla="*/ 6 h 8"/>
                <a:gd name="T10" fmla="*/ 25 w 38"/>
                <a:gd name="T11" fmla="*/ 6 h 8"/>
                <a:gd name="T12" fmla="*/ 23 w 38"/>
                <a:gd name="T13" fmla="*/ 6 h 8"/>
                <a:gd name="T14" fmla="*/ 19 w 38"/>
                <a:gd name="T15" fmla="*/ 6 h 8"/>
                <a:gd name="T16" fmla="*/ 11 w 38"/>
                <a:gd name="T17" fmla="*/ 4 h 8"/>
                <a:gd name="T18" fmla="*/ 5 w 38"/>
                <a:gd name="T19" fmla="*/ 4 h 8"/>
                <a:gd name="T20" fmla="*/ 0 w 38"/>
                <a:gd name="T21" fmla="*/ 0 h 8"/>
                <a:gd name="T22" fmla="*/ 21 w 38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8">
                  <a:moveTo>
                    <a:pt x="21" y="0"/>
                  </a:moveTo>
                  <a:lnTo>
                    <a:pt x="38" y="4"/>
                  </a:lnTo>
                  <a:lnTo>
                    <a:pt x="34" y="6"/>
                  </a:lnTo>
                  <a:lnTo>
                    <a:pt x="30" y="8"/>
                  </a:lnTo>
                  <a:lnTo>
                    <a:pt x="29" y="6"/>
                  </a:lnTo>
                  <a:lnTo>
                    <a:pt x="25" y="6"/>
                  </a:lnTo>
                  <a:lnTo>
                    <a:pt x="23" y="6"/>
                  </a:lnTo>
                  <a:lnTo>
                    <a:pt x="19" y="6"/>
                  </a:lnTo>
                  <a:lnTo>
                    <a:pt x="11" y="4"/>
                  </a:lnTo>
                  <a:lnTo>
                    <a:pt x="5" y="4"/>
                  </a:lnTo>
                  <a:lnTo>
                    <a:pt x="0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9" name="Freeform 1583"/>
            <p:cNvSpPr>
              <a:spLocks/>
            </p:cNvSpPr>
            <p:nvPr/>
          </p:nvSpPr>
          <p:spPr bwMode="auto">
            <a:xfrm>
              <a:off x="6684961" y="3805237"/>
              <a:ext cx="58738" cy="26988"/>
            </a:xfrm>
            <a:custGeom>
              <a:avLst/>
              <a:gdLst>
                <a:gd name="T0" fmla="*/ 37 w 37"/>
                <a:gd name="T1" fmla="*/ 0 h 17"/>
                <a:gd name="T2" fmla="*/ 35 w 37"/>
                <a:gd name="T3" fmla="*/ 2 h 17"/>
                <a:gd name="T4" fmla="*/ 35 w 37"/>
                <a:gd name="T5" fmla="*/ 3 h 17"/>
                <a:gd name="T6" fmla="*/ 33 w 37"/>
                <a:gd name="T7" fmla="*/ 3 h 17"/>
                <a:gd name="T8" fmla="*/ 31 w 37"/>
                <a:gd name="T9" fmla="*/ 3 h 17"/>
                <a:gd name="T10" fmla="*/ 29 w 37"/>
                <a:gd name="T11" fmla="*/ 3 h 17"/>
                <a:gd name="T12" fmla="*/ 27 w 37"/>
                <a:gd name="T13" fmla="*/ 5 h 17"/>
                <a:gd name="T14" fmla="*/ 27 w 37"/>
                <a:gd name="T15" fmla="*/ 7 h 17"/>
                <a:gd name="T16" fmla="*/ 27 w 37"/>
                <a:gd name="T17" fmla="*/ 9 h 17"/>
                <a:gd name="T18" fmla="*/ 27 w 37"/>
                <a:gd name="T19" fmla="*/ 11 h 17"/>
                <a:gd name="T20" fmla="*/ 25 w 37"/>
                <a:gd name="T21" fmla="*/ 13 h 17"/>
                <a:gd name="T22" fmla="*/ 22 w 37"/>
                <a:gd name="T23" fmla="*/ 13 h 17"/>
                <a:gd name="T24" fmla="*/ 16 w 37"/>
                <a:gd name="T25" fmla="*/ 17 h 17"/>
                <a:gd name="T26" fmla="*/ 12 w 37"/>
                <a:gd name="T27" fmla="*/ 17 h 17"/>
                <a:gd name="T28" fmla="*/ 8 w 37"/>
                <a:gd name="T29" fmla="*/ 17 h 17"/>
                <a:gd name="T30" fmla="*/ 6 w 37"/>
                <a:gd name="T31" fmla="*/ 17 h 17"/>
                <a:gd name="T32" fmla="*/ 4 w 37"/>
                <a:gd name="T33" fmla="*/ 17 h 17"/>
                <a:gd name="T34" fmla="*/ 4 w 37"/>
                <a:gd name="T35" fmla="*/ 13 h 17"/>
                <a:gd name="T36" fmla="*/ 2 w 37"/>
                <a:gd name="T37" fmla="*/ 13 h 17"/>
                <a:gd name="T38" fmla="*/ 0 w 37"/>
                <a:gd name="T39" fmla="*/ 11 h 17"/>
                <a:gd name="T40" fmla="*/ 18 w 37"/>
                <a:gd name="T41" fmla="*/ 3 h 17"/>
                <a:gd name="T42" fmla="*/ 37 w 37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7">
                  <a:moveTo>
                    <a:pt x="37" y="0"/>
                  </a:moveTo>
                  <a:lnTo>
                    <a:pt x="35" y="2"/>
                  </a:lnTo>
                  <a:lnTo>
                    <a:pt x="35" y="3"/>
                  </a:lnTo>
                  <a:lnTo>
                    <a:pt x="33" y="3"/>
                  </a:lnTo>
                  <a:lnTo>
                    <a:pt x="31" y="3"/>
                  </a:lnTo>
                  <a:lnTo>
                    <a:pt x="29" y="3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5" y="13"/>
                  </a:lnTo>
                  <a:lnTo>
                    <a:pt x="22" y="13"/>
                  </a:lnTo>
                  <a:lnTo>
                    <a:pt x="16" y="17"/>
                  </a:lnTo>
                  <a:lnTo>
                    <a:pt x="12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18" y="3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0" name="Freeform 1584"/>
            <p:cNvSpPr>
              <a:spLocks/>
            </p:cNvSpPr>
            <p:nvPr/>
          </p:nvSpPr>
          <p:spPr bwMode="auto">
            <a:xfrm>
              <a:off x="7270749" y="4498974"/>
              <a:ext cx="30163" cy="12700"/>
            </a:xfrm>
            <a:custGeom>
              <a:avLst/>
              <a:gdLst>
                <a:gd name="T0" fmla="*/ 19 w 19"/>
                <a:gd name="T1" fmla="*/ 0 h 8"/>
                <a:gd name="T2" fmla="*/ 17 w 19"/>
                <a:gd name="T3" fmla="*/ 2 h 8"/>
                <a:gd name="T4" fmla="*/ 15 w 19"/>
                <a:gd name="T5" fmla="*/ 6 h 8"/>
                <a:gd name="T6" fmla="*/ 12 w 19"/>
                <a:gd name="T7" fmla="*/ 8 h 8"/>
                <a:gd name="T8" fmla="*/ 8 w 19"/>
                <a:gd name="T9" fmla="*/ 8 h 8"/>
                <a:gd name="T10" fmla="*/ 6 w 19"/>
                <a:gd name="T11" fmla="*/ 8 h 8"/>
                <a:gd name="T12" fmla="*/ 2 w 19"/>
                <a:gd name="T13" fmla="*/ 6 h 8"/>
                <a:gd name="T14" fmla="*/ 0 w 19"/>
                <a:gd name="T15" fmla="*/ 4 h 8"/>
                <a:gd name="T16" fmla="*/ 6 w 19"/>
                <a:gd name="T17" fmla="*/ 2 h 8"/>
                <a:gd name="T18" fmla="*/ 12 w 19"/>
                <a:gd name="T19" fmla="*/ 0 h 8"/>
                <a:gd name="T20" fmla="*/ 19 w 1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17" y="2"/>
                  </a:lnTo>
                  <a:lnTo>
                    <a:pt x="15" y="6"/>
                  </a:lnTo>
                  <a:lnTo>
                    <a:pt x="12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1" name="Freeform 1585"/>
            <p:cNvSpPr>
              <a:spLocks/>
            </p:cNvSpPr>
            <p:nvPr/>
          </p:nvSpPr>
          <p:spPr bwMode="auto">
            <a:xfrm>
              <a:off x="7118349" y="2473324"/>
              <a:ext cx="61913" cy="46038"/>
            </a:xfrm>
            <a:custGeom>
              <a:avLst/>
              <a:gdLst>
                <a:gd name="T0" fmla="*/ 15 w 39"/>
                <a:gd name="T1" fmla="*/ 0 h 29"/>
                <a:gd name="T2" fmla="*/ 23 w 39"/>
                <a:gd name="T3" fmla="*/ 2 h 29"/>
                <a:gd name="T4" fmla="*/ 29 w 39"/>
                <a:gd name="T5" fmla="*/ 6 h 29"/>
                <a:gd name="T6" fmla="*/ 33 w 39"/>
                <a:gd name="T7" fmla="*/ 8 h 29"/>
                <a:gd name="T8" fmla="*/ 39 w 39"/>
                <a:gd name="T9" fmla="*/ 9 h 29"/>
                <a:gd name="T10" fmla="*/ 39 w 39"/>
                <a:gd name="T11" fmla="*/ 17 h 29"/>
                <a:gd name="T12" fmla="*/ 33 w 39"/>
                <a:gd name="T13" fmla="*/ 21 h 29"/>
                <a:gd name="T14" fmla="*/ 27 w 39"/>
                <a:gd name="T15" fmla="*/ 25 h 29"/>
                <a:gd name="T16" fmla="*/ 19 w 39"/>
                <a:gd name="T17" fmla="*/ 27 h 29"/>
                <a:gd name="T18" fmla="*/ 12 w 39"/>
                <a:gd name="T19" fmla="*/ 29 h 29"/>
                <a:gd name="T20" fmla="*/ 8 w 39"/>
                <a:gd name="T21" fmla="*/ 29 h 29"/>
                <a:gd name="T22" fmla="*/ 4 w 39"/>
                <a:gd name="T23" fmla="*/ 27 h 29"/>
                <a:gd name="T24" fmla="*/ 2 w 39"/>
                <a:gd name="T25" fmla="*/ 25 h 29"/>
                <a:gd name="T26" fmla="*/ 0 w 39"/>
                <a:gd name="T27" fmla="*/ 21 h 29"/>
                <a:gd name="T28" fmla="*/ 2 w 39"/>
                <a:gd name="T29" fmla="*/ 19 h 29"/>
                <a:gd name="T30" fmla="*/ 2 w 39"/>
                <a:gd name="T31" fmla="*/ 17 h 29"/>
                <a:gd name="T32" fmla="*/ 4 w 39"/>
                <a:gd name="T33" fmla="*/ 13 h 29"/>
                <a:gd name="T34" fmla="*/ 6 w 39"/>
                <a:gd name="T35" fmla="*/ 9 h 29"/>
                <a:gd name="T36" fmla="*/ 8 w 39"/>
                <a:gd name="T37" fmla="*/ 8 h 29"/>
                <a:gd name="T38" fmla="*/ 10 w 39"/>
                <a:gd name="T39" fmla="*/ 8 h 29"/>
                <a:gd name="T40" fmla="*/ 12 w 39"/>
                <a:gd name="T41" fmla="*/ 6 h 29"/>
                <a:gd name="T42" fmla="*/ 12 w 39"/>
                <a:gd name="T43" fmla="*/ 4 h 29"/>
                <a:gd name="T44" fmla="*/ 14 w 39"/>
                <a:gd name="T45" fmla="*/ 2 h 29"/>
                <a:gd name="T46" fmla="*/ 15 w 39"/>
                <a:gd name="T4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29">
                  <a:moveTo>
                    <a:pt x="15" y="0"/>
                  </a:moveTo>
                  <a:lnTo>
                    <a:pt x="23" y="2"/>
                  </a:lnTo>
                  <a:lnTo>
                    <a:pt x="29" y="6"/>
                  </a:lnTo>
                  <a:lnTo>
                    <a:pt x="33" y="8"/>
                  </a:lnTo>
                  <a:lnTo>
                    <a:pt x="39" y="9"/>
                  </a:lnTo>
                  <a:lnTo>
                    <a:pt x="39" y="17"/>
                  </a:lnTo>
                  <a:lnTo>
                    <a:pt x="33" y="21"/>
                  </a:lnTo>
                  <a:lnTo>
                    <a:pt x="27" y="25"/>
                  </a:lnTo>
                  <a:lnTo>
                    <a:pt x="19" y="27"/>
                  </a:lnTo>
                  <a:lnTo>
                    <a:pt x="12" y="29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4" y="13"/>
                  </a:lnTo>
                  <a:lnTo>
                    <a:pt x="6" y="9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2" name="Freeform 1586"/>
            <p:cNvSpPr>
              <a:spLocks/>
            </p:cNvSpPr>
            <p:nvPr/>
          </p:nvSpPr>
          <p:spPr bwMode="auto">
            <a:xfrm>
              <a:off x="7416799" y="2433637"/>
              <a:ext cx="46038" cy="33338"/>
            </a:xfrm>
            <a:custGeom>
              <a:avLst/>
              <a:gdLst>
                <a:gd name="T0" fmla="*/ 6 w 29"/>
                <a:gd name="T1" fmla="*/ 0 h 21"/>
                <a:gd name="T2" fmla="*/ 10 w 29"/>
                <a:gd name="T3" fmla="*/ 2 h 21"/>
                <a:gd name="T4" fmla="*/ 14 w 29"/>
                <a:gd name="T5" fmla="*/ 2 h 21"/>
                <a:gd name="T6" fmla="*/ 19 w 29"/>
                <a:gd name="T7" fmla="*/ 6 h 21"/>
                <a:gd name="T8" fmla="*/ 23 w 29"/>
                <a:gd name="T9" fmla="*/ 8 h 21"/>
                <a:gd name="T10" fmla="*/ 27 w 29"/>
                <a:gd name="T11" fmla="*/ 11 h 21"/>
                <a:gd name="T12" fmla="*/ 29 w 29"/>
                <a:gd name="T13" fmla="*/ 15 h 21"/>
                <a:gd name="T14" fmla="*/ 29 w 29"/>
                <a:gd name="T15" fmla="*/ 17 h 21"/>
                <a:gd name="T16" fmla="*/ 29 w 29"/>
                <a:gd name="T17" fmla="*/ 21 h 21"/>
                <a:gd name="T18" fmla="*/ 27 w 29"/>
                <a:gd name="T19" fmla="*/ 21 h 21"/>
                <a:gd name="T20" fmla="*/ 25 w 29"/>
                <a:gd name="T21" fmla="*/ 21 h 21"/>
                <a:gd name="T22" fmla="*/ 21 w 29"/>
                <a:gd name="T23" fmla="*/ 21 h 21"/>
                <a:gd name="T24" fmla="*/ 21 w 29"/>
                <a:gd name="T25" fmla="*/ 21 h 21"/>
                <a:gd name="T26" fmla="*/ 16 w 29"/>
                <a:gd name="T27" fmla="*/ 21 h 21"/>
                <a:gd name="T28" fmla="*/ 10 w 29"/>
                <a:gd name="T29" fmla="*/ 17 h 21"/>
                <a:gd name="T30" fmla="*/ 4 w 29"/>
                <a:gd name="T31" fmla="*/ 15 h 21"/>
                <a:gd name="T32" fmla="*/ 0 w 29"/>
                <a:gd name="T33" fmla="*/ 9 h 21"/>
                <a:gd name="T34" fmla="*/ 0 w 29"/>
                <a:gd name="T35" fmla="*/ 6 h 21"/>
                <a:gd name="T36" fmla="*/ 0 w 29"/>
                <a:gd name="T37" fmla="*/ 2 h 21"/>
                <a:gd name="T38" fmla="*/ 2 w 29"/>
                <a:gd name="T39" fmla="*/ 2 h 21"/>
                <a:gd name="T40" fmla="*/ 6 w 29"/>
                <a:gd name="T4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21">
                  <a:moveTo>
                    <a:pt x="6" y="0"/>
                  </a:moveTo>
                  <a:lnTo>
                    <a:pt x="10" y="2"/>
                  </a:lnTo>
                  <a:lnTo>
                    <a:pt x="14" y="2"/>
                  </a:lnTo>
                  <a:lnTo>
                    <a:pt x="19" y="6"/>
                  </a:lnTo>
                  <a:lnTo>
                    <a:pt x="23" y="8"/>
                  </a:lnTo>
                  <a:lnTo>
                    <a:pt x="27" y="11"/>
                  </a:lnTo>
                  <a:lnTo>
                    <a:pt x="29" y="15"/>
                  </a:lnTo>
                  <a:lnTo>
                    <a:pt x="29" y="17"/>
                  </a:lnTo>
                  <a:lnTo>
                    <a:pt x="29" y="21"/>
                  </a:lnTo>
                  <a:lnTo>
                    <a:pt x="27" y="21"/>
                  </a:lnTo>
                  <a:lnTo>
                    <a:pt x="25" y="21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16" y="21"/>
                  </a:lnTo>
                  <a:lnTo>
                    <a:pt x="10" y="17"/>
                  </a:lnTo>
                  <a:lnTo>
                    <a:pt x="4" y="15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3" name="Freeform 1587"/>
            <p:cNvSpPr>
              <a:spLocks/>
            </p:cNvSpPr>
            <p:nvPr/>
          </p:nvSpPr>
          <p:spPr bwMode="auto">
            <a:xfrm>
              <a:off x="7740649" y="2265362"/>
              <a:ext cx="39688" cy="28575"/>
            </a:xfrm>
            <a:custGeom>
              <a:avLst/>
              <a:gdLst>
                <a:gd name="T0" fmla="*/ 11 w 25"/>
                <a:gd name="T1" fmla="*/ 0 h 18"/>
                <a:gd name="T2" fmla="*/ 15 w 25"/>
                <a:gd name="T3" fmla="*/ 0 h 18"/>
                <a:gd name="T4" fmla="*/ 17 w 25"/>
                <a:gd name="T5" fmla="*/ 2 h 18"/>
                <a:gd name="T6" fmla="*/ 19 w 25"/>
                <a:gd name="T7" fmla="*/ 4 h 18"/>
                <a:gd name="T8" fmla="*/ 23 w 25"/>
                <a:gd name="T9" fmla="*/ 8 h 18"/>
                <a:gd name="T10" fmla="*/ 25 w 25"/>
                <a:gd name="T11" fmla="*/ 12 h 18"/>
                <a:gd name="T12" fmla="*/ 23 w 25"/>
                <a:gd name="T13" fmla="*/ 14 h 18"/>
                <a:gd name="T14" fmla="*/ 17 w 25"/>
                <a:gd name="T15" fmla="*/ 16 h 18"/>
                <a:gd name="T16" fmla="*/ 11 w 25"/>
                <a:gd name="T17" fmla="*/ 16 h 18"/>
                <a:gd name="T18" fmla="*/ 6 w 25"/>
                <a:gd name="T19" fmla="*/ 18 h 18"/>
                <a:gd name="T20" fmla="*/ 2 w 25"/>
                <a:gd name="T21" fmla="*/ 18 h 18"/>
                <a:gd name="T22" fmla="*/ 0 w 25"/>
                <a:gd name="T23" fmla="*/ 18 h 18"/>
                <a:gd name="T24" fmla="*/ 0 w 25"/>
                <a:gd name="T25" fmla="*/ 16 h 18"/>
                <a:gd name="T26" fmla="*/ 0 w 25"/>
                <a:gd name="T27" fmla="*/ 16 h 18"/>
                <a:gd name="T28" fmla="*/ 2 w 25"/>
                <a:gd name="T29" fmla="*/ 14 h 18"/>
                <a:gd name="T30" fmla="*/ 2 w 25"/>
                <a:gd name="T31" fmla="*/ 12 h 18"/>
                <a:gd name="T32" fmla="*/ 2 w 25"/>
                <a:gd name="T33" fmla="*/ 8 h 18"/>
                <a:gd name="T34" fmla="*/ 4 w 25"/>
                <a:gd name="T35" fmla="*/ 4 h 18"/>
                <a:gd name="T36" fmla="*/ 7 w 25"/>
                <a:gd name="T37" fmla="*/ 0 h 18"/>
                <a:gd name="T38" fmla="*/ 11 w 25"/>
                <a:gd name="T3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18">
                  <a:moveTo>
                    <a:pt x="11" y="0"/>
                  </a:moveTo>
                  <a:lnTo>
                    <a:pt x="15" y="0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23" y="8"/>
                  </a:lnTo>
                  <a:lnTo>
                    <a:pt x="25" y="12"/>
                  </a:lnTo>
                  <a:lnTo>
                    <a:pt x="23" y="14"/>
                  </a:lnTo>
                  <a:lnTo>
                    <a:pt x="17" y="16"/>
                  </a:lnTo>
                  <a:lnTo>
                    <a:pt x="11" y="16"/>
                  </a:lnTo>
                  <a:lnTo>
                    <a:pt x="6" y="18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8"/>
                  </a:lnTo>
                  <a:lnTo>
                    <a:pt x="4" y="4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4" name="Freeform 1588"/>
            <p:cNvSpPr>
              <a:spLocks/>
            </p:cNvSpPr>
            <p:nvPr/>
          </p:nvSpPr>
          <p:spPr bwMode="auto">
            <a:xfrm>
              <a:off x="9718674" y="2235199"/>
              <a:ext cx="93663" cy="39688"/>
            </a:xfrm>
            <a:custGeom>
              <a:avLst/>
              <a:gdLst>
                <a:gd name="T0" fmla="*/ 31 w 59"/>
                <a:gd name="T1" fmla="*/ 0 h 25"/>
                <a:gd name="T2" fmla="*/ 38 w 59"/>
                <a:gd name="T3" fmla="*/ 0 h 25"/>
                <a:gd name="T4" fmla="*/ 44 w 59"/>
                <a:gd name="T5" fmla="*/ 4 h 25"/>
                <a:gd name="T6" fmla="*/ 52 w 59"/>
                <a:gd name="T7" fmla="*/ 8 h 25"/>
                <a:gd name="T8" fmla="*/ 56 w 59"/>
                <a:gd name="T9" fmla="*/ 14 h 25"/>
                <a:gd name="T10" fmla="*/ 57 w 59"/>
                <a:gd name="T11" fmla="*/ 19 h 25"/>
                <a:gd name="T12" fmla="*/ 59 w 59"/>
                <a:gd name="T13" fmla="*/ 25 h 25"/>
                <a:gd name="T14" fmla="*/ 40 w 59"/>
                <a:gd name="T15" fmla="*/ 25 h 25"/>
                <a:gd name="T16" fmla="*/ 23 w 59"/>
                <a:gd name="T17" fmla="*/ 19 h 25"/>
                <a:gd name="T18" fmla="*/ 4 w 59"/>
                <a:gd name="T19" fmla="*/ 15 h 25"/>
                <a:gd name="T20" fmla="*/ 0 w 59"/>
                <a:gd name="T21" fmla="*/ 19 h 25"/>
                <a:gd name="T22" fmla="*/ 6 w 59"/>
                <a:gd name="T23" fmla="*/ 14 h 25"/>
                <a:gd name="T24" fmla="*/ 9 w 59"/>
                <a:gd name="T25" fmla="*/ 8 h 25"/>
                <a:gd name="T26" fmla="*/ 15 w 59"/>
                <a:gd name="T27" fmla="*/ 4 h 25"/>
                <a:gd name="T28" fmla="*/ 23 w 59"/>
                <a:gd name="T29" fmla="*/ 0 h 25"/>
                <a:gd name="T30" fmla="*/ 31 w 59"/>
                <a:gd name="T3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25">
                  <a:moveTo>
                    <a:pt x="31" y="0"/>
                  </a:moveTo>
                  <a:lnTo>
                    <a:pt x="38" y="0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6" y="14"/>
                  </a:lnTo>
                  <a:lnTo>
                    <a:pt x="57" y="19"/>
                  </a:lnTo>
                  <a:lnTo>
                    <a:pt x="59" y="25"/>
                  </a:lnTo>
                  <a:lnTo>
                    <a:pt x="40" y="25"/>
                  </a:lnTo>
                  <a:lnTo>
                    <a:pt x="23" y="19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6" y="14"/>
                  </a:lnTo>
                  <a:lnTo>
                    <a:pt x="9" y="8"/>
                  </a:lnTo>
                  <a:lnTo>
                    <a:pt x="15" y="4"/>
                  </a:lnTo>
                  <a:lnTo>
                    <a:pt x="23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5" name="Freeform 1589"/>
            <p:cNvSpPr>
              <a:spLocks/>
            </p:cNvSpPr>
            <p:nvPr/>
          </p:nvSpPr>
          <p:spPr bwMode="auto">
            <a:xfrm>
              <a:off x="9898061" y="2144712"/>
              <a:ext cx="125413" cy="41275"/>
            </a:xfrm>
            <a:custGeom>
              <a:avLst/>
              <a:gdLst>
                <a:gd name="T0" fmla="*/ 0 w 79"/>
                <a:gd name="T1" fmla="*/ 0 h 26"/>
                <a:gd name="T2" fmla="*/ 6 w 79"/>
                <a:gd name="T3" fmla="*/ 1 h 26"/>
                <a:gd name="T4" fmla="*/ 21 w 79"/>
                <a:gd name="T5" fmla="*/ 3 h 26"/>
                <a:gd name="T6" fmla="*/ 37 w 79"/>
                <a:gd name="T7" fmla="*/ 7 h 26"/>
                <a:gd name="T8" fmla="*/ 54 w 79"/>
                <a:gd name="T9" fmla="*/ 9 h 26"/>
                <a:gd name="T10" fmla="*/ 67 w 79"/>
                <a:gd name="T11" fmla="*/ 11 h 26"/>
                <a:gd name="T12" fmla="*/ 73 w 79"/>
                <a:gd name="T13" fmla="*/ 11 h 26"/>
                <a:gd name="T14" fmla="*/ 77 w 79"/>
                <a:gd name="T15" fmla="*/ 13 h 26"/>
                <a:gd name="T16" fmla="*/ 79 w 79"/>
                <a:gd name="T17" fmla="*/ 15 h 26"/>
                <a:gd name="T18" fmla="*/ 79 w 79"/>
                <a:gd name="T19" fmla="*/ 17 h 26"/>
                <a:gd name="T20" fmla="*/ 77 w 79"/>
                <a:gd name="T21" fmla="*/ 21 h 26"/>
                <a:gd name="T22" fmla="*/ 75 w 79"/>
                <a:gd name="T23" fmla="*/ 23 h 26"/>
                <a:gd name="T24" fmla="*/ 69 w 79"/>
                <a:gd name="T25" fmla="*/ 24 h 26"/>
                <a:gd name="T26" fmla="*/ 64 w 79"/>
                <a:gd name="T27" fmla="*/ 26 h 26"/>
                <a:gd name="T28" fmla="*/ 56 w 79"/>
                <a:gd name="T29" fmla="*/ 26 h 26"/>
                <a:gd name="T30" fmla="*/ 52 w 79"/>
                <a:gd name="T31" fmla="*/ 26 h 26"/>
                <a:gd name="T32" fmla="*/ 37 w 79"/>
                <a:gd name="T33" fmla="*/ 26 h 26"/>
                <a:gd name="T34" fmla="*/ 23 w 79"/>
                <a:gd name="T35" fmla="*/ 21 h 26"/>
                <a:gd name="T36" fmla="*/ 10 w 79"/>
                <a:gd name="T37" fmla="*/ 15 h 26"/>
                <a:gd name="T38" fmla="*/ 6 w 79"/>
                <a:gd name="T39" fmla="*/ 3 h 26"/>
                <a:gd name="T40" fmla="*/ 0 w 79"/>
                <a:gd name="T4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26">
                  <a:moveTo>
                    <a:pt x="0" y="0"/>
                  </a:moveTo>
                  <a:lnTo>
                    <a:pt x="6" y="1"/>
                  </a:lnTo>
                  <a:lnTo>
                    <a:pt x="21" y="3"/>
                  </a:lnTo>
                  <a:lnTo>
                    <a:pt x="37" y="7"/>
                  </a:lnTo>
                  <a:lnTo>
                    <a:pt x="54" y="9"/>
                  </a:lnTo>
                  <a:lnTo>
                    <a:pt x="67" y="11"/>
                  </a:lnTo>
                  <a:lnTo>
                    <a:pt x="73" y="11"/>
                  </a:lnTo>
                  <a:lnTo>
                    <a:pt x="77" y="13"/>
                  </a:lnTo>
                  <a:lnTo>
                    <a:pt x="79" y="15"/>
                  </a:lnTo>
                  <a:lnTo>
                    <a:pt x="79" y="17"/>
                  </a:lnTo>
                  <a:lnTo>
                    <a:pt x="77" y="21"/>
                  </a:lnTo>
                  <a:lnTo>
                    <a:pt x="75" y="23"/>
                  </a:lnTo>
                  <a:lnTo>
                    <a:pt x="69" y="24"/>
                  </a:lnTo>
                  <a:lnTo>
                    <a:pt x="64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37" y="26"/>
                  </a:lnTo>
                  <a:lnTo>
                    <a:pt x="23" y="21"/>
                  </a:lnTo>
                  <a:lnTo>
                    <a:pt x="10" y="15"/>
                  </a:lnTo>
                  <a:lnTo>
                    <a:pt x="6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6" name="Freeform 1590"/>
            <p:cNvSpPr>
              <a:spLocks/>
            </p:cNvSpPr>
            <p:nvPr/>
          </p:nvSpPr>
          <p:spPr bwMode="auto">
            <a:xfrm>
              <a:off x="9718674" y="2211387"/>
              <a:ext cx="23813" cy="20638"/>
            </a:xfrm>
            <a:custGeom>
              <a:avLst/>
              <a:gdLst>
                <a:gd name="T0" fmla="*/ 4 w 15"/>
                <a:gd name="T1" fmla="*/ 0 h 13"/>
                <a:gd name="T2" fmla="*/ 8 w 15"/>
                <a:gd name="T3" fmla="*/ 0 h 13"/>
                <a:gd name="T4" fmla="*/ 11 w 15"/>
                <a:gd name="T5" fmla="*/ 0 h 13"/>
                <a:gd name="T6" fmla="*/ 13 w 15"/>
                <a:gd name="T7" fmla="*/ 2 h 13"/>
                <a:gd name="T8" fmla="*/ 15 w 15"/>
                <a:gd name="T9" fmla="*/ 4 h 13"/>
                <a:gd name="T10" fmla="*/ 15 w 15"/>
                <a:gd name="T11" fmla="*/ 6 h 13"/>
                <a:gd name="T12" fmla="*/ 15 w 15"/>
                <a:gd name="T13" fmla="*/ 9 h 13"/>
                <a:gd name="T14" fmla="*/ 13 w 15"/>
                <a:gd name="T15" fmla="*/ 11 h 13"/>
                <a:gd name="T16" fmla="*/ 9 w 15"/>
                <a:gd name="T17" fmla="*/ 13 h 13"/>
                <a:gd name="T18" fmla="*/ 8 w 15"/>
                <a:gd name="T19" fmla="*/ 13 h 13"/>
                <a:gd name="T20" fmla="*/ 2 w 15"/>
                <a:gd name="T21" fmla="*/ 13 h 13"/>
                <a:gd name="T22" fmla="*/ 0 w 15"/>
                <a:gd name="T23" fmla="*/ 11 h 13"/>
                <a:gd name="T24" fmla="*/ 0 w 15"/>
                <a:gd name="T25" fmla="*/ 9 h 13"/>
                <a:gd name="T26" fmla="*/ 0 w 15"/>
                <a:gd name="T27" fmla="*/ 6 h 13"/>
                <a:gd name="T28" fmla="*/ 0 w 15"/>
                <a:gd name="T29" fmla="*/ 2 h 13"/>
                <a:gd name="T30" fmla="*/ 2 w 15"/>
                <a:gd name="T31" fmla="*/ 0 h 13"/>
                <a:gd name="T32" fmla="*/ 4 w 15"/>
                <a:gd name="T3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lnTo>
                    <a:pt x="8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7" name="Freeform 1591"/>
            <p:cNvSpPr>
              <a:spLocks/>
            </p:cNvSpPr>
            <p:nvPr/>
          </p:nvSpPr>
          <p:spPr bwMode="auto">
            <a:xfrm>
              <a:off x="3970336" y="3322637"/>
              <a:ext cx="69850" cy="31750"/>
            </a:xfrm>
            <a:custGeom>
              <a:avLst/>
              <a:gdLst>
                <a:gd name="T0" fmla="*/ 13 w 44"/>
                <a:gd name="T1" fmla="*/ 0 h 20"/>
                <a:gd name="T2" fmla="*/ 25 w 44"/>
                <a:gd name="T3" fmla="*/ 4 h 20"/>
                <a:gd name="T4" fmla="*/ 34 w 44"/>
                <a:gd name="T5" fmla="*/ 10 h 20"/>
                <a:gd name="T6" fmla="*/ 44 w 44"/>
                <a:gd name="T7" fmla="*/ 16 h 20"/>
                <a:gd name="T8" fmla="*/ 42 w 44"/>
                <a:gd name="T9" fmla="*/ 18 h 20"/>
                <a:gd name="T10" fmla="*/ 40 w 44"/>
                <a:gd name="T11" fmla="*/ 20 h 20"/>
                <a:gd name="T12" fmla="*/ 36 w 44"/>
                <a:gd name="T13" fmla="*/ 20 h 20"/>
                <a:gd name="T14" fmla="*/ 23 w 44"/>
                <a:gd name="T15" fmla="*/ 16 h 20"/>
                <a:gd name="T16" fmla="*/ 11 w 44"/>
                <a:gd name="T17" fmla="*/ 8 h 20"/>
                <a:gd name="T18" fmla="*/ 0 w 44"/>
                <a:gd name="T19" fmla="*/ 0 h 20"/>
                <a:gd name="T20" fmla="*/ 13 w 44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20">
                  <a:moveTo>
                    <a:pt x="13" y="0"/>
                  </a:moveTo>
                  <a:lnTo>
                    <a:pt x="25" y="4"/>
                  </a:lnTo>
                  <a:lnTo>
                    <a:pt x="34" y="10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6" y="20"/>
                  </a:lnTo>
                  <a:lnTo>
                    <a:pt x="23" y="16"/>
                  </a:lnTo>
                  <a:lnTo>
                    <a:pt x="11" y="8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8" name="Freeform 1592"/>
            <p:cNvSpPr>
              <a:spLocks/>
            </p:cNvSpPr>
            <p:nvPr/>
          </p:nvSpPr>
          <p:spPr bwMode="auto">
            <a:xfrm>
              <a:off x="3976686" y="3430587"/>
              <a:ext cx="53975" cy="33338"/>
            </a:xfrm>
            <a:custGeom>
              <a:avLst/>
              <a:gdLst>
                <a:gd name="T0" fmla="*/ 2 w 34"/>
                <a:gd name="T1" fmla="*/ 0 h 21"/>
                <a:gd name="T2" fmla="*/ 3 w 34"/>
                <a:gd name="T3" fmla="*/ 3 h 21"/>
                <a:gd name="T4" fmla="*/ 7 w 34"/>
                <a:gd name="T5" fmla="*/ 5 h 21"/>
                <a:gd name="T6" fmla="*/ 11 w 34"/>
                <a:gd name="T7" fmla="*/ 7 h 21"/>
                <a:gd name="T8" fmla="*/ 15 w 34"/>
                <a:gd name="T9" fmla="*/ 11 h 21"/>
                <a:gd name="T10" fmla="*/ 34 w 34"/>
                <a:gd name="T11" fmla="*/ 11 h 21"/>
                <a:gd name="T12" fmla="*/ 34 w 34"/>
                <a:gd name="T13" fmla="*/ 11 h 21"/>
                <a:gd name="T14" fmla="*/ 34 w 34"/>
                <a:gd name="T15" fmla="*/ 13 h 21"/>
                <a:gd name="T16" fmla="*/ 34 w 34"/>
                <a:gd name="T17" fmla="*/ 15 h 21"/>
                <a:gd name="T18" fmla="*/ 30 w 34"/>
                <a:gd name="T19" fmla="*/ 19 h 21"/>
                <a:gd name="T20" fmla="*/ 28 w 34"/>
                <a:gd name="T21" fmla="*/ 19 h 21"/>
                <a:gd name="T22" fmla="*/ 26 w 34"/>
                <a:gd name="T23" fmla="*/ 21 h 21"/>
                <a:gd name="T24" fmla="*/ 25 w 34"/>
                <a:gd name="T25" fmla="*/ 19 h 21"/>
                <a:gd name="T26" fmla="*/ 19 w 34"/>
                <a:gd name="T27" fmla="*/ 19 h 21"/>
                <a:gd name="T28" fmla="*/ 15 w 34"/>
                <a:gd name="T29" fmla="*/ 15 h 21"/>
                <a:gd name="T30" fmla="*/ 9 w 34"/>
                <a:gd name="T31" fmla="*/ 13 h 21"/>
                <a:gd name="T32" fmla="*/ 3 w 34"/>
                <a:gd name="T33" fmla="*/ 9 h 21"/>
                <a:gd name="T34" fmla="*/ 0 w 34"/>
                <a:gd name="T35" fmla="*/ 7 h 21"/>
                <a:gd name="T36" fmla="*/ 0 w 34"/>
                <a:gd name="T37" fmla="*/ 3 h 21"/>
                <a:gd name="T38" fmla="*/ 0 w 34"/>
                <a:gd name="T39" fmla="*/ 1 h 21"/>
                <a:gd name="T40" fmla="*/ 2 w 34"/>
                <a:gd name="T4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21">
                  <a:moveTo>
                    <a:pt x="2" y="0"/>
                  </a:moveTo>
                  <a:lnTo>
                    <a:pt x="3" y="3"/>
                  </a:lnTo>
                  <a:lnTo>
                    <a:pt x="7" y="5"/>
                  </a:lnTo>
                  <a:lnTo>
                    <a:pt x="11" y="7"/>
                  </a:lnTo>
                  <a:lnTo>
                    <a:pt x="15" y="11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4" y="13"/>
                  </a:lnTo>
                  <a:lnTo>
                    <a:pt x="34" y="15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6" y="21"/>
                  </a:lnTo>
                  <a:lnTo>
                    <a:pt x="25" y="19"/>
                  </a:lnTo>
                  <a:lnTo>
                    <a:pt x="19" y="19"/>
                  </a:lnTo>
                  <a:lnTo>
                    <a:pt x="15" y="15"/>
                  </a:lnTo>
                  <a:lnTo>
                    <a:pt x="9" y="13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9" name="Freeform 1593"/>
            <p:cNvSpPr>
              <a:spLocks/>
            </p:cNvSpPr>
            <p:nvPr/>
          </p:nvSpPr>
          <p:spPr bwMode="auto">
            <a:xfrm>
              <a:off x="4056061" y="3430587"/>
              <a:ext cx="38100" cy="44450"/>
            </a:xfrm>
            <a:custGeom>
              <a:avLst/>
              <a:gdLst>
                <a:gd name="T0" fmla="*/ 15 w 24"/>
                <a:gd name="T1" fmla="*/ 0 h 28"/>
                <a:gd name="T2" fmla="*/ 17 w 24"/>
                <a:gd name="T3" fmla="*/ 1 h 28"/>
                <a:gd name="T4" fmla="*/ 19 w 24"/>
                <a:gd name="T5" fmla="*/ 3 h 28"/>
                <a:gd name="T6" fmla="*/ 19 w 24"/>
                <a:gd name="T7" fmla="*/ 7 h 28"/>
                <a:gd name="T8" fmla="*/ 19 w 24"/>
                <a:gd name="T9" fmla="*/ 9 h 28"/>
                <a:gd name="T10" fmla="*/ 17 w 24"/>
                <a:gd name="T11" fmla="*/ 11 h 28"/>
                <a:gd name="T12" fmla="*/ 17 w 24"/>
                <a:gd name="T13" fmla="*/ 11 h 28"/>
                <a:gd name="T14" fmla="*/ 15 w 24"/>
                <a:gd name="T15" fmla="*/ 13 h 28"/>
                <a:gd name="T16" fmla="*/ 15 w 24"/>
                <a:gd name="T17" fmla="*/ 15 h 28"/>
                <a:gd name="T18" fmla="*/ 17 w 24"/>
                <a:gd name="T19" fmla="*/ 15 h 28"/>
                <a:gd name="T20" fmla="*/ 19 w 24"/>
                <a:gd name="T21" fmla="*/ 15 h 28"/>
                <a:gd name="T22" fmla="*/ 24 w 24"/>
                <a:gd name="T23" fmla="*/ 15 h 28"/>
                <a:gd name="T24" fmla="*/ 24 w 24"/>
                <a:gd name="T25" fmla="*/ 21 h 28"/>
                <a:gd name="T26" fmla="*/ 23 w 24"/>
                <a:gd name="T27" fmla="*/ 23 h 28"/>
                <a:gd name="T28" fmla="*/ 21 w 24"/>
                <a:gd name="T29" fmla="*/ 26 h 28"/>
                <a:gd name="T30" fmla="*/ 15 w 24"/>
                <a:gd name="T31" fmla="*/ 28 h 28"/>
                <a:gd name="T32" fmla="*/ 11 w 24"/>
                <a:gd name="T33" fmla="*/ 28 h 28"/>
                <a:gd name="T34" fmla="*/ 5 w 24"/>
                <a:gd name="T35" fmla="*/ 26 h 28"/>
                <a:gd name="T36" fmla="*/ 1 w 24"/>
                <a:gd name="T37" fmla="*/ 25 h 28"/>
                <a:gd name="T38" fmla="*/ 0 w 24"/>
                <a:gd name="T39" fmla="*/ 21 h 28"/>
                <a:gd name="T40" fmla="*/ 0 w 24"/>
                <a:gd name="T41" fmla="*/ 19 h 28"/>
                <a:gd name="T42" fmla="*/ 1 w 24"/>
                <a:gd name="T43" fmla="*/ 15 h 28"/>
                <a:gd name="T44" fmla="*/ 5 w 24"/>
                <a:gd name="T45" fmla="*/ 9 h 28"/>
                <a:gd name="T46" fmla="*/ 7 w 24"/>
                <a:gd name="T47" fmla="*/ 5 h 28"/>
                <a:gd name="T48" fmla="*/ 11 w 24"/>
                <a:gd name="T49" fmla="*/ 1 h 28"/>
                <a:gd name="T50" fmla="*/ 15 w 24"/>
                <a:gd name="T5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" h="28">
                  <a:moveTo>
                    <a:pt x="15" y="0"/>
                  </a:moveTo>
                  <a:lnTo>
                    <a:pt x="17" y="1"/>
                  </a:lnTo>
                  <a:lnTo>
                    <a:pt x="19" y="3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7" y="15"/>
                  </a:lnTo>
                  <a:lnTo>
                    <a:pt x="19" y="15"/>
                  </a:lnTo>
                  <a:lnTo>
                    <a:pt x="24" y="15"/>
                  </a:lnTo>
                  <a:lnTo>
                    <a:pt x="24" y="21"/>
                  </a:lnTo>
                  <a:lnTo>
                    <a:pt x="23" y="23"/>
                  </a:lnTo>
                  <a:lnTo>
                    <a:pt x="21" y="26"/>
                  </a:lnTo>
                  <a:lnTo>
                    <a:pt x="15" y="28"/>
                  </a:lnTo>
                  <a:lnTo>
                    <a:pt x="11" y="28"/>
                  </a:lnTo>
                  <a:lnTo>
                    <a:pt x="5" y="26"/>
                  </a:lnTo>
                  <a:lnTo>
                    <a:pt x="1" y="25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5" y="9"/>
                  </a:lnTo>
                  <a:lnTo>
                    <a:pt x="7" y="5"/>
                  </a:lnTo>
                  <a:lnTo>
                    <a:pt x="11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0" name="Freeform 1594"/>
            <p:cNvSpPr>
              <a:spLocks/>
            </p:cNvSpPr>
            <p:nvPr/>
          </p:nvSpPr>
          <p:spPr bwMode="auto">
            <a:xfrm>
              <a:off x="1077911" y="2917824"/>
              <a:ext cx="44450" cy="19050"/>
            </a:xfrm>
            <a:custGeom>
              <a:avLst/>
              <a:gdLst>
                <a:gd name="T0" fmla="*/ 19 w 28"/>
                <a:gd name="T1" fmla="*/ 0 h 12"/>
                <a:gd name="T2" fmla="*/ 23 w 28"/>
                <a:gd name="T3" fmla="*/ 0 h 12"/>
                <a:gd name="T4" fmla="*/ 27 w 28"/>
                <a:gd name="T5" fmla="*/ 2 h 12"/>
                <a:gd name="T6" fmla="*/ 27 w 28"/>
                <a:gd name="T7" fmla="*/ 6 h 12"/>
                <a:gd name="T8" fmla="*/ 28 w 28"/>
                <a:gd name="T9" fmla="*/ 12 h 12"/>
                <a:gd name="T10" fmla="*/ 7 w 28"/>
                <a:gd name="T11" fmla="*/ 12 h 12"/>
                <a:gd name="T12" fmla="*/ 5 w 28"/>
                <a:gd name="T13" fmla="*/ 10 h 12"/>
                <a:gd name="T14" fmla="*/ 4 w 28"/>
                <a:gd name="T15" fmla="*/ 6 h 12"/>
                <a:gd name="T16" fmla="*/ 2 w 28"/>
                <a:gd name="T17" fmla="*/ 4 h 12"/>
                <a:gd name="T18" fmla="*/ 0 w 28"/>
                <a:gd name="T19" fmla="*/ 0 h 12"/>
                <a:gd name="T20" fmla="*/ 9 w 28"/>
                <a:gd name="T21" fmla="*/ 0 h 12"/>
                <a:gd name="T22" fmla="*/ 11 w 28"/>
                <a:gd name="T23" fmla="*/ 0 h 12"/>
                <a:gd name="T24" fmla="*/ 15 w 28"/>
                <a:gd name="T25" fmla="*/ 0 h 12"/>
                <a:gd name="T26" fmla="*/ 19 w 28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2">
                  <a:moveTo>
                    <a:pt x="19" y="0"/>
                  </a:moveTo>
                  <a:lnTo>
                    <a:pt x="23" y="0"/>
                  </a:lnTo>
                  <a:lnTo>
                    <a:pt x="27" y="2"/>
                  </a:lnTo>
                  <a:lnTo>
                    <a:pt x="27" y="6"/>
                  </a:lnTo>
                  <a:lnTo>
                    <a:pt x="28" y="12"/>
                  </a:lnTo>
                  <a:lnTo>
                    <a:pt x="7" y="12"/>
                  </a:lnTo>
                  <a:lnTo>
                    <a:pt x="5" y="10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1" name="Freeform 1595"/>
            <p:cNvSpPr>
              <a:spLocks/>
            </p:cNvSpPr>
            <p:nvPr/>
          </p:nvSpPr>
          <p:spPr bwMode="auto">
            <a:xfrm>
              <a:off x="1406524" y="4316412"/>
              <a:ext cx="23813" cy="19050"/>
            </a:xfrm>
            <a:custGeom>
              <a:avLst/>
              <a:gdLst>
                <a:gd name="T0" fmla="*/ 0 w 15"/>
                <a:gd name="T1" fmla="*/ 0 h 12"/>
                <a:gd name="T2" fmla="*/ 6 w 15"/>
                <a:gd name="T3" fmla="*/ 0 h 12"/>
                <a:gd name="T4" fmla="*/ 12 w 15"/>
                <a:gd name="T5" fmla="*/ 2 h 12"/>
                <a:gd name="T6" fmla="*/ 15 w 15"/>
                <a:gd name="T7" fmla="*/ 4 h 12"/>
                <a:gd name="T8" fmla="*/ 15 w 15"/>
                <a:gd name="T9" fmla="*/ 10 h 12"/>
                <a:gd name="T10" fmla="*/ 12 w 15"/>
                <a:gd name="T11" fmla="*/ 10 h 12"/>
                <a:gd name="T12" fmla="*/ 8 w 15"/>
                <a:gd name="T13" fmla="*/ 12 h 12"/>
                <a:gd name="T14" fmla="*/ 4 w 15"/>
                <a:gd name="T15" fmla="*/ 12 h 12"/>
                <a:gd name="T16" fmla="*/ 2 w 15"/>
                <a:gd name="T17" fmla="*/ 12 h 12"/>
                <a:gd name="T18" fmla="*/ 0 w 15"/>
                <a:gd name="T19" fmla="*/ 10 h 12"/>
                <a:gd name="T20" fmla="*/ 0 w 15"/>
                <a:gd name="T21" fmla="*/ 8 h 12"/>
                <a:gd name="T22" fmla="*/ 0 w 15"/>
                <a:gd name="T23" fmla="*/ 4 h 12"/>
                <a:gd name="T24" fmla="*/ 0 w 15"/>
                <a:gd name="T25" fmla="*/ 2 h 12"/>
                <a:gd name="T26" fmla="*/ 0 w 15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2">
                  <a:moveTo>
                    <a:pt x="0" y="0"/>
                  </a:moveTo>
                  <a:lnTo>
                    <a:pt x="6" y="0"/>
                  </a:lnTo>
                  <a:lnTo>
                    <a:pt x="12" y="2"/>
                  </a:lnTo>
                  <a:lnTo>
                    <a:pt x="15" y="4"/>
                  </a:lnTo>
                  <a:lnTo>
                    <a:pt x="15" y="10"/>
                  </a:lnTo>
                  <a:lnTo>
                    <a:pt x="12" y="10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2" name="Freeform 1596"/>
            <p:cNvSpPr>
              <a:spLocks/>
            </p:cNvSpPr>
            <p:nvPr/>
          </p:nvSpPr>
          <p:spPr bwMode="auto">
            <a:xfrm>
              <a:off x="1385886" y="4283074"/>
              <a:ext cx="14288" cy="9525"/>
            </a:xfrm>
            <a:custGeom>
              <a:avLst/>
              <a:gdLst>
                <a:gd name="T0" fmla="*/ 0 w 9"/>
                <a:gd name="T1" fmla="*/ 0 h 6"/>
                <a:gd name="T2" fmla="*/ 5 w 9"/>
                <a:gd name="T3" fmla="*/ 0 h 6"/>
                <a:gd name="T4" fmla="*/ 9 w 9"/>
                <a:gd name="T5" fmla="*/ 4 h 6"/>
                <a:gd name="T6" fmla="*/ 7 w 9"/>
                <a:gd name="T7" fmla="*/ 4 h 6"/>
                <a:gd name="T8" fmla="*/ 7 w 9"/>
                <a:gd name="T9" fmla="*/ 6 h 6"/>
                <a:gd name="T10" fmla="*/ 5 w 9"/>
                <a:gd name="T11" fmla="*/ 6 h 6"/>
                <a:gd name="T12" fmla="*/ 3 w 9"/>
                <a:gd name="T13" fmla="*/ 4 h 6"/>
                <a:gd name="T14" fmla="*/ 3 w 9"/>
                <a:gd name="T15" fmla="*/ 4 h 6"/>
                <a:gd name="T16" fmla="*/ 2 w 9"/>
                <a:gd name="T17" fmla="*/ 0 h 6"/>
                <a:gd name="T18" fmla="*/ 0 w 9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5" y="0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5" y="6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3" name="Freeform 1597"/>
            <p:cNvSpPr>
              <a:spLocks/>
            </p:cNvSpPr>
            <p:nvPr/>
          </p:nvSpPr>
          <p:spPr bwMode="auto">
            <a:xfrm>
              <a:off x="1360486" y="4270374"/>
              <a:ext cx="19050" cy="9525"/>
            </a:xfrm>
            <a:custGeom>
              <a:avLst/>
              <a:gdLst>
                <a:gd name="T0" fmla="*/ 0 w 12"/>
                <a:gd name="T1" fmla="*/ 0 h 6"/>
                <a:gd name="T2" fmla="*/ 12 w 12"/>
                <a:gd name="T3" fmla="*/ 0 h 6"/>
                <a:gd name="T4" fmla="*/ 10 w 12"/>
                <a:gd name="T5" fmla="*/ 4 h 6"/>
                <a:gd name="T6" fmla="*/ 8 w 12"/>
                <a:gd name="T7" fmla="*/ 4 h 6"/>
                <a:gd name="T8" fmla="*/ 4 w 12"/>
                <a:gd name="T9" fmla="*/ 6 h 6"/>
                <a:gd name="T10" fmla="*/ 2 w 12"/>
                <a:gd name="T11" fmla="*/ 4 h 6"/>
                <a:gd name="T12" fmla="*/ 0 w 12"/>
                <a:gd name="T13" fmla="*/ 2 h 6"/>
                <a:gd name="T14" fmla="*/ 0 w 12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12" y="0"/>
                  </a:lnTo>
                  <a:lnTo>
                    <a:pt x="10" y="4"/>
                  </a:lnTo>
                  <a:lnTo>
                    <a:pt x="8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4" name="Freeform 1598"/>
            <p:cNvSpPr>
              <a:spLocks/>
            </p:cNvSpPr>
            <p:nvPr/>
          </p:nvSpPr>
          <p:spPr bwMode="auto">
            <a:xfrm>
              <a:off x="1339849" y="4259262"/>
              <a:ext cx="11113" cy="11113"/>
            </a:xfrm>
            <a:custGeom>
              <a:avLst/>
              <a:gdLst>
                <a:gd name="T0" fmla="*/ 7 w 7"/>
                <a:gd name="T1" fmla="*/ 0 h 7"/>
                <a:gd name="T2" fmla="*/ 7 w 7"/>
                <a:gd name="T3" fmla="*/ 3 h 7"/>
                <a:gd name="T4" fmla="*/ 6 w 7"/>
                <a:gd name="T5" fmla="*/ 5 h 7"/>
                <a:gd name="T6" fmla="*/ 4 w 7"/>
                <a:gd name="T7" fmla="*/ 7 h 7"/>
                <a:gd name="T8" fmla="*/ 2 w 7"/>
                <a:gd name="T9" fmla="*/ 5 h 7"/>
                <a:gd name="T10" fmla="*/ 0 w 7"/>
                <a:gd name="T11" fmla="*/ 5 h 7"/>
                <a:gd name="T12" fmla="*/ 0 w 7"/>
                <a:gd name="T13" fmla="*/ 3 h 7"/>
                <a:gd name="T14" fmla="*/ 0 w 7"/>
                <a:gd name="T15" fmla="*/ 2 h 7"/>
                <a:gd name="T16" fmla="*/ 2 w 7"/>
                <a:gd name="T17" fmla="*/ 2 h 7"/>
                <a:gd name="T18" fmla="*/ 4 w 7"/>
                <a:gd name="T19" fmla="*/ 2 h 7"/>
                <a:gd name="T20" fmla="*/ 2 w 7"/>
                <a:gd name="T21" fmla="*/ 2 h 7"/>
                <a:gd name="T22" fmla="*/ 6 w 7"/>
                <a:gd name="T23" fmla="*/ 2 h 7"/>
                <a:gd name="T24" fmla="*/ 7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lnTo>
                    <a:pt x="7" y="3"/>
                  </a:lnTo>
                  <a:lnTo>
                    <a:pt x="6" y="5"/>
                  </a:lnTo>
                  <a:lnTo>
                    <a:pt x="4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6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5" name="Freeform 1599"/>
            <p:cNvSpPr>
              <a:spLocks/>
            </p:cNvSpPr>
            <p:nvPr/>
          </p:nvSpPr>
          <p:spPr bwMode="auto">
            <a:xfrm>
              <a:off x="1296986" y="4237037"/>
              <a:ext cx="15875" cy="12700"/>
            </a:xfrm>
            <a:custGeom>
              <a:avLst/>
              <a:gdLst>
                <a:gd name="T0" fmla="*/ 4 w 10"/>
                <a:gd name="T1" fmla="*/ 0 h 8"/>
                <a:gd name="T2" fmla="*/ 6 w 10"/>
                <a:gd name="T3" fmla="*/ 2 h 8"/>
                <a:gd name="T4" fmla="*/ 10 w 10"/>
                <a:gd name="T5" fmla="*/ 4 h 8"/>
                <a:gd name="T6" fmla="*/ 10 w 10"/>
                <a:gd name="T7" fmla="*/ 6 h 8"/>
                <a:gd name="T8" fmla="*/ 10 w 10"/>
                <a:gd name="T9" fmla="*/ 8 h 8"/>
                <a:gd name="T10" fmla="*/ 6 w 10"/>
                <a:gd name="T11" fmla="*/ 8 h 8"/>
                <a:gd name="T12" fmla="*/ 4 w 10"/>
                <a:gd name="T13" fmla="*/ 8 h 8"/>
                <a:gd name="T14" fmla="*/ 2 w 10"/>
                <a:gd name="T15" fmla="*/ 6 h 8"/>
                <a:gd name="T16" fmla="*/ 0 w 10"/>
                <a:gd name="T17" fmla="*/ 4 h 8"/>
                <a:gd name="T18" fmla="*/ 2 w 10"/>
                <a:gd name="T19" fmla="*/ 2 h 8"/>
                <a:gd name="T20" fmla="*/ 4 w 10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8">
                  <a:moveTo>
                    <a:pt x="4" y="0"/>
                  </a:moveTo>
                  <a:lnTo>
                    <a:pt x="6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6" y="8"/>
                  </a:lnTo>
                  <a:lnTo>
                    <a:pt x="4" y="8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3" name="Freeform 5"/>
          <p:cNvSpPr>
            <a:spLocks/>
          </p:cNvSpPr>
          <p:nvPr/>
        </p:nvSpPr>
        <p:spPr bwMode="auto">
          <a:xfrm>
            <a:off x="2967038" y="2714625"/>
            <a:ext cx="2928937" cy="1185863"/>
          </a:xfrm>
          <a:custGeom>
            <a:avLst/>
            <a:gdLst>
              <a:gd name="T0" fmla="*/ 1124 w 1124"/>
              <a:gd name="T1" fmla="*/ 96 h 455"/>
              <a:gd name="T2" fmla="*/ 1027 w 1124"/>
              <a:gd name="T3" fmla="*/ 0 h 455"/>
              <a:gd name="T4" fmla="*/ 97 w 1124"/>
              <a:gd name="T5" fmla="*/ 0 h 455"/>
              <a:gd name="T6" fmla="*/ 0 w 1124"/>
              <a:gd name="T7" fmla="*/ 96 h 455"/>
              <a:gd name="T8" fmla="*/ 0 w 1124"/>
              <a:gd name="T9" fmla="*/ 243 h 455"/>
              <a:gd name="T10" fmla="*/ 97 w 1124"/>
              <a:gd name="T11" fmla="*/ 339 h 455"/>
              <a:gd name="T12" fmla="*/ 961 w 1124"/>
              <a:gd name="T13" fmla="*/ 339 h 455"/>
              <a:gd name="T14" fmla="*/ 1000 w 1124"/>
              <a:gd name="T15" fmla="*/ 339 h 455"/>
              <a:gd name="T16" fmla="*/ 1124 w 1124"/>
              <a:gd name="T17" fmla="*/ 455 h 455"/>
              <a:gd name="T18" fmla="*/ 1124 w 1124"/>
              <a:gd name="T19" fmla="*/ 252 h 455"/>
              <a:gd name="T20" fmla="*/ 1123 w 1124"/>
              <a:gd name="T21" fmla="*/ 252 h 455"/>
              <a:gd name="T22" fmla="*/ 1124 w 1124"/>
              <a:gd name="T23" fmla="*/ 243 h 455"/>
              <a:gd name="T24" fmla="*/ 1124 w 1124"/>
              <a:gd name="T25" fmla="*/ 96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24" h="455">
                <a:moveTo>
                  <a:pt x="1124" y="96"/>
                </a:moveTo>
                <a:cubicBezTo>
                  <a:pt x="1124" y="43"/>
                  <a:pt x="1080" y="0"/>
                  <a:pt x="1027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43" y="0"/>
                  <a:pt x="0" y="43"/>
                  <a:pt x="0" y="96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296"/>
                  <a:pt x="43" y="339"/>
                  <a:pt x="97" y="339"/>
                </a:cubicBezTo>
                <a:cubicBezTo>
                  <a:pt x="961" y="339"/>
                  <a:pt x="961" y="339"/>
                  <a:pt x="961" y="339"/>
                </a:cubicBezTo>
                <a:cubicBezTo>
                  <a:pt x="1000" y="339"/>
                  <a:pt x="1000" y="339"/>
                  <a:pt x="1000" y="339"/>
                </a:cubicBezTo>
                <a:cubicBezTo>
                  <a:pt x="1066" y="339"/>
                  <a:pt x="1119" y="390"/>
                  <a:pt x="1124" y="455"/>
                </a:cubicBezTo>
                <a:cubicBezTo>
                  <a:pt x="1124" y="252"/>
                  <a:pt x="1124" y="252"/>
                  <a:pt x="1124" y="252"/>
                </a:cubicBezTo>
                <a:cubicBezTo>
                  <a:pt x="1123" y="252"/>
                  <a:pt x="1123" y="252"/>
                  <a:pt x="1123" y="252"/>
                </a:cubicBezTo>
                <a:cubicBezTo>
                  <a:pt x="1123" y="249"/>
                  <a:pt x="1124" y="246"/>
                  <a:pt x="1124" y="243"/>
                </a:cubicBezTo>
                <a:lnTo>
                  <a:pt x="1124" y="96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" name="Freeform 10"/>
          <p:cNvSpPr>
            <a:spLocks/>
          </p:cNvSpPr>
          <p:nvPr/>
        </p:nvSpPr>
        <p:spPr bwMode="auto">
          <a:xfrm>
            <a:off x="3819525" y="1903413"/>
            <a:ext cx="2076450" cy="995363"/>
          </a:xfrm>
          <a:custGeom>
            <a:avLst/>
            <a:gdLst>
              <a:gd name="T0" fmla="*/ 797 w 797"/>
              <a:gd name="T1" fmla="*/ 81 h 382"/>
              <a:gd name="T2" fmla="*/ 716 w 797"/>
              <a:gd name="T3" fmla="*/ 0 h 382"/>
              <a:gd name="T4" fmla="*/ 81 w 797"/>
              <a:gd name="T5" fmla="*/ 0 h 382"/>
              <a:gd name="T6" fmla="*/ 0 w 797"/>
              <a:gd name="T7" fmla="*/ 81 h 382"/>
              <a:gd name="T8" fmla="*/ 0 w 797"/>
              <a:gd name="T9" fmla="*/ 205 h 382"/>
              <a:gd name="T10" fmla="*/ 81 w 797"/>
              <a:gd name="T11" fmla="*/ 285 h 382"/>
              <a:gd name="T12" fmla="*/ 660 w 797"/>
              <a:gd name="T13" fmla="*/ 285 h 382"/>
              <a:gd name="T14" fmla="*/ 694 w 797"/>
              <a:gd name="T15" fmla="*/ 285 h 382"/>
              <a:gd name="T16" fmla="*/ 797 w 797"/>
              <a:gd name="T17" fmla="*/ 382 h 382"/>
              <a:gd name="T18" fmla="*/ 797 w 797"/>
              <a:gd name="T19" fmla="*/ 212 h 382"/>
              <a:gd name="T20" fmla="*/ 797 w 797"/>
              <a:gd name="T21" fmla="*/ 212 h 382"/>
              <a:gd name="T22" fmla="*/ 797 w 797"/>
              <a:gd name="T23" fmla="*/ 205 h 382"/>
              <a:gd name="T24" fmla="*/ 797 w 797"/>
              <a:gd name="T25" fmla="*/ 81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7" h="382">
                <a:moveTo>
                  <a:pt x="797" y="81"/>
                </a:moveTo>
                <a:cubicBezTo>
                  <a:pt x="797" y="37"/>
                  <a:pt x="761" y="0"/>
                  <a:pt x="716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36" y="0"/>
                  <a:pt x="0" y="37"/>
                  <a:pt x="0" y="81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249"/>
                  <a:pt x="36" y="285"/>
                  <a:pt x="81" y="285"/>
                </a:cubicBezTo>
                <a:cubicBezTo>
                  <a:pt x="660" y="285"/>
                  <a:pt x="660" y="285"/>
                  <a:pt x="660" y="285"/>
                </a:cubicBezTo>
                <a:cubicBezTo>
                  <a:pt x="694" y="285"/>
                  <a:pt x="694" y="285"/>
                  <a:pt x="694" y="285"/>
                </a:cubicBezTo>
                <a:cubicBezTo>
                  <a:pt x="748" y="285"/>
                  <a:pt x="793" y="328"/>
                  <a:pt x="797" y="382"/>
                </a:cubicBezTo>
                <a:cubicBezTo>
                  <a:pt x="797" y="212"/>
                  <a:pt x="797" y="212"/>
                  <a:pt x="797" y="212"/>
                </a:cubicBezTo>
                <a:cubicBezTo>
                  <a:pt x="797" y="212"/>
                  <a:pt x="797" y="212"/>
                  <a:pt x="797" y="212"/>
                </a:cubicBezTo>
                <a:cubicBezTo>
                  <a:pt x="797" y="210"/>
                  <a:pt x="797" y="207"/>
                  <a:pt x="797" y="205"/>
                </a:cubicBezTo>
                <a:lnTo>
                  <a:pt x="797" y="8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" name="Freeform 16"/>
          <p:cNvSpPr>
            <a:spLocks/>
          </p:cNvSpPr>
          <p:nvPr/>
        </p:nvSpPr>
        <p:spPr bwMode="auto">
          <a:xfrm>
            <a:off x="5895975" y="1368425"/>
            <a:ext cx="1722437" cy="1019175"/>
          </a:xfrm>
          <a:custGeom>
            <a:avLst/>
            <a:gdLst>
              <a:gd name="T0" fmla="*/ 0 w 661"/>
              <a:gd name="T1" fmla="*/ 83 h 391"/>
              <a:gd name="T2" fmla="*/ 83 w 661"/>
              <a:gd name="T3" fmla="*/ 0 h 391"/>
              <a:gd name="T4" fmla="*/ 578 w 661"/>
              <a:gd name="T5" fmla="*/ 0 h 391"/>
              <a:gd name="T6" fmla="*/ 661 w 661"/>
              <a:gd name="T7" fmla="*/ 83 h 391"/>
              <a:gd name="T8" fmla="*/ 661 w 661"/>
              <a:gd name="T9" fmla="*/ 209 h 391"/>
              <a:gd name="T10" fmla="*/ 578 w 661"/>
              <a:gd name="T11" fmla="*/ 292 h 391"/>
              <a:gd name="T12" fmla="*/ 140 w 661"/>
              <a:gd name="T13" fmla="*/ 292 h 391"/>
              <a:gd name="T14" fmla="*/ 106 w 661"/>
              <a:gd name="T15" fmla="*/ 292 h 391"/>
              <a:gd name="T16" fmla="*/ 0 w 661"/>
              <a:gd name="T17" fmla="*/ 391 h 391"/>
              <a:gd name="T18" fmla="*/ 0 w 661"/>
              <a:gd name="T19" fmla="*/ 217 h 391"/>
              <a:gd name="T20" fmla="*/ 0 w 661"/>
              <a:gd name="T21" fmla="*/ 217 h 391"/>
              <a:gd name="T22" fmla="*/ 0 w 661"/>
              <a:gd name="T23" fmla="*/ 209 h 391"/>
              <a:gd name="T24" fmla="*/ 0 w 661"/>
              <a:gd name="T25" fmla="*/ 83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1" h="391">
                <a:moveTo>
                  <a:pt x="0" y="83"/>
                </a:moveTo>
                <a:cubicBezTo>
                  <a:pt x="0" y="37"/>
                  <a:pt x="37" y="0"/>
                  <a:pt x="83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624" y="0"/>
                  <a:pt x="661" y="37"/>
                  <a:pt x="661" y="83"/>
                </a:cubicBezTo>
                <a:cubicBezTo>
                  <a:pt x="661" y="209"/>
                  <a:pt x="661" y="209"/>
                  <a:pt x="661" y="209"/>
                </a:cubicBezTo>
                <a:cubicBezTo>
                  <a:pt x="661" y="255"/>
                  <a:pt x="624" y="292"/>
                  <a:pt x="578" y="292"/>
                </a:cubicBezTo>
                <a:cubicBezTo>
                  <a:pt x="140" y="292"/>
                  <a:pt x="140" y="292"/>
                  <a:pt x="140" y="292"/>
                </a:cubicBezTo>
                <a:cubicBezTo>
                  <a:pt x="106" y="292"/>
                  <a:pt x="106" y="292"/>
                  <a:pt x="106" y="292"/>
                </a:cubicBezTo>
                <a:cubicBezTo>
                  <a:pt x="50" y="292"/>
                  <a:pt x="4" y="336"/>
                  <a:pt x="0" y="391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15"/>
                  <a:pt x="0" y="212"/>
                  <a:pt x="0" y="209"/>
                </a:cubicBezTo>
                <a:lnTo>
                  <a:pt x="0" y="83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" name="Freeform 18"/>
          <p:cNvSpPr>
            <a:spLocks/>
          </p:cNvSpPr>
          <p:nvPr/>
        </p:nvSpPr>
        <p:spPr bwMode="auto">
          <a:xfrm>
            <a:off x="3787775" y="3703638"/>
            <a:ext cx="2106612" cy="1165225"/>
          </a:xfrm>
          <a:custGeom>
            <a:avLst/>
            <a:gdLst>
              <a:gd name="T0" fmla="*/ 808 w 808"/>
              <a:gd name="T1" fmla="*/ 95 h 447"/>
              <a:gd name="T2" fmla="*/ 714 w 808"/>
              <a:gd name="T3" fmla="*/ 0 h 447"/>
              <a:gd name="T4" fmla="*/ 95 w 808"/>
              <a:gd name="T5" fmla="*/ 0 h 447"/>
              <a:gd name="T6" fmla="*/ 0 w 808"/>
              <a:gd name="T7" fmla="*/ 95 h 447"/>
              <a:gd name="T8" fmla="*/ 0 w 808"/>
              <a:gd name="T9" fmla="*/ 239 h 447"/>
              <a:gd name="T10" fmla="*/ 95 w 808"/>
              <a:gd name="T11" fmla="*/ 333 h 447"/>
              <a:gd name="T12" fmla="*/ 648 w 808"/>
              <a:gd name="T13" fmla="*/ 333 h 447"/>
              <a:gd name="T14" fmla="*/ 687 w 808"/>
              <a:gd name="T15" fmla="*/ 333 h 447"/>
              <a:gd name="T16" fmla="*/ 808 w 808"/>
              <a:gd name="T17" fmla="*/ 447 h 447"/>
              <a:gd name="T18" fmla="*/ 808 w 808"/>
              <a:gd name="T19" fmla="*/ 248 h 447"/>
              <a:gd name="T20" fmla="*/ 808 w 808"/>
              <a:gd name="T21" fmla="*/ 248 h 447"/>
              <a:gd name="T22" fmla="*/ 808 w 808"/>
              <a:gd name="T23" fmla="*/ 239 h 447"/>
              <a:gd name="T24" fmla="*/ 808 w 808"/>
              <a:gd name="T25" fmla="*/ 95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08" h="447">
                <a:moveTo>
                  <a:pt x="808" y="95"/>
                </a:moveTo>
                <a:cubicBezTo>
                  <a:pt x="808" y="42"/>
                  <a:pt x="766" y="0"/>
                  <a:pt x="71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43" y="0"/>
                  <a:pt x="0" y="42"/>
                  <a:pt x="0" y="95"/>
                </a:cubicBezTo>
                <a:cubicBezTo>
                  <a:pt x="0" y="239"/>
                  <a:pt x="0" y="239"/>
                  <a:pt x="0" y="239"/>
                </a:cubicBezTo>
                <a:cubicBezTo>
                  <a:pt x="0" y="291"/>
                  <a:pt x="43" y="333"/>
                  <a:pt x="95" y="333"/>
                </a:cubicBezTo>
                <a:cubicBezTo>
                  <a:pt x="648" y="333"/>
                  <a:pt x="648" y="333"/>
                  <a:pt x="648" y="333"/>
                </a:cubicBezTo>
                <a:cubicBezTo>
                  <a:pt x="687" y="333"/>
                  <a:pt x="687" y="333"/>
                  <a:pt x="687" y="333"/>
                </a:cubicBezTo>
                <a:cubicBezTo>
                  <a:pt x="751" y="333"/>
                  <a:pt x="804" y="384"/>
                  <a:pt x="808" y="447"/>
                </a:cubicBezTo>
                <a:cubicBezTo>
                  <a:pt x="808" y="248"/>
                  <a:pt x="808" y="248"/>
                  <a:pt x="808" y="248"/>
                </a:cubicBezTo>
                <a:cubicBezTo>
                  <a:pt x="808" y="248"/>
                  <a:pt x="808" y="248"/>
                  <a:pt x="808" y="248"/>
                </a:cubicBezTo>
                <a:cubicBezTo>
                  <a:pt x="808" y="245"/>
                  <a:pt x="808" y="242"/>
                  <a:pt x="808" y="239"/>
                </a:cubicBezTo>
                <a:lnTo>
                  <a:pt x="808" y="95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3" name="Freeform 22"/>
          <p:cNvSpPr>
            <a:spLocks/>
          </p:cNvSpPr>
          <p:nvPr/>
        </p:nvSpPr>
        <p:spPr bwMode="auto">
          <a:xfrm>
            <a:off x="3043238" y="4648200"/>
            <a:ext cx="2855912" cy="1435100"/>
          </a:xfrm>
          <a:custGeom>
            <a:avLst/>
            <a:gdLst>
              <a:gd name="T0" fmla="*/ 1096 w 1096"/>
              <a:gd name="T1" fmla="*/ 117 h 551"/>
              <a:gd name="T2" fmla="*/ 979 w 1096"/>
              <a:gd name="T3" fmla="*/ 0 h 551"/>
              <a:gd name="T4" fmla="*/ 117 w 1096"/>
              <a:gd name="T5" fmla="*/ 0 h 551"/>
              <a:gd name="T6" fmla="*/ 0 w 1096"/>
              <a:gd name="T7" fmla="*/ 117 h 551"/>
              <a:gd name="T8" fmla="*/ 0 w 1096"/>
              <a:gd name="T9" fmla="*/ 295 h 551"/>
              <a:gd name="T10" fmla="*/ 117 w 1096"/>
              <a:gd name="T11" fmla="*/ 412 h 551"/>
              <a:gd name="T12" fmla="*/ 898 w 1096"/>
              <a:gd name="T13" fmla="*/ 412 h 551"/>
              <a:gd name="T14" fmla="*/ 946 w 1096"/>
              <a:gd name="T15" fmla="*/ 412 h 551"/>
              <a:gd name="T16" fmla="*/ 1096 w 1096"/>
              <a:gd name="T17" fmla="*/ 551 h 551"/>
              <a:gd name="T18" fmla="*/ 1096 w 1096"/>
              <a:gd name="T19" fmla="*/ 306 h 551"/>
              <a:gd name="T20" fmla="*/ 1095 w 1096"/>
              <a:gd name="T21" fmla="*/ 306 h 551"/>
              <a:gd name="T22" fmla="*/ 1096 w 1096"/>
              <a:gd name="T23" fmla="*/ 295 h 551"/>
              <a:gd name="T24" fmla="*/ 1096 w 1096"/>
              <a:gd name="T25" fmla="*/ 117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6" h="551">
                <a:moveTo>
                  <a:pt x="1096" y="117"/>
                </a:moveTo>
                <a:cubicBezTo>
                  <a:pt x="1096" y="52"/>
                  <a:pt x="1043" y="0"/>
                  <a:pt x="979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52" y="0"/>
                  <a:pt x="0" y="52"/>
                  <a:pt x="0" y="117"/>
                </a:cubicBezTo>
                <a:cubicBezTo>
                  <a:pt x="0" y="295"/>
                  <a:pt x="0" y="295"/>
                  <a:pt x="0" y="295"/>
                </a:cubicBezTo>
                <a:cubicBezTo>
                  <a:pt x="0" y="359"/>
                  <a:pt x="52" y="412"/>
                  <a:pt x="117" y="412"/>
                </a:cubicBezTo>
                <a:cubicBezTo>
                  <a:pt x="898" y="412"/>
                  <a:pt x="898" y="412"/>
                  <a:pt x="898" y="412"/>
                </a:cubicBezTo>
                <a:cubicBezTo>
                  <a:pt x="946" y="412"/>
                  <a:pt x="946" y="412"/>
                  <a:pt x="946" y="412"/>
                </a:cubicBezTo>
                <a:cubicBezTo>
                  <a:pt x="1025" y="412"/>
                  <a:pt x="1090" y="473"/>
                  <a:pt x="1096" y="551"/>
                </a:cubicBezTo>
                <a:cubicBezTo>
                  <a:pt x="1096" y="306"/>
                  <a:pt x="1096" y="306"/>
                  <a:pt x="1096" y="306"/>
                </a:cubicBezTo>
                <a:cubicBezTo>
                  <a:pt x="1095" y="306"/>
                  <a:pt x="1095" y="306"/>
                  <a:pt x="1095" y="306"/>
                </a:cubicBezTo>
                <a:cubicBezTo>
                  <a:pt x="1095" y="302"/>
                  <a:pt x="1096" y="298"/>
                  <a:pt x="1096" y="295"/>
                </a:cubicBezTo>
                <a:lnTo>
                  <a:pt x="1096" y="11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" name="Freeform 25"/>
          <p:cNvSpPr>
            <a:spLocks/>
          </p:cNvSpPr>
          <p:nvPr/>
        </p:nvSpPr>
        <p:spPr bwMode="auto">
          <a:xfrm>
            <a:off x="5895975" y="2179638"/>
            <a:ext cx="2600325" cy="1101725"/>
          </a:xfrm>
          <a:custGeom>
            <a:avLst/>
            <a:gdLst>
              <a:gd name="T0" fmla="*/ 0 w 998"/>
              <a:gd name="T1" fmla="*/ 90 h 423"/>
              <a:gd name="T2" fmla="*/ 89 w 998"/>
              <a:gd name="T3" fmla="*/ 0 h 423"/>
              <a:gd name="T4" fmla="*/ 909 w 998"/>
              <a:gd name="T5" fmla="*/ 0 h 423"/>
              <a:gd name="T6" fmla="*/ 998 w 998"/>
              <a:gd name="T7" fmla="*/ 90 h 423"/>
              <a:gd name="T8" fmla="*/ 998 w 998"/>
              <a:gd name="T9" fmla="*/ 226 h 423"/>
              <a:gd name="T10" fmla="*/ 909 w 998"/>
              <a:gd name="T11" fmla="*/ 315 h 423"/>
              <a:gd name="T12" fmla="*/ 151 w 998"/>
              <a:gd name="T13" fmla="*/ 315 h 423"/>
              <a:gd name="T14" fmla="*/ 114 w 998"/>
              <a:gd name="T15" fmla="*/ 315 h 423"/>
              <a:gd name="T16" fmla="*/ 0 w 998"/>
              <a:gd name="T17" fmla="*/ 423 h 423"/>
              <a:gd name="T18" fmla="*/ 0 w 998"/>
              <a:gd name="T19" fmla="*/ 234 h 423"/>
              <a:gd name="T20" fmla="*/ 0 w 998"/>
              <a:gd name="T21" fmla="*/ 234 h 423"/>
              <a:gd name="T22" fmla="*/ 0 w 998"/>
              <a:gd name="T23" fmla="*/ 226 h 423"/>
              <a:gd name="T24" fmla="*/ 0 w 998"/>
              <a:gd name="T25" fmla="*/ 9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98" h="423">
                <a:moveTo>
                  <a:pt x="0" y="90"/>
                </a:moveTo>
                <a:cubicBezTo>
                  <a:pt x="0" y="40"/>
                  <a:pt x="40" y="0"/>
                  <a:pt x="89" y="0"/>
                </a:cubicBezTo>
                <a:cubicBezTo>
                  <a:pt x="909" y="0"/>
                  <a:pt x="909" y="0"/>
                  <a:pt x="909" y="0"/>
                </a:cubicBezTo>
                <a:cubicBezTo>
                  <a:pt x="958" y="0"/>
                  <a:pt x="998" y="40"/>
                  <a:pt x="998" y="90"/>
                </a:cubicBezTo>
                <a:cubicBezTo>
                  <a:pt x="998" y="226"/>
                  <a:pt x="998" y="226"/>
                  <a:pt x="998" y="226"/>
                </a:cubicBezTo>
                <a:cubicBezTo>
                  <a:pt x="998" y="275"/>
                  <a:pt x="958" y="315"/>
                  <a:pt x="909" y="315"/>
                </a:cubicBezTo>
                <a:cubicBezTo>
                  <a:pt x="151" y="315"/>
                  <a:pt x="151" y="315"/>
                  <a:pt x="151" y="315"/>
                </a:cubicBezTo>
                <a:cubicBezTo>
                  <a:pt x="114" y="315"/>
                  <a:pt x="114" y="315"/>
                  <a:pt x="114" y="315"/>
                </a:cubicBezTo>
                <a:cubicBezTo>
                  <a:pt x="53" y="315"/>
                  <a:pt x="4" y="363"/>
                  <a:pt x="0" y="423"/>
                </a:cubicBezTo>
                <a:cubicBezTo>
                  <a:pt x="0" y="234"/>
                  <a:pt x="0" y="234"/>
                  <a:pt x="0" y="234"/>
                </a:cubicBezTo>
                <a:cubicBezTo>
                  <a:pt x="0" y="234"/>
                  <a:pt x="0" y="234"/>
                  <a:pt x="0" y="234"/>
                </a:cubicBezTo>
                <a:cubicBezTo>
                  <a:pt x="0" y="232"/>
                  <a:pt x="0" y="229"/>
                  <a:pt x="0" y="226"/>
                </a:cubicBezTo>
                <a:lnTo>
                  <a:pt x="0" y="9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" name="Freeform 30"/>
          <p:cNvSpPr>
            <a:spLocks/>
          </p:cNvSpPr>
          <p:nvPr/>
        </p:nvSpPr>
        <p:spPr bwMode="auto">
          <a:xfrm>
            <a:off x="5895975" y="3057525"/>
            <a:ext cx="2708275" cy="1319213"/>
          </a:xfrm>
          <a:custGeom>
            <a:avLst/>
            <a:gdLst>
              <a:gd name="T0" fmla="*/ 0 w 1039"/>
              <a:gd name="T1" fmla="*/ 107 h 506"/>
              <a:gd name="T2" fmla="*/ 108 w 1039"/>
              <a:gd name="T3" fmla="*/ 0 h 506"/>
              <a:gd name="T4" fmla="*/ 932 w 1039"/>
              <a:gd name="T5" fmla="*/ 0 h 506"/>
              <a:gd name="T6" fmla="*/ 1039 w 1039"/>
              <a:gd name="T7" fmla="*/ 107 h 506"/>
              <a:gd name="T8" fmla="*/ 1039 w 1039"/>
              <a:gd name="T9" fmla="*/ 270 h 506"/>
              <a:gd name="T10" fmla="*/ 932 w 1039"/>
              <a:gd name="T11" fmla="*/ 377 h 506"/>
              <a:gd name="T12" fmla="*/ 182 w 1039"/>
              <a:gd name="T13" fmla="*/ 377 h 506"/>
              <a:gd name="T14" fmla="*/ 138 w 1039"/>
              <a:gd name="T15" fmla="*/ 377 h 506"/>
              <a:gd name="T16" fmla="*/ 0 w 1039"/>
              <a:gd name="T17" fmla="*/ 506 h 506"/>
              <a:gd name="T18" fmla="*/ 0 w 1039"/>
              <a:gd name="T19" fmla="*/ 280 h 506"/>
              <a:gd name="T20" fmla="*/ 1 w 1039"/>
              <a:gd name="T21" fmla="*/ 280 h 506"/>
              <a:gd name="T22" fmla="*/ 0 w 1039"/>
              <a:gd name="T23" fmla="*/ 270 h 506"/>
              <a:gd name="T24" fmla="*/ 0 w 1039"/>
              <a:gd name="T25" fmla="*/ 107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39" h="506">
                <a:moveTo>
                  <a:pt x="0" y="107"/>
                </a:moveTo>
                <a:cubicBezTo>
                  <a:pt x="0" y="48"/>
                  <a:pt x="48" y="0"/>
                  <a:pt x="108" y="0"/>
                </a:cubicBezTo>
                <a:cubicBezTo>
                  <a:pt x="932" y="0"/>
                  <a:pt x="932" y="0"/>
                  <a:pt x="932" y="0"/>
                </a:cubicBezTo>
                <a:cubicBezTo>
                  <a:pt x="992" y="0"/>
                  <a:pt x="1039" y="48"/>
                  <a:pt x="1039" y="107"/>
                </a:cubicBezTo>
                <a:cubicBezTo>
                  <a:pt x="1039" y="270"/>
                  <a:pt x="1039" y="270"/>
                  <a:pt x="1039" y="270"/>
                </a:cubicBezTo>
                <a:cubicBezTo>
                  <a:pt x="1039" y="329"/>
                  <a:pt x="992" y="377"/>
                  <a:pt x="932" y="377"/>
                </a:cubicBezTo>
                <a:cubicBezTo>
                  <a:pt x="182" y="377"/>
                  <a:pt x="182" y="377"/>
                  <a:pt x="182" y="377"/>
                </a:cubicBezTo>
                <a:cubicBezTo>
                  <a:pt x="138" y="377"/>
                  <a:pt x="138" y="377"/>
                  <a:pt x="138" y="377"/>
                </a:cubicBezTo>
                <a:cubicBezTo>
                  <a:pt x="65" y="377"/>
                  <a:pt x="5" y="434"/>
                  <a:pt x="0" y="506"/>
                </a:cubicBezTo>
                <a:cubicBezTo>
                  <a:pt x="0" y="280"/>
                  <a:pt x="0" y="280"/>
                  <a:pt x="0" y="280"/>
                </a:cubicBezTo>
                <a:cubicBezTo>
                  <a:pt x="1" y="280"/>
                  <a:pt x="1" y="280"/>
                  <a:pt x="1" y="280"/>
                </a:cubicBezTo>
                <a:cubicBezTo>
                  <a:pt x="1" y="277"/>
                  <a:pt x="0" y="274"/>
                  <a:pt x="0" y="270"/>
                </a:cubicBezTo>
                <a:lnTo>
                  <a:pt x="0" y="10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" name="Freeform 39"/>
          <p:cNvSpPr>
            <a:spLocks/>
          </p:cNvSpPr>
          <p:nvPr/>
        </p:nvSpPr>
        <p:spPr bwMode="auto">
          <a:xfrm>
            <a:off x="5902325" y="4132263"/>
            <a:ext cx="3044825" cy="1406525"/>
          </a:xfrm>
          <a:custGeom>
            <a:avLst/>
            <a:gdLst>
              <a:gd name="T0" fmla="*/ 0 w 1169"/>
              <a:gd name="T1" fmla="*/ 114 h 540"/>
              <a:gd name="T2" fmla="*/ 114 w 1169"/>
              <a:gd name="T3" fmla="*/ 0 h 540"/>
              <a:gd name="T4" fmla="*/ 1055 w 1169"/>
              <a:gd name="T5" fmla="*/ 0 h 540"/>
              <a:gd name="T6" fmla="*/ 1169 w 1169"/>
              <a:gd name="T7" fmla="*/ 114 h 540"/>
              <a:gd name="T8" fmla="*/ 1169 w 1169"/>
              <a:gd name="T9" fmla="*/ 288 h 540"/>
              <a:gd name="T10" fmla="*/ 1055 w 1169"/>
              <a:gd name="T11" fmla="*/ 403 h 540"/>
              <a:gd name="T12" fmla="*/ 1059 w 1169"/>
              <a:gd name="T13" fmla="*/ 403 h 540"/>
              <a:gd name="T14" fmla="*/ 147 w 1169"/>
              <a:gd name="T15" fmla="*/ 403 h 540"/>
              <a:gd name="T16" fmla="*/ 0 w 1169"/>
              <a:gd name="T17" fmla="*/ 540 h 540"/>
              <a:gd name="T18" fmla="*/ 0 w 1169"/>
              <a:gd name="T19" fmla="*/ 299 h 540"/>
              <a:gd name="T20" fmla="*/ 1 w 1169"/>
              <a:gd name="T21" fmla="*/ 299 h 540"/>
              <a:gd name="T22" fmla="*/ 0 w 1169"/>
              <a:gd name="T23" fmla="*/ 288 h 540"/>
              <a:gd name="T24" fmla="*/ 0 w 1169"/>
              <a:gd name="T25" fmla="*/ 114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69" h="540">
                <a:moveTo>
                  <a:pt x="0" y="114"/>
                </a:moveTo>
                <a:cubicBezTo>
                  <a:pt x="0" y="51"/>
                  <a:pt x="51" y="0"/>
                  <a:pt x="114" y="0"/>
                </a:cubicBezTo>
                <a:cubicBezTo>
                  <a:pt x="1055" y="0"/>
                  <a:pt x="1055" y="0"/>
                  <a:pt x="1055" y="0"/>
                </a:cubicBezTo>
                <a:cubicBezTo>
                  <a:pt x="1118" y="0"/>
                  <a:pt x="1169" y="51"/>
                  <a:pt x="1169" y="114"/>
                </a:cubicBezTo>
                <a:cubicBezTo>
                  <a:pt x="1169" y="288"/>
                  <a:pt x="1169" y="288"/>
                  <a:pt x="1169" y="288"/>
                </a:cubicBezTo>
                <a:cubicBezTo>
                  <a:pt x="1169" y="352"/>
                  <a:pt x="1118" y="403"/>
                  <a:pt x="1055" y="403"/>
                </a:cubicBezTo>
                <a:cubicBezTo>
                  <a:pt x="1059" y="403"/>
                  <a:pt x="1059" y="403"/>
                  <a:pt x="1059" y="403"/>
                </a:cubicBezTo>
                <a:cubicBezTo>
                  <a:pt x="147" y="403"/>
                  <a:pt x="147" y="403"/>
                  <a:pt x="147" y="403"/>
                </a:cubicBezTo>
                <a:cubicBezTo>
                  <a:pt x="69" y="403"/>
                  <a:pt x="5" y="463"/>
                  <a:pt x="0" y="540"/>
                </a:cubicBezTo>
                <a:cubicBezTo>
                  <a:pt x="0" y="299"/>
                  <a:pt x="0" y="299"/>
                  <a:pt x="0" y="299"/>
                </a:cubicBezTo>
                <a:cubicBezTo>
                  <a:pt x="1" y="299"/>
                  <a:pt x="1" y="299"/>
                  <a:pt x="1" y="299"/>
                </a:cubicBezTo>
                <a:cubicBezTo>
                  <a:pt x="0" y="296"/>
                  <a:pt x="0" y="292"/>
                  <a:pt x="0" y="288"/>
                </a:cubicBezTo>
                <a:lnTo>
                  <a:pt x="0" y="1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332163" y="4749425"/>
            <a:ext cx="2452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Needing to learn new tech skills to stay ahead of the game.</a:t>
            </a:r>
          </a:p>
        </p:txBody>
      </p:sp>
      <p:sp>
        <p:nvSpPr>
          <p:cNvPr id="283" name="TextBox 282"/>
          <p:cNvSpPr txBox="1"/>
          <p:nvPr/>
        </p:nvSpPr>
        <p:spPr>
          <a:xfrm>
            <a:off x="3934172" y="3747713"/>
            <a:ext cx="1986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Respect.  Sense of accomplishment</a:t>
            </a:r>
          </a:p>
        </p:txBody>
      </p:sp>
      <p:sp>
        <p:nvSpPr>
          <p:cNvPr id="284" name="TextBox 283"/>
          <p:cNvSpPr txBox="1"/>
          <p:nvPr/>
        </p:nvSpPr>
        <p:spPr>
          <a:xfrm>
            <a:off x="3184227" y="2727812"/>
            <a:ext cx="2573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Networking, teamwork skills &amp; time management</a:t>
            </a:r>
          </a:p>
        </p:txBody>
      </p:sp>
      <p:sp>
        <p:nvSpPr>
          <p:cNvPr id="285" name="TextBox 284"/>
          <p:cNvSpPr txBox="1"/>
          <p:nvPr/>
        </p:nvSpPr>
        <p:spPr>
          <a:xfrm>
            <a:off x="4113212" y="1975945"/>
            <a:ext cx="1807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benefits, more pay</a:t>
            </a:r>
          </a:p>
        </p:txBody>
      </p:sp>
      <p:sp>
        <p:nvSpPr>
          <p:cNvPr id="286" name="TextBox 285"/>
          <p:cNvSpPr txBox="1"/>
          <p:nvPr/>
        </p:nvSpPr>
        <p:spPr>
          <a:xfrm>
            <a:off x="6246428" y="4325007"/>
            <a:ext cx="2275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Unsure what they want to do with their life</a:t>
            </a:r>
          </a:p>
        </p:txBody>
      </p:sp>
      <p:sp>
        <p:nvSpPr>
          <p:cNvPr id="287" name="TextBox 286"/>
          <p:cNvSpPr txBox="1"/>
          <p:nvPr/>
        </p:nvSpPr>
        <p:spPr>
          <a:xfrm>
            <a:off x="6327306" y="3152775"/>
            <a:ext cx="1959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enough time, need to work to pay bills</a:t>
            </a:r>
          </a:p>
        </p:txBody>
      </p:sp>
      <p:sp>
        <p:nvSpPr>
          <p:cNvPr id="288" name="TextBox 287"/>
          <p:cNvSpPr txBox="1"/>
          <p:nvPr/>
        </p:nvSpPr>
        <p:spPr>
          <a:xfrm>
            <a:off x="6073966" y="2195827"/>
            <a:ext cx="2212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Money/debt, to many bills, not enough funds</a:t>
            </a:r>
          </a:p>
        </p:txBody>
      </p:sp>
      <p:sp>
        <p:nvSpPr>
          <p:cNvPr id="289" name="TextBox 288"/>
          <p:cNvSpPr txBox="1"/>
          <p:nvPr/>
        </p:nvSpPr>
        <p:spPr>
          <a:xfrm>
            <a:off x="6273086" y="1455684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Fear of inadequacy</a:t>
            </a:r>
          </a:p>
        </p:txBody>
      </p:sp>
    </p:spTree>
    <p:extLst>
      <p:ext uri="{BB962C8B-B14F-4D97-AF65-F5344CB8AC3E}">
        <p14:creationId xmlns:p14="http://schemas.microsoft.com/office/powerpoint/2010/main" val="3889031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2D2F5-0229-A84E-84F4-BA245B6682E6}"/>
              </a:ext>
            </a:extLst>
          </p:cNvPr>
          <p:cNvSpPr txBox="1">
            <a:spLocks/>
          </p:cNvSpPr>
          <p:nvPr/>
        </p:nvSpPr>
        <p:spPr>
          <a:xfrm>
            <a:off x="609442" y="274639"/>
            <a:ext cx="10969943" cy="711081"/>
          </a:xfrm>
          <a:prstGeom prst="rect">
            <a:avLst/>
          </a:prstGeom>
        </p:spPr>
        <p:txBody>
          <a:bodyPr/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to expect when going back</a:t>
            </a:r>
            <a:endParaRPr lang="en-US" b="1" dirty="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116E1342-DEFC-8B48-91AB-7B372E9E36BC}"/>
              </a:ext>
            </a:extLst>
          </p:cNvPr>
          <p:cNvSpPr>
            <a:spLocks/>
          </p:cNvSpPr>
          <p:nvPr/>
        </p:nvSpPr>
        <p:spPr bwMode="auto">
          <a:xfrm>
            <a:off x="1318325" y="2131375"/>
            <a:ext cx="4283610" cy="4722160"/>
          </a:xfrm>
          <a:custGeom>
            <a:avLst/>
            <a:gdLst>
              <a:gd name="T0" fmla="*/ 7252 w 7737"/>
              <a:gd name="T1" fmla="*/ 5613 h 8527"/>
              <a:gd name="T2" fmla="*/ 7184 w 7737"/>
              <a:gd name="T3" fmla="*/ 5379 h 8527"/>
              <a:gd name="T4" fmla="*/ 7268 w 7737"/>
              <a:gd name="T5" fmla="*/ 5280 h 8527"/>
              <a:gd name="T6" fmla="*/ 7587 w 7737"/>
              <a:gd name="T7" fmla="*/ 5155 h 8527"/>
              <a:gd name="T8" fmla="*/ 7700 w 7737"/>
              <a:gd name="T9" fmla="*/ 5074 h 8527"/>
              <a:gd name="T10" fmla="*/ 7735 w 7737"/>
              <a:gd name="T11" fmla="*/ 4944 h 8527"/>
              <a:gd name="T12" fmla="*/ 7653 w 7737"/>
              <a:gd name="T13" fmla="*/ 4744 h 8527"/>
              <a:gd name="T14" fmla="*/ 7308 w 7737"/>
              <a:gd name="T15" fmla="*/ 4169 h 8527"/>
              <a:gd name="T16" fmla="*/ 7009 w 7737"/>
              <a:gd name="T17" fmla="*/ 3734 h 8527"/>
              <a:gd name="T18" fmla="*/ 6942 w 7737"/>
              <a:gd name="T19" fmla="*/ 3599 h 8527"/>
              <a:gd name="T20" fmla="*/ 6993 w 7737"/>
              <a:gd name="T21" fmla="*/ 3515 h 8527"/>
              <a:gd name="T22" fmla="*/ 7064 w 7737"/>
              <a:gd name="T23" fmla="*/ 3400 h 8527"/>
              <a:gd name="T24" fmla="*/ 7061 w 7737"/>
              <a:gd name="T25" fmla="*/ 3175 h 8527"/>
              <a:gd name="T26" fmla="*/ 6971 w 7737"/>
              <a:gd name="T27" fmla="*/ 2714 h 8527"/>
              <a:gd name="T28" fmla="*/ 6785 w 7737"/>
              <a:gd name="T29" fmla="*/ 2122 h 8527"/>
              <a:gd name="T30" fmla="*/ 6534 w 7737"/>
              <a:gd name="T31" fmla="*/ 1603 h 8527"/>
              <a:gd name="T32" fmla="*/ 6223 w 7737"/>
              <a:gd name="T33" fmla="*/ 1143 h 8527"/>
              <a:gd name="T34" fmla="*/ 5848 w 7737"/>
              <a:gd name="T35" fmla="*/ 753 h 8527"/>
              <a:gd name="T36" fmla="*/ 5388 w 7737"/>
              <a:gd name="T37" fmla="*/ 437 h 8527"/>
              <a:gd name="T38" fmla="*/ 4822 w 7737"/>
              <a:gd name="T39" fmla="*/ 197 h 8527"/>
              <a:gd name="T40" fmla="*/ 4170 w 7737"/>
              <a:gd name="T41" fmla="*/ 49 h 8527"/>
              <a:gd name="T42" fmla="*/ 3475 w 7737"/>
              <a:gd name="T43" fmla="*/ 0 h 8527"/>
              <a:gd name="T44" fmla="*/ 2778 w 7737"/>
              <a:gd name="T45" fmla="*/ 48 h 8527"/>
              <a:gd name="T46" fmla="*/ 2121 w 7737"/>
              <a:gd name="T47" fmla="*/ 197 h 8527"/>
              <a:gd name="T48" fmla="*/ 1550 w 7737"/>
              <a:gd name="T49" fmla="*/ 432 h 8527"/>
              <a:gd name="T50" fmla="*/ 1081 w 7737"/>
              <a:gd name="T51" fmla="*/ 739 h 8527"/>
              <a:gd name="T52" fmla="*/ 701 w 7737"/>
              <a:gd name="T53" fmla="*/ 1118 h 8527"/>
              <a:gd name="T54" fmla="*/ 387 w 7737"/>
              <a:gd name="T55" fmla="*/ 1573 h 8527"/>
              <a:gd name="T56" fmla="*/ 145 w 7737"/>
              <a:gd name="T57" fmla="*/ 2148 h 8527"/>
              <a:gd name="T58" fmla="*/ 16 w 7737"/>
              <a:gd name="T59" fmla="*/ 2802 h 8527"/>
              <a:gd name="T60" fmla="*/ 19 w 7737"/>
              <a:gd name="T61" fmla="*/ 3483 h 8527"/>
              <a:gd name="T62" fmla="*/ 177 w 7737"/>
              <a:gd name="T63" fmla="*/ 4164 h 8527"/>
              <a:gd name="T64" fmla="*/ 496 w 7737"/>
              <a:gd name="T65" fmla="*/ 4818 h 8527"/>
              <a:gd name="T66" fmla="*/ 878 w 7737"/>
              <a:gd name="T67" fmla="*/ 5312 h 8527"/>
              <a:gd name="T68" fmla="*/ 1201 w 7737"/>
              <a:gd name="T69" fmla="*/ 5726 h 8527"/>
              <a:gd name="T70" fmla="*/ 1381 w 7737"/>
              <a:gd name="T71" fmla="*/ 6193 h 8527"/>
              <a:gd name="T72" fmla="*/ 1460 w 7737"/>
              <a:gd name="T73" fmla="*/ 6769 h 8527"/>
              <a:gd name="T74" fmla="*/ 1435 w 7737"/>
              <a:gd name="T75" fmla="*/ 7366 h 8527"/>
              <a:gd name="T76" fmla="*/ 1305 w 7737"/>
              <a:gd name="T77" fmla="*/ 7948 h 8527"/>
              <a:gd name="T78" fmla="*/ 1126 w 7737"/>
              <a:gd name="T79" fmla="*/ 8377 h 8527"/>
              <a:gd name="T80" fmla="*/ 5156 w 7737"/>
              <a:gd name="T81" fmla="*/ 8526 h 8527"/>
              <a:gd name="T82" fmla="*/ 5224 w 7737"/>
              <a:gd name="T83" fmla="*/ 8251 h 8527"/>
              <a:gd name="T84" fmla="*/ 5269 w 7737"/>
              <a:gd name="T85" fmla="*/ 7750 h 8527"/>
              <a:gd name="T86" fmla="*/ 5352 w 7737"/>
              <a:gd name="T87" fmla="*/ 7501 h 8527"/>
              <a:gd name="T88" fmla="*/ 5539 w 7737"/>
              <a:gd name="T89" fmla="*/ 7420 h 8527"/>
              <a:gd name="T90" fmla="*/ 5823 w 7737"/>
              <a:gd name="T91" fmla="*/ 7441 h 8527"/>
              <a:gd name="T92" fmla="*/ 6332 w 7737"/>
              <a:gd name="T93" fmla="*/ 7510 h 8527"/>
              <a:gd name="T94" fmla="*/ 6649 w 7737"/>
              <a:gd name="T95" fmla="*/ 7499 h 8527"/>
              <a:gd name="T96" fmla="*/ 6912 w 7737"/>
              <a:gd name="T97" fmla="*/ 7391 h 8527"/>
              <a:gd name="T98" fmla="*/ 7058 w 7737"/>
              <a:gd name="T99" fmla="*/ 7204 h 8527"/>
              <a:gd name="T100" fmla="*/ 7097 w 7737"/>
              <a:gd name="T101" fmla="*/ 6951 h 8527"/>
              <a:gd name="T102" fmla="*/ 7032 w 7737"/>
              <a:gd name="T103" fmla="*/ 6644 h 8527"/>
              <a:gd name="T104" fmla="*/ 6950 w 7737"/>
              <a:gd name="T105" fmla="*/ 6392 h 8527"/>
              <a:gd name="T106" fmla="*/ 6998 w 7737"/>
              <a:gd name="T107" fmla="*/ 6331 h 8527"/>
              <a:gd name="T108" fmla="*/ 7207 w 7737"/>
              <a:gd name="T109" fmla="*/ 6138 h 8527"/>
              <a:gd name="T110" fmla="*/ 7173 w 7737"/>
              <a:gd name="T111" fmla="*/ 6034 h 8527"/>
              <a:gd name="T112" fmla="*/ 7034 w 7737"/>
              <a:gd name="T113" fmla="*/ 5946 h 8527"/>
              <a:gd name="T114" fmla="*/ 7133 w 7737"/>
              <a:gd name="T115" fmla="*/ 5876 h 8527"/>
              <a:gd name="T116" fmla="*/ 7262 w 7737"/>
              <a:gd name="T117" fmla="*/ 5794 h 8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737" h="8527">
                <a:moveTo>
                  <a:pt x="7262" y="5794"/>
                </a:moveTo>
                <a:lnTo>
                  <a:pt x="7265" y="5765"/>
                </a:lnTo>
                <a:lnTo>
                  <a:pt x="7266" y="5737"/>
                </a:lnTo>
                <a:lnTo>
                  <a:pt x="7266" y="5710"/>
                </a:lnTo>
                <a:lnTo>
                  <a:pt x="7264" y="5684"/>
                </a:lnTo>
                <a:lnTo>
                  <a:pt x="7261" y="5659"/>
                </a:lnTo>
                <a:lnTo>
                  <a:pt x="7256" y="5636"/>
                </a:lnTo>
                <a:lnTo>
                  <a:pt x="7252" y="5613"/>
                </a:lnTo>
                <a:lnTo>
                  <a:pt x="7246" y="5592"/>
                </a:lnTo>
                <a:lnTo>
                  <a:pt x="7219" y="5514"/>
                </a:lnTo>
                <a:lnTo>
                  <a:pt x="7193" y="5448"/>
                </a:lnTo>
                <a:lnTo>
                  <a:pt x="7189" y="5434"/>
                </a:lnTo>
                <a:lnTo>
                  <a:pt x="7186" y="5419"/>
                </a:lnTo>
                <a:lnTo>
                  <a:pt x="7184" y="5405"/>
                </a:lnTo>
                <a:lnTo>
                  <a:pt x="7184" y="5392"/>
                </a:lnTo>
                <a:lnTo>
                  <a:pt x="7184" y="5379"/>
                </a:lnTo>
                <a:lnTo>
                  <a:pt x="7187" y="5366"/>
                </a:lnTo>
                <a:lnTo>
                  <a:pt x="7191" y="5352"/>
                </a:lnTo>
                <a:lnTo>
                  <a:pt x="7198" y="5340"/>
                </a:lnTo>
                <a:lnTo>
                  <a:pt x="7207" y="5328"/>
                </a:lnTo>
                <a:lnTo>
                  <a:pt x="7218" y="5316"/>
                </a:lnTo>
                <a:lnTo>
                  <a:pt x="7232" y="5304"/>
                </a:lnTo>
                <a:lnTo>
                  <a:pt x="7248" y="5292"/>
                </a:lnTo>
                <a:lnTo>
                  <a:pt x="7268" y="5280"/>
                </a:lnTo>
                <a:lnTo>
                  <a:pt x="7291" y="5268"/>
                </a:lnTo>
                <a:lnTo>
                  <a:pt x="7319" y="5256"/>
                </a:lnTo>
                <a:lnTo>
                  <a:pt x="7349" y="5243"/>
                </a:lnTo>
                <a:lnTo>
                  <a:pt x="7420" y="5217"/>
                </a:lnTo>
                <a:lnTo>
                  <a:pt x="7496" y="5192"/>
                </a:lnTo>
                <a:lnTo>
                  <a:pt x="7533" y="5179"/>
                </a:lnTo>
                <a:lnTo>
                  <a:pt x="7570" y="5163"/>
                </a:lnTo>
                <a:lnTo>
                  <a:pt x="7587" y="5155"/>
                </a:lnTo>
                <a:lnTo>
                  <a:pt x="7605" y="5148"/>
                </a:lnTo>
                <a:lnTo>
                  <a:pt x="7621" y="5139"/>
                </a:lnTo>
                <a:lnTo>
                  <a:pt x="7637" y="5129"/>
                </a:lnTo>
                <a:lnTo>
                  <a:pt x="7651" y="5120"/>
                </a:lnTo>
                <a:lnTo>
                  <a:pt x="7665" y="5109"/>
                </a:lnTo>
                <a:lnTo>
                  <a:pt x="7678" y="5098"/>
                </a:lnTo>
                <a:lnTo>
                  <a:pt x="7691" y="5087"/>
                </a:lnTo>
                <a:lnTo>
                  <a:pt x="7700" y="5074"/>
                </a:lnTo>
                <a:lnTo>
                  <a:pt x="7710" y="5062"/>
                </a:lnTo>
                <a:lnTo>
                  <a:pt x="7719" y="5048"/>
                </a:lnTo>
                <a:lnTo>
                  <a:pt x="7726" y="5032"/>
                </a:lnTo>
                <a:lnTo>
                  <a:pt x="7730" y="5017"/>
                </a:lnTo>
                <a:lnTo>
                  <a:pt x="7735" y="5000"/>
                </a:lnTo>
                <a:lnTo>
                  <a:pt x="7737" y="4983"/>
                </a:lnTo>
                <a:lnTo>
                  <a:pt x="7737" y="4964"/>
                </a:lnTo>
                <a:lnTo>
                  <a:pt x="7735" y="4944"/>
                </a:lnTo>
                <a:lnTo>
                  <a:pt x="7731" y="4923"/>
                </a:lnTo>
                <a:lnTo>
                  <a:pt x="7726" y="4901"/>
                </a:lnTo>
                <a:lnTo>
                  <a:pt x="7718" y="4878"/>
                </a:lnTo>
                <a:lnTo>
                  <a:pt x="7711" y="4863"/>
                </a:lnTo>
                <a:lnTo>
                  <a:pt x="7704" y="4843"/>
                </a:lnTo>
                <a:lnTo>
                  <a:pt x="7693" y="4822"/>
                </a:lnTo>
                <a:lnTo>
                  <a:pt x="7682" y="4798"/>
                </a:lnTo>
                <a:lnTo>
                  <a:pt x="7653" y="4744"/>
                </a:lnTo>
                <a:lnTo>
                  <a:pt x="7618" y="4683"/>
                </a:lnTo>
                <a:lnTo>
                  <a:pt x="7579" y="4614"/>
                </a:lnTo>
                <a:lnTo>
                  <a:pt x="7538" y="4543"/>
                </a:lnTo>
                <a:lnTo>
                  <a:pt x="7493" y="4468"/>
                </a:lnTo>
                <a:lnTo>
                  <a:pt x="7446" y="4391"/>
                </a:lnTo>
                <a:lnTo>
                  <a:pt x="7399" y="4315"/>
                </a:lnTo>
                <a:lnTo>
                  <a:pt x="7353" y="4241"/>
                </a:lnTo>
                <a:lnTo>
                  <a:pt x="7308" y="4169"/>
                </a:lnTo>
                <a:lnTo>
                  <a:pt x="7265" y="4102"/>
                </a:lnTo>
                <a:lnTo>
                  <a:pt x="7226" y="4041"/>
                </a:lnTo>
                <a:lnTo>
                  <a:pt x="7191" y="3990"/>
                </a:lnTo>
                <a:lnTo>
                  <a:pt x="7162" y="3946"/>
                </a:lnTo>
                <a:lnTo>
                  <a:pt x="7138" y="3914"/>
                </a:lnTo>
                <a:lnTo>
                  <a:pt x="7086" y="3844"/>
                </a:lnTo>
                <a:lnTo>
                  <a:pt x="7043" y="3784"/>
                </a:lnTo>
                <a:lnTo>
                  <a:pt x="7009" y="3734"/>
                </a:lnTo>
                <a:lnTo>
                  <a:pt x="6981" y="3693"/>
                </a:lnTo>
                <a:lnTo>
                  <a:pt x="6971" y="3675"/>
                </a:lnTo>
                <a:lnTo>
                  <a:pt x="6963" y="3659"/>
                </a:lnTo>
                <a:lnTo>
                  <a:pt x="6955" y="3644"/>
                </a:lnTo>
                <a:lnTo>
                  <a:pt x="6949" y="3631"/>
                </a:lnTo>
                <a:lnTo>
                  <a:pt x="6945" y="3619"/>
                </a:lnTo>
                <a:lnTo>
                  <a:pt x="6943" y="3608"/>
                </a:lnTo>
                <a:lnTo>
                  <a:pt x="6942" y="3599"/>
                </a:lnTo>
                <a:lnTo>
                  <a:pt x="6941" y="3591"/>
                </a:lnTo>
                <a:lnTo>
                  <a:pt x="6943" y="3582"/>
                </a:lnTo>
                <a:lnTo>
                  <a:pt x="6945" y="3574"/>
                </a:lnTo>
                <a:lnTo>
                  <a:pt x="6948" y="3566"/>
                </a:lnTo>
                <a:lnTo>
                  <a:pt x="6952" y="3560"/>
                </a:lnTo>
                <a:lnTo>
                  <a:pt x="6964" y="3545"/>
                </a:lnTo>
                <a:lnTo>
                  <a:pt x="6977" y="3531"/>
                </a:lnTo>
                <a:lnTo>
                  <a:pt x="6993" y="3515"/>
                </a:lnTo>
                <a:lnTo>
                  <a:pt x="7011" y="3494"/>
                </a:lnTo>
                <a:lnTo>
                  <a:pt x="7021" y="3483"/>
                </a:lnTo>
                <a:lnTo>
                  <a:pt x="7030" y="3470"/>
                </a:lnTo>
                <a:lnTo>
                  <a:pt x="7039" y="3455"/>
                </a:lnTo>
                <a:lnTo>
                  <a:pt x="7049" y="3440"/>
                </a:lnTo>
                <a:lnTo>
                  <a:pt x="7055" y="3428"/>
                </a:lnTo>
                <a:lnTo>
                  <a:pt x="7060" y="3415"/>
                </a:lnTo>
                <a:lnTo>
                  <a:pt x="7064" y="3400"/>
                </a:lnTo>
                <a:lnTo>
                  <a:pt x="7067" y="3385"/>
                </a:lnTo>
                <a:lnTo>
                  <a:pt x="7069" y="3367"/>
                </a:lnTo>
                <a:lnTo>
                  <a:pt x="7071" y="3350"/>
                </a:lnTo>
                <a:lnTo>
                  <a:pt x="7072" y="3330"/>
                </a:lnTo>
                <a:lnTo>
                  <a:pt x="7072" y="3310"/>
                </a:lnTo>
                <a:lnTo>
                  <a:pt x="7071" y="3267"/>
                </a:lnTo>
                <a:lnTo>
                  <a:pt x="7067" y="3222"/>
                </a:lnTo>
                <a:lnTo>
                  <a:pt x="7061" y="3175"/>
                </a:lnTo>
                <a:lnTo>
                  <a:pt x="7055" y="3126"/>
                </a:lnTo>
                <a:lnTo>
                  <a:pt x="7047" y="3077"/>
                </a:lnTo>
                <a:lnTo>
                  <a:pt x="7038" y="3029"/>
                </a:lnTo>
                <a:lnTo>
                  <a:pt x="7029" y="2982"/>
                </a:lnTo>
                <a:lnTo>
                  <a:pt x="7020" y="2936"/>
                </a:lnTo>
                <a:lnTo>
                  <a:pt x="7002" y="2855"/>
                </a:lnTo>
                <a:lnTo>
                  <a:pt x="6988" y="2790"/>
                </a:lnTo>
                <a:lnTo>
                  <a:pt x="6971" y="2714"/>
                </a:lnTo>
                <a:lnTo>
                  <a:pt x="6954" y="2637"/>
                </a:lnTo>
                <a:lnTo>
                  <a:pt x="6934" y="2562"/>
                </a:lnTo>
                <a:lnTo>
                  <a:pt x="6912" y="2486"/>
                </a:lnTo>
                <a:lnTo>
                  <a:pt x="6890" y="2412"/>
                </a:lnTo>
                <a:lnTo>
                  <a:pt x="6866" y="2338"/>
                </a:lnTo>
                <a:lnTo>
                  <a:pt x="6840" y="2265"/>
                </a:lnTo>
                <a:lnTo>
                  <a:pt x="6814" y="2193"/>
                </a:lnTo>
                <a:lnTo>
                  <a:pt x="6785" y="2122"/>
                </a:lnTo>
                <a:lnTo>
                  <a:pt x="6757" y="2053"/>
                </a:lnTo>
                <a:lnTo>
                  <a:pt x="6727" y="1984"/>
                </a:lnTo>
                <a:lnTo>
                  <a:pt x="6697" y="1917"/>
                </a:lnTo>
                <a:lnTo>
                  <a:pt x="6666" y="1852"/>
                </a:lnTo>
                <a:lnTo>
                  <a:pt x="6635" y="1788"/>
                </a:lnTo>
                <a:lnTo>
                  <a:pt x="6602" y="1725"/>
                </a:lnTo>
                <a:lnTo>
                  <a:pt x="6569" y="1665"/>
                </a:lnTo>
                <a:lnTo>
                  <a:pt x="6534" y="1603"/>
                </a:lnTo>
                <a:lnTo>
                  <a:pt x="6497" y="1542"/>
                </a:lnTo>
                <a:lnTo>
                  <a:pt x="6461" y="1481"/>
                </a:lnTo>
                <a:lnTo>
                  <a:pt x="6424" y="1422"/>
                </a:lnTo>
                <a:lnTo>
                  <a:pt x="6385" y="1365"/>
                </a:lnTo>
                <a:lnTo>
                  <a:pt x="6347" y="1308"/>
                </a:lnTo>
                <a:lnTo>
                  <a:pt x="6306" y="1251"/>
                </a:lnTo>
                <a:lnTo>
                  <a:pt x="6265" y="1196"/>
                </a:lnTo>
                <a:lnTo>
                  <a:pt x="6223" y="1143"/>
                </a:lnTo>
                <a:lnTo>
                  <a:pt x="6181" y="1090"/>
                </a:lnTo>
                <a:lnTo>
                  <a:pt x="6137" y="1039"/>
                </a:lnTo>
                <a:lnTo>
                  <a:pt x="6092" y="989"/>
                </a:lnTo>
                <a:lnTo>
                  <a:pt x="6045" y="939"/>
                </a:lnTo>
                <a:lnTo>
                  <a:pt x="5998" y="891"/>
                </a:lnTo>
                <a:lnTo>
                  <a:pt x="5949" y="843"/>
                </a:lnTo>
                <a:lnTo>
                  <a:pt x="5899" y="797"/>
                </a:lnTo>
                <a:lnTo>
                  <a:pt x="5848" y="753"/>
                </a:lnTo>
                <a:lnTo>
                  <a:pt x="5796" y="709"/>
                </a:lnTo>
                <a:lnTo>
                  <a:pt x="5742" y="666"/>
                </a:lnTo>
                <a:lnTo>
                  <a:pt x="5687" y="626"/>
                </a:lnTo>
                <a:lnTo>
                  <a:pt x="5630" y="585"/>
                </a:lnTo>
                <a:lnTo>
                  <a:pt x="5571" y="547"/>
                </a:lnTo>
                <a:lnTo>
                  <a:pt x="5512" y="509"/>
                </a:lnTo>
                <a:lnTo>
                  <a:pt x="5450" y="472"/>
                </a:lnTo>
                <a:lnTo>
                  <a:pt x="5388" y="437"/>
                </a:lnTo>
                <a:lnTo>
                  <a:pt x="5323" y="402"/>
                </a:lnTo>
                <a:lnTo>
                  <a:pt x="5257" y="370"/>
                </a:lnTo>
                <a:lnTo>
                  <a:pt x="5189" y="338"/>
                </a:lnTo>
                <a:lnTo>
                  <a:pt x="5118" y="307"/>
                </a:lnTo>
                <a:lnTo>
                  <a:pt x="5047" y="277"/>
                </a:lnTo>
                <a:lnTo>
                  <a:pt x="4974" y="250"/>
                </a:lnTo>
                <a:lnTo>
                  <a:pt x="4898" y="222"/>
                </a:lnTo>
                <a:lnTo>
                  <a:pt x="4822" y="197"/>
                </a:lnTo>
                <a:lnTo>
                  <a:pt x="4744" y="174"/>
                </a:lnTo>
                <a:lnTo>
                  <a:pt x="4665" y="152"/>
                </a:lnTo>
                <a:lnTo>
                  <a:pt x="4585" y="131"/>
                </a:lnTo>
                <a:lnTo>
                  <a:pt x="4505" y="111"/>
                </a:lnTo>
                <a:lnTo>
                  <a:pt x="4422" y="93"/>
                </a:lnTo>
                <a:lnTo>
                  <a:pt x="4339" y="78"/>
                </a:lnTo>
                <a:lnTo>
                  <a:pt x="4255" y="63"/>
                </a:lnTo>
                <a:lnTo>
                  <a:pt x="4170" y="49"/>
                </a:lnTo>
                <a:lnTo>
                  <a:pt x="4084" y="38"/>
                </a:lnTo>
                <a:lnTo>
                  <a:pt x="3999" y="29"/>
                </a:lnTo>
                <a:lnTo>
                  <a:pt x="3912" y="20"/>
                </a:lnTo>
                <a:lnTo>
                  <a:pt x="3825" y="13"/>
                </a:lnTo>
                <a:lnTo>
                  <a:pt x="3738" y="8"/>
                </a:lnTo>
                <a:lnTo>
                  <a:pt x="3650" y="3"/>
                </a:lnTo>
                <a:lnTo>
                  <a:pt x="3562" y="1"/>
                </a:lnTo>
                <a:lnTo>
                  <a:pt x="3475" y="0"/>
                </a:lnTo>
                <a:lnTo>
                  <a:pt x="3387" y="1"/>
                </a:lnTo>
                <a:lnTo>
                  <a:pt x="3299" y="3"/>
                </a:lnTo>
                <a:lnTo>
                  <a:pt x="3211" y="7"/>
                </a:lnTo>
                <a:lnTo>
                  <a:pt x="3124" y="12"/>
                </a:lnTo>
                <a:lnTo>
                  <a:pt x="3036" y="19"/>
                </a:lnTo>
                <a:lnTo>
                  <a:pt x="2950" y="27"/>
                </a:lnTo>
                <a:lnTo>
                  <a:pt x="2864" y="37"/>
                </a:lnTo>
                <a:lnTo>
                  <a:pt x="2778" y="48"/>
                </a:lnTo>
                <a:lnTo>
                  <a:pt x="2693" y="62"/>
                </a:lnTo>
                <a:lnTo>
                  <a:pt x="2609" y="76"/>
                </a:lnTo>
                <a:lnTo>
                  <a:pt x="2525" y="92"/>
                </a:lnTo>
                <a:lnTo>
                  <a:pt x="2443" y="110"/>
                </a:lnTo>
                <a:lnTo>
                  <a:pt x="2361" y="130"/>
                </a:lnTo>
                <a:lnTo>
                  <a:pt x="2280" y="151"/>
                </a:lnTo>
                <a:lnTo>
                  <a:pt x="2201" y="173"/>
                </a:lnTo>
                <a:lnTo>
                  <a:pt x="2121" y="197"/>
                </a:lnTo>
                <a:lnTo>
                  <a:pt x="2043" y="222"/>
                </a:lnTo>
                <a:lnTo>
                  <a:pt x="1967" y="249"/>
                </a:lnTo>
                <a:lnTo>
                  <a:pt x="1893" y="277"/>
                </a:lnTo>
                <a:lnTo>
                  <a:pt x="1821" y="306"/>
                </a:lnTo>
                <a:lnTo>
                  <a:pt x="1751" y="335"/>
                </a:lnTo>
                <a:lnTo>
                  <a:pt x="1682" y="366"/>
                </a:lnTo>
                <a:lnTo>
                  <a:pt x="1614" y="399"/>
                </a:lnTo>
                <a:lnTo>
                  <a:pt x="1550" y="432"/>
                </a:lnTo>
                <a:lnTo>
                  <a:pt x="1486" y="466"/>
                </a:lnTo>
                <a:lnTo>
                  <a:pt x="1423" y="503"/>
                </a:lnTo>
                <a:lnTo>
                  <a:pt x="1363" y="539"/>
                </a:lnTo>
                <a:lnTo>
                  <a:pt x="1303" y="576"/>
                </a:lnTo>
                <a:lnTo>
                  <a:pt x="1246" y="616"/>
                </a:lnTo>
                <a:lnTo>
                  <a:pt x="1190" y="655"/>
                </a:lnTo>
                <a:lnTo>
                  <a:pt x="1135" y="697"/>
                </a:lnTo>
                <a:lnTo>
                  <a:pt x="1081" y="739"/>
                </a:lnTo>
                <a:lnTo>
                  <a:pt x="1029" y="783"/>
                </a:lnTo>
                <a:lnTo>
                  <a:pt x="979" y="827"/>
                </a:lnTo>
                <a:lnTo>
                  <a:pt x="929" y="873"/>
                </a:lnTo>
                <a:lnTo>
                  <a:pt x="881" y="920"/>
                </a:lnTo>
                <a:lnTo>
                  <a:pt x="835" y="968"/>
                </a:lnTo>
                <a:lnTo>
                  <a:pt x="789" y="1017"/>
                </a:lnTo>
                <a:lnTo>
                  <a:pt x="743" y="1068"/>
                </a:lnTo>
                <a:lnTo>
                  <a:pt x="701" y="1118"/>
                </a:lnTo>
                <a:lnTo>
                  <a:pt x="658" y="1171"/>
                </a:lnTo>
                <a:lnTo>
                  <a:pt x="617" y="1225"/>
                </a:lnTo>
                <a:lnTo>
                  <a:pt x="576" y="1279"/>
                </a:lnTo>
                <a:lnTo>
                  <a:pt x="537" y="1335"/>
                </a:lnTo>
                <a:lnTo>
                  <a:pt x="498" y="1392"/>
                </a:lnTo>
                <a:lnTo>
                  <a:pt x="461" y="1451"/>
                </a:lnTo>
                <a:lnTo>
                  <a:pt x="425" y="1509"/>
                </a:lnTo>
                <a:lnTo>
                  <a:pt x="387" y="1573"/>
                </a:lnTo>
                <a:lnTo>
                  <a:pt x="351" y="1639"/>
                </a:lnTo>
                <a:lnTo>
                  <a:pt x="317" y="1707"/>
                </a:lnTo>
                <a:lnTo>
                  <a:pt x="284" y="1776"/>
                </a:lnTo>
                <a:lnTo>
                  <a:pt x="253" y="1848"/>
                </a:lnTo>
                <a:lnTo>
                  <a:pt x="223" y="1920"/>
                </a:lnTo>
                <a:lnTo>
                  <a:pt x="196" y="1995"/>
                </a:lnTo>
                <a:lnTo>
                  <a:pt x="169" y="2071"/>
                </a:lnTo>
                <a:lnTo>
                  <a:pt x="145" y="2148"/>
                </a:lnTo>
                <a:lnTo>
                  <a:pt x="123" y="2227"/>
                </a:lnTo>
                <a:lnTo>
                  <a:pt x="102" y="2306"/>
                </a:lnTo>
                <a:lnTo>
                  <a:pt x="82" y="2386"/>
                </a:lnTo>
                <a:lnTo>
                  <a:pt x="66" y="2469"/>
                </a:lnTo>
                <a:lnTo>
                  <a:pt x="51" y="2550"/>
                </a:lnTo>
                <a:lnTo>
                  <a:pt x="37" y="2634"/>
                </a:lnTo>
                <a:lnTo>
                  <a:pt x="25" y="2717"/>
                </a:lnTo>
                <a:lnTo>
                  <a:pt x="16" y="2802"/>
                </a:lnTo>
                <a:lnTo>
                  <a:pt x="9" y="2887"/>
                </a:lnTo>
                <a:lnTo>
                  <a:pt x="4" y="2971"/>
                </a:lnTo>
                <a:lnTo>
                  <a:pt x="1" y="3057"/>
                </a:lnTo>
                <a:lnTo>
                  <a:pt x="0" y="3142"/>
                </a:lnTo>
                <a:lnTo>
                  <a:pt x="1" y="3228"/>
                </a:lnTo>
                <a:lnTo>
                  <a:pt x="4" y="3313"/>
                </a:lnTo>
                <a:lnTo>
                  <a:pt x="11" y="3398"/>
                </a:lnTo>
                <a:lnTo>
                  <a:pt x="19" y="3483"/>
                </a:lnTo>
                <a:lnTo>
                  <a:pt x="29" y="3567"/>
                </a:lnTo>
                <a:lnTo>
                  <a:pt x="42" y="3652"/>
                </a:lnTo>
                <a:lnTo>
                  <a:pt x="56" y="3736"/>
                </a:lnTo>
                <a:lnTo>
                  <a:pt x="74" y="3818"/>
                </a:lnTo>
                <a:lnTo>
                  <a:pt x="93" y="3900"/>
                </a:lnTo>
                <a:lnTo>
                  <a:pt x="117" y="3981"/>
                </a:lnTo>
                <a:lnTo>
                  <a:pt x="142" y="4061"/>
                </a:lnTo>
                <a:lnTo>
                  <a:pt x="177" y="4164"/>
                </a:lnTo>
                <a:lnTo>
                  <a:pt x="213" y="4261"/>
                </a:lnTo>
                <a:lnTo>
                  <a:pt x="252" y="4354"/>
                </a:lnTo>
                <a:lnTo>
                  <a:pt x="290" y="4442"/>
                </a:lnTo>
                <a:lnTo>
                  <a:pt x="330" y="4524"/>
                </a:lnTo>
                <a:lnTo>
                  <a:pt x="371" y="4603"/>
                </a:lnTo>
                <a:lnTo>
                  <a:pt x="412" y="4678"/>
                </a:lnTo>
                <a:lnTo>
                  <a:pt x="454" y="4750"/>
                </a:lnTo>
                <a:lnTo>
                  <a:pt x="496" y="4818"/>
                </a:lnTo>
                <a:lnTo>
                  <a:pt x="539" y="4882"/>
                </a:lnTo>
                <a:lnTo>
                  <a:pt x="582" y="4943"/>
                </a:lnTo>
                <a:lnTo>
                  <a:pt x="625" y="5003"/>
                </a:lnTo>
                <a:lnTo>
                  <a:pt x="668" y="5059"/>
                </a:lnTo>
                <a:lnTo>
                  <a:pt x="710" y="5113"/>
                </a:lnTo>
                <a:lnTo>
                  <a:pt x="752" y="5164"/>
                </a:lnTo>
                <a:lnTo>
                  <a:pt x="795" y="5215"/>
                </a:lnTo>
                <a:lnTo>
                  <a:pt x="878" y="5312"/>
                </a:lnTo>
                <a:lnTo>
                  <a:pt x="957" y="5404"/>
                </a:lnTo>
                <a:lnTo>
                  <a:pt x="995" y="5449"/>
                </a:lnTo>
                <a:lnTo>
                  <a:pt x="1034" y="5494"/>
                </a:lnTo>
                <a:lnTo>
                  <a:pt x="1070" y="5539"/>
                </a:lnTo>
                <a:lnTo>
                  <a:pt x="1104" y="5585"/>
                </a:lnTo>
                <a:lnTo>
                  <a:pt x="1138" y="5632"/>
                </a:lnTo>
                <a:lnTo>
                  <a:pt x="1170" y="5678"/>
                </a:lnTo>
                <a:lnTo>
                  <a:pt x="1201" y="5726"/>
                </a:lnTo>
                <a:lnTo>
                  <a:pt x="1230" y="5776"/>
                </a:lnTo>
                <a:lnTo>
                  <a:pt x="1256" y="5826"/>
                </a:lnTo>
                <a:lnTo>
                  <a:pt x="1280" y="5878"/>
                </a:lnTo>
                <a:lnTo>
                  <a:pt x="1303" y="5933"/>
                </a:lnTo>
                <a:lnTo>
                  <a:pt x="1323" y="5990"/>
                </a:lnTo>
                <a:lnTo>
                  <a:pt x="1344" y="6056"/>
                </a:lnTo>
                <a:lnTo>
                  <a:pt x="1364" y="6124"/>
                </a:lnTo>
                <a:lnTo>
                  <a:pt x="1381" y="6193"/>
                </a:lnTo>
                <a:lnTo>
                  <a:pt x="1397" y="6263"/>
                </a:lnTo>
                <a:lnTo>
                  <a:pt x="1411" y="6333"/>
                </a:lnTo>
                <a:lnTo>
                  <a:pt x="1424" y="6404"/>
                </a:lnTo>
                <a:lnTo>
                  <a:pt x="1434" y="6476"/>
                </a:lnTo>
                <a:lnTo>
                  <a:pt x="1444" y="6549"/>
                </a:lnTo>
                <a:lnTo>
                  <a:pt x="1451" y="6621"/>
                </a:lnTo>
                <a:lnTo>
                  <a:pt x="1457" y="6695"/>
                </a:lnTo>
                <a:lnTo>
                  <a:pt x="1460" y="6769"/>
                </a:lnTo>
                <a:lnTo>
                  <a:pt x="1464" y="6844"/>
                </a:lnTo>
                <a:lnTo>
                  <a:pt x="1464" y="6918"/>
                </a:lnTo>
                <a:lnTo>
                  <a:pt x="1464" y="6993"/>
                </a:lnTo>
                <a:lnTo>
                  <a:pt x="1460" y="7068"/>
                </a:lnTo>
                <a:lnTo>
                  <a:pt x="1457" y="7143"/>
                </a:lnTo>
                <a:lnTo>
                  <a:pt x="1451" y="7217"/>
                </a:lnTo>
                <a:lnTo>
                  <a:pt x="1444" y="7292"/>
                </a:lnTo>
                <a:lnTo>
                  <a:pt x="1435" y="7366"/>
                </a:lnTo>
                <a:lnTo>
                  <a:pt x="1424" y="7441"/>
                </a:lnTo>
                <a:lnTo>
                  <a:pt x="1412" y="7514"/>
                </a:lnTo>
                <a:lnTo>
                  <a:pt x="1398" y="7588"/>
                </a:lnTo>
                <a:lnTo>
                  <a:pt x="1382" y="7661"/>
                </a:lnTo>
                <a:lnTo>
                  <a:pt x="1366" y="7733"/>
                </a:lnTo>
                <a:lnTo>
                  <a:pt x="1347" y="7806"/>
                </a:lnTo>
                <a:lnTo>
                  <a:pt x="1327" y="7876"/>
                </a:lnTo>
                <a:lnTo>
                  <a:pt x="1305" y="7948"/>
                </a:lnTo>
                <a:lnTo>
                  <a:pt x="1282" y="8017"/>
                </a:lnTo>
                <a:lnTo>
                  <a:pt x="1258" y="8085"/>
                </a:lnTo>
                <a:lnTo>
                  <a:pt x="1232" y="8153"/>
                </a:lnTo>
                <a:lnTo>
                  <a:pt x="1204" y="8219"/>
                </a:lnTo>
                <a:lnTo>
                  <a:pt x="1175" y="8285"/>
                </a:lnTo>
                <a:lnTo>
                  <a:pt x="1159" y="8315"/>
                </a:lnTo>
                <a:lnTo>
                  <a:pt x="1144" y="8346"/>
                </a:lnTo>
                <a:lnTo>
                  <a:pt x="1126" y="8377"/>
                </a:lnTo>
                <a:lnTo>
                  <a:pt x="1110" y="8407"/>
                </a:lnTo>
                <a:lnTo>
                  <a:pt x="1094" y="8438"/>
                </a:lnTo>
                <a:lnTo>
                  <a:pt x="1080" y="8469"/>
                </a:lnTo>
                <a:lnTo>
                  <a:pt x="1074" y="8483"/>
                </a:lnTo>
                <a:lnTo>
                  <a:pt x="1069" y="8498"/>
                </a:lnTo>
                <a:lnTo>
                  <a:pt x="1065" y="8513"/>
                </a:lnTo>
                <a:lnTo>
                  <a:pt x="1061" y="8527"/>
                </a:lnTo>
                <a:lnTo>
                  <a:pt x="5156" y="8526"/>
                </a:lnTo>
                <a:lnTo>
                  <a:pt x="5169" y="8499"/>
                </a:lnTo>
                <a:lnTo>
                  <a:pt x="5180" y="8469"/>
                </a:lnTo>
                <a:lnTo>
                  <a:pt x="5190" y="8437"/>
                </a:lnTo>
                <a:lnTo>
                  <a:pt x="5199" y="8403"/>
                </a:lnTo>
                <a:lnTo>
                  <a:pt x="5206" y="8367"/>
                </a:lnTo>
                <a:lnTo>
                  <a:pt x="5213" y="8329"/>
                </a:lnTo>
                <a:lnTo>
                  <a:pt x="5218" y="8291"/>
                </a:lnTo>
                <a:lnTo>
                  <a:pt x="5224" y="8251"/>
                </a:lnTo>
                <a:lnTo>
                  <a:pt x="5232" y="8168"/>
                </a:lnTo>
                <a:lnTo>
                  <a:pt x="5238" y="8083"/>
                </a:lnTo>
                <a:lnTo>
                  <a:pt x="5245" y="7997"/>
                </a:lnTo>
                <a:lnTo>
                  <a:pt x="5251" y="7912"/>
                </a:lnTo>
                <a:lnTo>
                  <a:pt x="5255" y="7871"/>
                </a:lnTo>
                <a:lnTo>
                  <a:pt x="5259" y="7829"/>
                </a:lnTo>
                <a:lnTo>
                  <a:pt x="5263" y="7789"/>
                </a:lnTo>
                <a:lnTo>
                  <a:pt x="5269" y="7750"/>
                </a:lnTo>
                <a:lnTo>
                  <a:pt x="5276" y="7712"/>
                </a:lnTo>
                <a:lnTo>
                  <a:pt x="5283" y="7676"/>
                </a:lnTo>
                <a:lnTo>
                  <a:pt x="5291" y="7642"/>
                </a:lnTo>
                <a:lnTo>
                  <a:pt x="5301" y="7609"/>
                </a:lnTo>
                <a:lnTo>
                  <a:pt x="5312" y="7578"/>
                </a:lnTo>
                <a:lnTo>
                  <a:pt x="5324" y="7550"/>
                </a:lnTo>
                <a:lnTo>
                  <a:pt x="5337" y="7524"/>
                </a:lnTo>
                <a:lnTo>
                  <a:pt x="5352" y="7501"/>
                </a:lnTo>
                <a:lnTo>
                  <a:pt x="5370" y="7480"/>
                </a:lnTo>
                <a:lnTo>
                  <a:pt x="5389" y="7464"/>
                </a:lnTo>
                <a:lnTo>
                  <a:pt x="5411" y="7449"/>
                </a:lnTo>
                <a:lnTo>
                  <a:pt x="5434" y="7438"/>
                </a:lnTo>
                <a:lnTo>
                  <a:pt x="5457" y="7432"/>
                </a:lnTo>
                <a:lnTo>
                  <a:pt x="5482" y="7426"/>
                </a:lnTo>
                <a:lnTo>
                  <a:pt x="5510" y="7422"/>
                </a:lnTo>
                <a:lnTo>
                  <a:pt x="5539" y="7420"/>
                </a:lnTo>
                <a:lnTo>
                  <a:pt x="5570" y="7419"/>
                </a:lnTo>
                <a:lnTo>
                  <a:pt x="5602" y="7419"/>
                </a:lnTo>
                <a:lnTo>
                  <a:pt x="5636" y="7420"/>
                </a:lnTo>
                <a:lnTo>
                  <a:pt x="5671" y="7423"/>
                </a:lnTo>
                <a:lnTo>
                  <a:pt x="5708" y="7426"/>
                </a:lnTo>
                <a:lnTo>
                  <a:pt x="5745" y="7430"/>
                </a:lnTo>
                <a:lnTo>
                  <a:pt x="5784" y="7435"/>
                </a:lnTo>
                <a:lnTo>
                  <a:pt x="5823" y="7441"/>
                </a:lnTo>
                <a:lnTo>
                  <a:pt x="5905" y="7453"/>
                </a:lnTo>
                <a:lnTo>
                  <a:pt x="5988" y="7466"/>
                </a:lnTo>
                <a:lnTo>
                  <a:pt x="6074" y="7479"/>
                </a:lnTo>
                <a:lnTo>
                  <a:pt x="6160" y="7491"/>
                </a:lnTo>
                <a:lnTo>
                  <a:pt x="6204" y="7497"/>
                </a:lnTo>
                <a:lnTo>
                  <a:pt x="6247" y="7502"/>
                </a:lnTo>
                <a:lnTo>
                  <a:pt x="6289" y="7507"/>
                </a:lnTo>
                <a:lnTo>
                  <a:pt x="6332" y="7510"/>
                </a:lnTo>
                <a:lnTo>
                  <a:pt x="6374" y="7513"/>
                </a:lnTo>
                <a:lnTo>
                  <a:pt x="6416" y="7514"/>
                </a:lnTo>
                <a:lnTo>
                  <a:pt x="6457" y="7515"/>
                </a:lnTo>
                <a:lnTo>
                  <a:pt x="6497" y="7515"/>
                </a:lnTo>
                <a:lnTo>
                  <a:pt x="6537" y="7513"/>
                </a:lnTo>
                <a:lnTo>
                  <a:pt x="6575" y="7510"/>
                </a:lnTo>
                <a:lnTo>
                  <a:pt x="6613" y="7506"/>
                </a:lnTo>
                <a:lnTo>
                  <a:pt x="6649" y="7499"/>
                </a:lnTo>
                <a:lnTo>
                  <a:pt x="6689" y="7490"/>
                </a:lnTo>
                <a:lnTo>
                  <a:pt x="6726" y="7480"/>
                </a:lnTo>
                <a:lnTo>
                  <a:pt x="6761" y="7468"/>
                </a:lnTo>
                <a:lnTo>
                  <a:pt x="6795" y="7455"/>
                </a:lnTo>
                <a:lnTo>
                  <a:pt x="6827" y="7441"/>
                </a:lnTo>
                <a:lnTo>
                  <a:pt x="6857" y="7425"/>
                </a:lnTo>
                <a:lnTo>
                  <a:pt x="6886" y="7409"/>
                </a:lnTo>
                <a:lnTo>
                  <a:pt x="6912" y="7391"/>
                </a:lnTo>
                <a:lnTo>
                  <a:pt x="6936" y="7371"/>
                </a:lnTo>
                <a:lnTo>
                  <a:pt x="6959" y="7352"/>
                </a:lnTo>
                <a:lnTo>
                  <a:pt x="6980" y="7330"/>
                </a:lnTo>
                <a:lnTo>
                  <a:pt x="6999" y="7307"/>
                </a:lnTo>
                <a:lnTo>
                  <a:pt x="7016" y="7282"/>
                </a:lnTo>
                <a:lnTo>
                  <a:pt x="7032" y="7258"/>
                </a:lnTo>
                <a:lnTo>
                  <a:pt x="7046" y="7232"/>
                </a:lnTo>
                <a:lnTo>
                  <a:pt x="7058" y="7204"/>
                </a:lnTo>
                <a:lnTo>
                  <a:pt x="7069" y="7177"/>
                </a:lnTo>
                <a:lnTo>
                  <a:pt x="7078" y="7147"/>
                </a:lnTo>
                <a:lnTo>
                  <a:pt x="7086" y="7117"/>
                </a:lnTo>
                <a:lnTo>
                  <a:pt x="7091" y="7085"/>
                </a:lnTo>
                <a:lnTo>
                  <a:pt x="7094" y="7054"/>
                </a:lnTo>
                <a:lnTo>
                  <a:pt x="7097" y="7021"/>
                </a:lnTo>
                <a:lnTo>
                  <a:pt x="7098" y="6986"/>
                </a:lnTo>
                <a:lnTo>
                  <a:pt x="7097" y="6951"/>
                </a:lnTo>
                <a:lnTo>
                  <a:pt x="7094" y="6916"/>
                </a:lnTo>
                <a:lnTo>
                  <a:pt x="7090" y="6880"/>
                </a:lnTo>
                <a:lnTo>
                  <a:pt x="7085" y="6842"/>
                </a:lnTo>
                <a:lnTo>
                  <a:pt x="7077" y="6804"/>
                </a:lnTo>
                <a:lnTo>
                  <a:pt x="7068" y="6765"/>
                </a:lnTo>
                <a:lnTo>
                  <a:pt x="7057" y="6726"/>
                </a:lnTo>
                <a:lnTo>
                  <a:pt x="7045" y="6685"/>
                </a:lnTo>
                <a:lnTo>
                  <a:pt x="7032" y="6644"/>
                </a:lnTo>
                <a:lnTo>
                  <a:pt x="6996" y="6546"/>
                </a:lnTo>
                <a:lnTo>
                  <a:pt x="6968" y="6476"/>
                </a:lnTo>
                <a:lnTo>
                  <a:pt x="6959" y="6449"/>
                </a:lnTo>
                <a:lnTo>
                  <a:pt x="6953" y="6427"/>
                </a:lnTo>
                <a:lnTo>
                  <a:pt x="6950" y="6417"/>
                </a:lnTo>
                <a:lnTo>
                  <a:pt x="6950" y="6408"/>
                </a:lnTo>
                <a:lnTo>
                  <a:pt x="6950" y="6399"/>
                </a:lnTo>
                <a:lnTo>
                  <a:pt x="6950" y="6392"/>
                </a:lnTo>
                <a:lnTo>
                  <a:pt x="6953" y="6384"/>
                </a:lnTo>
                <a:lnTo>
                  <a:pt x="6956" y="6376"/>
                </a:lnTo>
                <a:lnTo>
                  <a:pt x="6959" y="6368"/>
                </a:lnTo>
                <a:lnTo>
                  <a:pt x="6965" y="6362"/>
                </a:lnTo>
                <a:lnTo>
                  <a:pt x="6971" y="6354"/>
                </a:lnTo>
                <a:lnTo>
                  <a:pt x="6979" y="6346"/>
                </a:lnTo>
                <a:lnTo>
                  <a:pt x="6988" y="6339"/>
                </a:lnTo>
                <a:lnTo>
                  <a:pt x="6998" y="6331"/>
                </a:lnTo>
                <a:lnTo>
                  <a:pt x="7050" y="6291"/>
                </a:lnTo>
                <a:lnTo>
                  <a:pt x="7126" y="6235"/>
                </a:lnTo>
                <a:lnTo>
                  <a:pt x="7148" y="6218"/>
                </a:lnTo>
                <a:lnTo>
                  <a:pt x="7166" y="6201"/>
                </a:lnTo>
                <a:lnTo>
                  <a:pt x="7181" y="6185"/>
                </a:lnTo>
                <a:lnTo>
                  <a:pt x="7192" y="6168"/>
                </a:lnTo>
                <a:lnTo>
                  <a:pt x="7201" y="6153"/>
                </a:lnTo>
                <a:lnTo>
                  <a:pt x="7207" y="6138"/>
                </a:lnTo>
                <a:lnTo>
                  <a:pt x="7210" y="6123"/>
                </a:lnTo>
                <a:lnTo>
                  <a:pt x="7211" y="6109"/>
                </a:lnTo>
                <a:lnTo>
                  <a:pt x="7209" y="6096"/>
                </a:lnTo>
                <a:lnTo>
                  <a:pt x="7206" y="6083"/>
                </a:lnTo>
                <a:lnTo>
                  <a:pt x="7200" y="6069"/>
                </a:lnTo>
                <a:lnTo>
                  <a:pt x="7192" y="6057"/>
                </a:lnTo>
                <a:lnTo>
                  <a:pt x="7184" y="6045"/>
                </a:lnTo>
                <a:lnTo>
                  <a:pt x="7173" y="6034"/>
                </a:lnTo>
                <a:lnTo>
                  <a:pt x="7162" y="6023"/>
                </a:lnTo>
                <a:lnTo>
                  <a:pt x="7149" y="6013"/>
                </a:lnTo>
                <a:lnTo>
                  <a:pt x="7135" y="6002"/>
                </a:lnTo>
                <a:lnTo>
                  <a:pt x="7122" y="5993"/>
                </a:lnTo>
                <a:lnTo>
                  <a:pt x="7108" y="5985"/>
                </a:lnTo>
                <a:lnTo>
                  <a:pt x="7092" y="5976"/>
                </a:lnTo>
                <a:lnTo>
                  <a:pt x="7063" y="5960"/>
                </a:lnTo>
                <a:lnTo>
                  <a:pt x="7034" y="5946"/>
                </a:lnTo>
                <a:lnTo>
                  <a:pt x="6985" y="5925"/>
                </a:lnTo>
                <a:lnTo>
                  <a:pt x="6957" y="5912"/>
                </a:lnTo>
                <a:lnTo>
                  <a:pt x="7010" y="5903"/>
                </a:lnTo>
                <a:lnTo>
                  <a:pt x="7056" y="5894"/>
                </a:lnTo>
                <a:lnTo>
                  <a:pt x="7077" y="5891"/>
                </a:lnTo>
                <a:lnTo>
                  <a:pt x="7097" y="5886"/>
                </a:lnTo>
                <a:lnTo>
                  <a:pt x="7115" y="5881"/>
                </a:lnTo>
                <a:lnTo>
                  <a:pt x="7133" y="5876"/>
                </a:lnTo>
                <a:lnTo>
                  <a:pt x="7149" y="5869"/>
                </a:lnTo>
                <a:lnTo>
                  <a:pt x="7166" y="5861"/>
                </a:lnTo>
                <a:lnTo>
                  <a:pt x="7181" y="5854"/>
                </a:lnTo>
                <a:lnTo>
                  <a:pt x="7198" y="5845"/>
                </a:lnTo>
                <a:lnTo>
                  <a:pt x="7213" y="5834"/>
                </a:lnTo>
                <a:lnTo>
                  <a:pt x="7229" y="5822"/>
                </a:lnTo>
                <a:lnTo>
                  <a:pt x="7245" y="5809"/>
                </a:lnTo>
                <a:lnTo>
                  <a:pt x="7262" y="579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339FEE82-B95D-C547-AD43-94C5F64C56CF}"/>
              </a:ext>
            </a:extLst>
          </p:cNvPr>
          <p:cNvSpPr>
            <a:spLocks/>
          </p:cNvSpPr>
          <p:nvPr/>
        </p:nvSpPr>
        <p:spPr bwMode="auto">
          <a:xfrm>
            <a:off x="1683784" y="2507907"/>
            <a:ext cx="3049913" cy="2626868"/>
          </a:xfrm>
          <a:custGeom>
            <a:avLst/>
            <a:gdLst>
              <a:gd name="T0" fmla="*/ 662 w 5510"/>
              <a:gd name="T1" fmla="*/ 3833 h 4742"/>
              <a:gd name="T2" fmla="*/ 870 w 5510"/>
              <a:gd name="T3" fmla="*/ 3840 h 4742"/>
              <a:gd name="T4" fmla="*/ 1119 w 5510"/>
              <a:gd name="T5" fmla="*/ 4013 h 4742"/>
              <a:gd name="T6" fmla="*/ 1267 w 5510"/>
              <a:gd name="T7" fmla="*/ 4298 h 4742"/>
              <a:gd name="T8" fmla="*/ 1565 w 5510"/>
              <a:gd name="T9" fmla="*/ 4466 h 4742"/>
              <a:gd name="T10" fmla="*/ 1893 w 5510"/>
              <a:gd name="T11" fmla="*/ 4399 h 4742"/>
              <a:gd name="T12" fmla="*/ 2287 w 5510"/>
              <a:gd name="T13" fmla="*/ 4742 h 4742"/>
              <a:gd name="T14" fmla="*/ 2786 w 5510"/>
              <a:gd name="T15" fmla="*/ 4013 h 4742"/>
              <a:gd name="T16" fmla="*/ 3065 w 5510"/>
              <a:gd name="T17" fmla="*/ 3637 h 4742"/>
              <a:gd name="T18" fmla="*/ 3395 w 5510"/>
              <a:gd name="T19" fmla="*/ 3543 h 4742"/>
              <a:gd name="T20" fmla="*/ 3770 w 5510"/>
              <a:gd name="T21" fmla="*/ 3413 h 4742"/>
              <a:gd name="T22" fmla="*/ 3989 w 5510"/>
              <a:gd name="T23" fmla="*/ 3198 h 4742"/>
              <a:gd name="T24" fmla="*/ 4013 w 5510"/>
              <a:gd name="T25" fmla="*/ 3020 h 4742"/>
              <a:gd name="T26" fmla="*/ 4104 w 5510"/>
              <a:gd name="T27" fmla="*/ 2804 h 4742"/>
              <a:gd name="T28" fmla="*/ 4590 w 5510"/>
              <a:gd name="T29" fmla="*/ 2746 h 4742"/>
              <a:gd name="T30" fmla="*/ 4981 w 5510"/>
              <a:gd name="T31" fmla="*/ 2640 h 4742"/>
              <a:gd name="T32" fmla="*/ 5126 w 5510"/>
              <a:gd name="T33" fmla="*/ 2516 h 4742"/>
              <a:gd name="T34" fmla="*/ 5170 w 5510"/>
              <a:gd name="T35" fmla="*/ 2316 h 4742"/>
              <a:gd name="T36" fmla="*/ 5333 w 5510"/>
              <a:gd name="T37" fmla="*/ 2183 h 4742"/>
              <a:gd name="T38" fmla="*/ 5476 w 5510"/>
              <a:gd name="T39" fmla="*/ 2005 h 4742"/>
              <a:gd name="T40" fmla="*/ 5506 w 5510"/>
              <a:gd name="T41" fmla="*/ 1742 h 4742"/>
              <a:gd name="T42" fmla="*/ 5437 w 5510"/>
              <a:gd name="T43" fmla="*/ 1464 h 4742"/>
              <a:gd name="T44" fmla="*/ 5320 w 5510"/>
              <a:gd name="T45" fmla="*/ 1270 h 4742"/>
              <a:gd name="T46" fmla="*/ 5073 w 5510"/>
              <a:gd name="T47" fmla="*/ 1064 h 4742"/>
              <a:gd name="T48" fmla="*/ 5026 w 5510"/>
              <a:gd name="T49" fmla="*/ 869 h 4742"/>
              <a:gd name="T50" fmla="*/ 4903 w 5510"/>
              <a:gd name="T51" fmla="*/ 749 h 4742"/>
              <a:gd name="T52" fmla="*/ 4691 w 5510"/>
              <a:gd name="T53" fmla="*/ 684 h 4742"/>
              <a:gd name="T54" fmla="*/ 4498 w 5510"/>
              <a:gd name="T55" fmla="*/ 475 h 4742"/>
              <a:gd name="T56" fmla="*/ 4215 w 5510"/>
              <a:gd name="T57" fmla="*/ 326 h 4742"/>
              <a:gd name="T58" fmla="*/ 3896 w 5510"/>
              <a:gd name="T59" fmla="*/ 326 h 4742"/>
              <a:gd name="T60" fmla="*/ 3731 w 5510"/>
              <a:gd name="T61" fmla="*/ 215 h 4742"/>
              <a:gd name="T62" fmla="*/ 3571 w 5510"/>
              <a:gd name="T63" fmla="*/ 109 h 4742"/>
              <a:gd name="T64" fmla="*/ 3358 w 5510"/>
              <a:gd name="T65" fmla="*/ 64 h 4742"/>
              <a:gd name="T66" fmla="*/ 3096 w 5510"/>
              <a:gd name="T67" fmla="*/ 120 h 4742"/>
              <a:gd name="T68" fmla="*/ 2975 w 5510"/>
              <a:gd name="T69" fmla="*/ 103 h 4742"/>
              <a:gd name="T70" fmla="*/ 2784 w 5510"/>
              <a:gd name="T71" fmla="*/ 25 h 4742"/>
              <a:gd name="T72" fmla="*/ 2568 w 5510"/>
              <a:gd name="T73" fmla="*/ 0 h 4742"/>
              <a:gd name="T74" fmla="*/ 2362 w 5510"/>
              <a:gd name="T75" fmla="*/ 37 h 4742"/>
              <a:gd name="T76" fmla="*/ 2189 w 5510"/>
              <a:gd name="T77" fmla="*/ 136 h 4742"/>
              <a:gd name="T78" fmla="*/ 1963 w 5510"/>
              <a:gd name="T79" fmla="*/ 106 h 4742"/>
              <a:gd name="T80" fmla="*/ 1767 w 5510"/>
              <a:gd name="T81" fmla="*/ 150 h 4742"/>
              <a:gd name="T82" fmla="*/ 1627 w 5510"/>
              <a:gd name="T83" fmla="*/ 260 h 4742"/>
              <a:gd name="T84" fmla="*/ 1457 w 5510"/>
              <a:gd name="T85" fmla="*/ 370 h 4742"/>
              <a:gd name="T86" fmla="*/ 1210 w 5510"/>
              <a:gd name="T87" fmla="*/ 378 h 4742"/>
              <a:gd name="T88" fmla="*/ 1027 w 5510"/>
              <a:gd name="T89" fmla="*/ 496 h 4742"/>
              <a:gd name="T90" fmla="*/ 874 w 5510"/>
              <a:gd name="T91" fmla="*/ 677 h 4742"/>
              <a:gd name="T92" fmla="*/ 686 w 5510"/>
              <a:gd name="T93" fmla="*/ 740 h 4742"/>
              <a:gd name="T94" fmla="*/ 588 w 5510"/>
              <a:gd name="T95" fmla="*/ 861 h 4742"/>
              <a:gd name="T96" fmla="*/ 540 w 5510"/>
              <a:gd name="T97" fmla="*/ 1050 h 4742"/>
              <a:gd name="T98" fmla="*/ 364 w 5510"/>
              <a:gd name="T99" fmla="*/ 1182 h 4742"/>
              <a:gd name="T100" fmla="*/ 269 w 5510"/>
              <a:gd name="T101" fmla="*/ 1369 h 4742"/>
              <a:gd name="T102" fmla="*/ 302 w 5510"/>
              <a:gd name="T103" fmla="*/ 1621 h 4742"/>
              <a:gd name="T104" fmla="*/ 202 w 5510"/>
              <a:gd name="T105" fmla="*/ 1793 h 4742"/>
              <a:gd name="T106" fmla="*/ 27 w 5510"/>
              <a:gd name="T107" fmla="*/ 2239 h 4742"/>
              <a:gd name="T108" fmla="*/ 23 w 5510"/>
              <a:gd name="T109" fmla="*/ 2752 h 4742"/>
              <a:gd name="T110" fmla="*/ 252 w 5510"/>
              <a:gd name="T111" fmla="*/ 3145 h 4742"/>
              <a:gd name="T112" fmla="*/ 377 w 5510"/>
              <a:gd name="T113" fmla="*/ 3494 h 4742"/>
              <a:gd name="T114" fmla="*/ 439 w 5510"/>
              <a:gd name="T115" fmla="*/ 3659 h 47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510" h="4742">
                <a:moveTo>
                  <a:pt x="520" y="3750"/>
                </a:moveTo>
                <a:lnTo>
                  <a:pt x="537" y="3764"/>
                </a:lnTo>
                <a:lnTo>
                  <a:pt x="553" y="3776"/>
                </a:lnTo>
                <a:lnTo>
                  <a:pt x="568" y="3787"/>
                </a:lnTo>
                <a:lnTo>
                  <a:pt x="584" y="3797"/>
                </a:lnTo>
                <a:lnTo>
                  <a:pt x="600" y="3807"/>
                </a:lnTo>
                <a:lnTo>
                  <a:pt x="616" y="3815"/>
                </a:lnTo>
                <a:lnTo>
                  <a:pt x="631" y="3821"/>
                </a:lnTo>
                <a:lnTo>
                  <a:pt x="647" y="3828"/>
                </a:lnTo>
                <a:lnTo>
                  <a:pt x="662" y="3833"/>
                </a:lnTo>
                <a:lnTo>
                  <a:pt x="677" y="3838"/>
                </a:lnTo>
                <a:lnTo>
                  <a:pt x="693" y="3841"/>
                </a:lnTo>
                <a:lnTo>
                  <a:pt x="708" y="3844"/>
                </a:lnTo>
                <a:lnTo>
                  <a:pt x="723" y="3847"/>
                </a:lnTo>
                <a:lnTo>
                  <a:pt x="739" y="3848"/>
                </a:lnTo>
                <a:lnTo>
                  <a:pt x="755" y="3849"/>
                </a:lnTo>
                <a:lnTo>
                  <a:pt x="771" y="3849"/>
                </a:lnTo>
                <a:lnTo>
                  <a:pt x="803" y="3848"/>
                </a:lnTo>
                <a:lnTo>
                  <a:pt x="836" y="3844"/>
                </a:lnTo>
                <a:lnTo>
                  <a:pt x="870" y="3840"/>
                </a:lnTo>
                <a:lnTo>
                  <a:pt x="904" y="3835"/>
                </a:lnTo>
                <a:lnTo>
                  <a:pt x="978" y="3820"/>
                </a:lnTo>
                <a:lnTo>
                  <a:pt x="1056" y="3806"/>
                </a:lnTo>
                <a:lnTo>
                  <a:pt x="1066" y="3826"/>
                </a:lnTo>
                <a:lnTo>
                  <a:pt x="1073" y="3847"/>
                </a:lnTo>
                <a:lnTo>
                  <a:pt x="1081" y="3869"/>
                </a:lnTo>
                <a:lnTo>
                  <a:pt x="1089" y="3891"/>
                </a:lnTo>
                <a:lnTo>
                  <a:pt x="1101" y="3938"/>
                </a:lnTo>
                <a:lnTo>
                  <a:pt x="1113" y="3987"/>
                </a:lnTo>
                <a:lnTo>
                  <a:pt x="1119" y="4013"/>
                </a:lnTo>
                <a:lnTo>
                  <a:pt x="1127" y="4038"/>
                </a:lnTo>
                <a:lnTo>
                  <a:pt x="1135" y="4064"/>
                </a:lnTo>
                <a:lnTo>
                  <a:pt x="1144" y="4090"/>
                </a:lnTo>
                <a:lnTo>
                  <a:pt x="1153" y="4116"/>
                </a:lnTo>
                <a:lnTo>
                  <a:pt x="1164" y="4142"/>
                </a:lnTo>
                <a:lnTo>
                  <a:pt x="1178" y="4168"/>
                </a:lnTo>
                <a:lnTo>
                  <a:pt x="1192" y="4194"/>
                </a:lnTo>
                <a:lnTo>
                  <a:pt x="1216" y="4232"/>
                </a:lnTo>
                <a:lnTo>
                  <a:pt x="1241" y="4266"/>
                </a:lnTo>
                <a:lnTo>
                  <a:pt x="1267" y="4298"/>
                </a:lnTo>
                <a:lnTo>
                  <a:pt x="1294" y="4326"/>
                </a:lnTo>
                <a:lnTo>
                  <a:pt x="1322" y="4352"/>
                </a:lnTo>
                <a:lnTo>
                  <a:pt x="1350" y="4376"/>
                </a:lnTo>
                <a:lnTo>
                  <a:pt x="1379" y="4396"/>
                </a:lnTo>
                <a:lnTo>
                  <a:pt x="1409" y="4414"/>
                </a:lnTo>
                <a:lnTo>
                  <a:pt x="1439" y="4429"/>
                </a:lnTo>
                <a:lnTo>
                  <a:pt x="1470" y="4443"/>
                </a:lnTo>
                <a:lnTo>
                  <a:pt x="1501" y="4453"/>
                </a:lnTo>
                <a:lnTo>
                  <a:pt x="1533" y="4460"/>
                </a:lnTo>
                <a:lnTo>
                  <a:pt x="1565" y="4466"/>
                </a:lnTo>
                <a:lnTo>
                  <a:pt x="1598" y="4469"/>
                </a:lnTo>
                <a:lnTo>
                  <a:pt x="1630" y="4469"/>
                </a:lnTo>
                <a:lnTo>
                  <a:pt x="1663" y="4468"/>
                </a:lnTo>
                <a:lnTo>
                  <a:pt x="1696" y="4464"/>
                </a:lnTo>
                <a:lnTo>
                  <a:pt x="1729" y="4458"/>
                </a:lnTo>
                <a:lnTo>
                  <a:pt x="1762" y="4450"/>
                </a:lnTo>
                <a:lnTo>
                  <a:pt x="1795" y="4440"/>
                </a:lnTo>
                <a:lnTo>
                  <a:pt x="1828" y="4428"/>
                </a:lnTo>
                <a:lnTo>
                  <a:pt x="1861" y="4414"/>
                </a:lnTo>
                <a:lnTo>
                  <a:pt x="1893" y="4399"/>
                </a:lnTo>
                <a:lnTo>
                  <a:pt x="1926" y="4381"/>
                </a:lnTo>
                <a:lnTo>
                  <a:pt x="1957" y="4361"/>
                </a:lnTo>
                <a:lnTo>
                  <a:pt x="1989" y="4340"/>
                </a:lnTo>
                <a:lnTo>
                  <a:pt x="2020" y="4317"/>
                </a:lnTo>
                <a:lnTo>
                  <a:pt x="2051" y="4293"/>
                </a:lnTo>
                <a:lnTo>
                  <a:pt x="2081" y="4267"/>
                </a:lnTo>
                <a:lnTo>
                  <a:pt x="2110" y="4239"/>
                </a:lnTo>
                <a:lnTo>
                  <a:pt x="2139" y="4211"/>
                </a:lnTo>
                <a:lnTo>
                  <a:pt x="2167" y="4180"/>
                </a:lnTo>
                <a:lnTo>
                  <a:pt x="2287" y="4742"/>
                </a:lnTo>
                <a:lnTo>
                  <a:pt x="2547" y="4741"/>
                </a:lnTo>
                <a:lnTo>
                  <a:pt x="2570" y="4657"/>
                </a:lnTo>
                <a:lnTo>
                  <a:pt x="2595" y="4574"/>
                </a:lnTo>
                <a:lnTo>
                  <a:pt x="2621" y="4490"/>
                </a:lnTo>
                <a:lnTo>
                  <a:pt x="2647" y="4407"/>
                </a:lnTo>
                <a:lnTo>
                  <a:pt x="2674" y="4325"/>
                </a:lnTo>
                <a:lnTo>
                  <a:pt x="2702" y="4243"/>
                </a:lnTo>
                <a:lnTo>
                  <a:pt x="2731" y="4160"/>
                </a:lnTo>
                <a:lnTo>
                  <a:pt x="2760" y="4078"/>
                </a:lnTo>
                <a:lnTo>
                  <a:pt x="2786" y="4013"/>
                </a:lnTo>
                <a:lnTo>
                  <a:pt x="2811" y="3953"/>
                </a:lnTo>
                <a:lnTo>
                  <a:pt x="2837" y="3899"/>
                </a:lnTo>
                <a:lnTo>
                  <a:pt x="2864" y="3851"/>
                </a:lnTo>
                <a:lnTo>
                  <a:pt x="2891" y="3808"/>
                </a:lnTo>
                <a:lnTo>
                  <a:pt x="2919" y="3769"/>
                </a:lnTo>
                <a:lnTo>
                  <a:pt x="2947" y="3734"/>
                </a:lnTo>
                <a:lnTo>
                  <a:pt x="2976" y="3705"/>
                </a:lnTo>
                <a:lnTo>
                  <a:pt x="3005" y="3678"/>
                </a:lnTo>
                <a:lnTo>
                  <a:pt x="3035" y="3656"/>
                </a:lnTo>
                <a:lnTo>
                  <a:pt x="3065" y="3637"/>
                </a:lnTo>
                <a:lnTo>
                  <a:pt x="3096" y="3619"/>
                </a:lnTo>
                <a:lnTo>
                  <a:pt x="3128" y="3605"/>
                </a:lnTo>
                <a:lnTo>
                  <a:pt x="3159" y="3593"/>
                </a:lnTo>
                <a:lnTo>
                  <a:pt x="3191" y="3583"/>
                </a:lnTo>
                <a:lnTo>
                  <a:pt x="3224" y="3574"/>
                </a:lnTo>
                <a:lnTo>
                  <a:pt x="3257" y="3566"/>
                </a:lnTo>
                <a:lnTo>
                  <a:pt x="3290" y="3560"/>
                </a:lnTo>
                <a:lnTo>
                  <a:pt x="3324" y="3554"/>
                </a:lnTo>
                <a:lnTo>
                  <a:pt x="3360" y="3549"/>
                </a:lnTo>
                <a:lnTo>
                  <a:pt x="3395" y="3543"/>
                </a:lnTo>
                <a:lnTo>
                  <a:pt x="3430" y="3537"/>
                </a:lnTo>
                <a:lnTo>
                  <a:pt x="3466" y="3530"/>
                </a:lnTo>
                <a:lnTo>
                  <a:pt x="3503" y="3522"/>
                </a:lnTo>
                <a:lnTo>
                  <a:pt x="3539" y="3513"/>
                </a:lnTo>
                <a:lnTo>
                  <a:pt x="3576" y="3502"/>
                </a:lnTo>
                <a:lnTo>
                  <a:pt x="3614" y="3489"/>
                </a:lnTo>
                <a:lnTo>
                  <a:pt x="3652" y="3475"/>
                </a:lnTo>
                <a:lnTo>
                  <a:pt x="3691" y="3457"/>
                </a:lnTo>
                <a:lnTo>
                  <a:pt x="3730" y="3436"/>
                </a:lnTo>
                <a:lnTo>
                  <a:pt x="3770" y="3413"/>
                </a:lnTo>
                <a:lnTo>
                  <a:pt x="3809" y="3386"/>
                </a:lnTo>
                <a:lnTo>
                  <a:pt x="3839" y="3363"/>
                </a:lnTo>
                <a:lnTo>
                  <a:pt x="3867" y="3341"/>
                </a:lnTo>
                <a:lnTo>
                  <a:pt x="3891" y="3320"/>
                </a:lnTo>
                <a:lnTo>
                  <a:pt x="3913" y="3298"/>
                </a:lnTo>
                <a:lnTo>
                  <a:pt x="3933" y="3277"/>
                </a:lnTo>
                <a:lnTo>
                  <a:pt x="3949" y="3257"/>
                </a:lnTo>
                <a:lnTo>
                  <a:pt x="3964" y="3236"/>
                </a:lnTo>
                <a:lnTo>
                  <a:pt x="3978" y="3218"/>
                </a:lnTo>
                <a:lnTo>
                  <a:pt x="3989" y="3198"/>
                </a:lnTo>
                <a:lnTo>
                  <a:pt x="3997" y="3179"/>
                </a:lnTo>
                <a:lnTo>
                  <a:pt x="4005" y="3159"/>
                </a:lnTo>
                <a:lnTo>
                  <a:pt x="4011" y="3142"/>
                </a:lnTo>
                <a:lnTo>
                  <a:pt x="4015" y="3123"/>
                </a:lnTo>
                <a:lnTo>
                  <a:pt x="4017" y="3105"/>
                </a:lnTo>
                <a:lnTo>
                  <a:pt x="4018" y="3088"/>
                </a:lnTo>
                <a:lnTo>
                  <a:pt x="4018" y="3070"/>
                </a:lnTo>
                <a:lnTo>
                  <a:pt x="4018" y="3053"/>
                </a:lnTo>
                <a:lnTo>
                  <a:pt x="4016" y="3036"/>
                </a:lnTo>
                <a:lnTo>
                  <a:pt x="4013" y="3020"/>
                </a:lnTo>
                <a:lnTo>
                  <a:pt x="4010" y="3003"/>
                </a:lnTo>
                <a:lnTo>
                  <a:pt x="4000" y="2970"/>
                </a:lnTo>
                <a:lnTo>
                  <a:pt x="3989" y="2938"/>
                </a:lnTo>
                <a:lnTo>
                  <a:pt x="3977" y="2907"/>
                </a:lnTo>
                <a:lnTo>
                  <a:pt x="3964" y="2877"/>
                </a:lnTo>
                <a:lnTo>
                  <a:pt x="3953" y="2846"/>
                </a:lnTo>
                <a:lnTo>
                  <a:pt x="3944" y="2816"/>
                </a:lnTo>
                <a:lnTo>
                  <a:pt x="3999" y="2812"/>
                </a:lnTo>
                <a:lnTo>
                  <a:pt x="4052" y="2807"/>
                </a:lnTo>
                <a:lnTo>
                  <a:pt x="4104" y="2804"/>
                </a:lnTo>
                <a:lnTo>
                  <a:pt x="4155" y="2800"/>
                </a:lnTo>
                <a:lnTo>
                  <a:pt x="4204" y="2795"/>
                </a:lnTo>
                <a:lnTo>
                  <a:pt x="4253" y="2791"/>
                </a:lnTo>
                <a:lnTo>
                  <a:pt x="4301" y="2787"/>
                </a:lnTo>
                <a:lnTo>
                  <a:pt x="4349" y="2781"/>
                </a:lnTo>
                <a:lnTo>
                  <a:pt x="4397" y="2776"/>
                </a:lnTo>
                <a:lnTo>
                  <a:pt x="4444" y="2769"/>
                </a:lnTo>
                <a:lnTo>
                  <a:pt x="4492" y="2762"/>
                </a:lnTo>
                <a:lnTo>
                  <a:pt x="4541" y="2755"/>
                </a:lnTo>
                <a:lnTo>
                  <a:pt x="4590" y="2746"/>
                </a:lnTo>
                <a:lnTo>
                  <a:pt x="4640" y="2737"/>
                </a:lnTo>
                <a:lnTo>
                  <a:pt x="4691" y="2726"/>
                </a:lnTo>
                <a:lnTo>
                  <a:pt x="4744" y="2715"/>
                </a:lnTo>
                <a:lnTo>
                  <a:pt x="4806" y="2700"/>
                </a:lnTo>
                <a:lnTo>
                  <a:pt x="4862" y="2684"/>
                </a:lnTo>
                <a:lnTo>
                  <a:pt x="4888" y="2675"/>
                </a:lnTo>
                <a:lnTo>
                  <a:pt x="4914" y="2668"/>
                </a:lnTo>
                <a:lnTo>
                  <a:pt x="4937" y="2659"/>
                </a:lnTo>
                <a:lnTo>
                  <a:pt x="4960" y="2649"/>
                </a:lnTo>
                <a:lnTo>
                  <a:pt x="4981" y="2640"/>
                </a:lnTo>
                <a:lnTo>
                  <a:pt x="5000" y="2629"/>
                </a:lnTo>
                <a:lnTo>
                  <a:pt x="5019" y="2619"/>
                </a:lnTo>
                <a:lnTo>
                  <a:pt x="5036" y="2608"/>
                </a:lnTo>
                <a:lnTo>
                  <a:pt x="5052" y="2597"/>
                </a:lnTo>
                <a:lnTo>
                  <a:pt x="5067" y="2585"/>
                </a:lnTo>
                <a:lnTo>
                  <a:pt x="5082" y="2572"/>
                </a:lnTo>
                <a:lnTo>
                  <a:pt x="5094" y="2559"/>
                </a:lnTo>
                <a:lnTo>
                  <a:pt x="5106" y="2546"/>
                </a:lnTo>
                <a:lnTo>
                  <a:pt x="5117" y="2531"/>
                </a:lnTo>
                <a:lnTo>
                  <a:pt x="5126" y="2516"/>
                </a:lnTo>
                <a:lnTo>
                  <a:pt x="5135" y="2499"/>
                </a:lnTo>
                <a:lnTo>
                  <a:pt x="5142" y="2483"/>
                </a:lnTo>
                <a:lnTo>
                  <a:pt x="5149" y="2465"/>
                </a:lnTo>
                <a:lnTo>
                  <a:pt x="5154" y="2447"/>
                </a:lnTo>
                <a:lnTo>
                  <a:pt x="5160" y="2427"/>
                </a:lnTo>
                <a:lnTo>
                  <a:pt x="5163" y="2407"/>
                </a:lnTo>
                <a:lnTo>
                  <a:pt x="5166" y="2386"/>
                </a:lnTo>
                <a:lnTo>
                  <a:pt x="5168" y="2363"/>
                </a:lnTo>
                <a:lnTo>
                  <a:pt x="5169" y="2340"/>
                </a:lnTo>
                <a:lnTo>
                  <a:pt x="5170" y="2316"/>
                </a:lnTo>
                <a:lnTo>
                  <a:pt x="5169" y="2291"/>
                </a:lnTo>
                <a:lnTo>
                  <a:pt x="5168" y="2264"/>
                </a:lnTo>
                <a:lnTo>
                  <a:pt x="5165" y="2237"/>
                </a:lnTo>
                <a:lnTo>
                  <a:pt x="5193" y="2232"/>
                </a:lnTo>
                <a:lnTo>
                  <a:pt x="5218" y="2228"/>
                </a:lnTo>
                <a:lnTo>
                  <a:pt x="5243" y="2221"/>
                </a:lnTo>
                <a:lnTo>
                  <a:pt x="5268" y="2214"/>
                </a:lnTo>
                <a:lnTo>
                  <a:pt x="5290" y="2205"/>
                </a:lnTo>
                <a:lnTo>
                  <a:pt x="5312" y="2195"/>
                </a:lnTo>
                <a:lnTo>
                  <a:pt x="5333" y="2183"/>
                </a:lnTo>
                <a:lnTo>
                  <a:pt x="5351" y="2170"/>
                </a:lnTo>
                <a:lnTo>
                  <a:pt x="5370" y="2155"/>
                </a:lnTo>
                <a:lnTo>
                  <a:pt x="5388" y="2140"/>
                </a:lnTo>
                <a:lnTo>
                  <a:pt x="5403" y="2124"/>
                </a:lnTo>
                <a:lnTo>
                  <a:pt x="5418" y="2107"/>
                </a:lnTo>
                <a:lnTo>
                  <a:pt x="5432" y="2088"/>
                </a:lnTo>
                <a:lnTo>
                  <a:pt x="5445" y="2068"/>
                </a:lnTo>
                <a:lnTo>
                  <a:pt x="5456" y="2047"/>
                </a:lnTo>
                <a:lnTo>
                  <a:pt x="5467" y="2027"/>
                </a:lnTo>
                <a:lnTo>
                  <a:pt x="5476" y="2005"/>
                </a:lnTo>
                <a:lnTo>
                  <a:pt x="5483" y="1982"/>
                </a:lnTo>
                <a:lnTo>
                  <a:pt x="5491" y="1957"/>
                </a:lnTo>
                <a:lnTo>
                  <a:pt x="5496" y="1932"/>
                </a:lnTo>
                <a:lnTo>
                  <a:pt x="5502" y="1907"/>
                </a:lnTo>
                <a:lnTo>
                  <a:pt x="5505" y="1880"/>
                </a:lnTo>
                <a:lnTo>
                  <a:pt x="5507" y="1854"/>
                </a:lnTo>
                <a:lnTo>
                  <a:pt x="5508" y="1826"/>
                </a:lnTo>
                <a:lnTo>
                  <a:pt x="5510" y="1799"/>
                </a:lnTo>
                <a:lnTo>
                  <a:pt x="5508" y="1770"/>
                </a:lnTo>
                <a:lnTo>
                  <a:pt x="5506" y="1742"/>
                </a:lnTo>
                <a:lnTo>
                  <a:pt x="5503" y="1712"/>
                </a:lnTo>
                <a:lnTo>
                  <a:pt x="5500" y="1682"/>
                </a:lnTo>
                <a:lnTo>
                  <a:pt x="5494" y="1653"/>
                </a:lnTo>
                <a:lnTo>
                  <a:pt x="5488" y="1622"/>
                </a:lnTo>
                <a:lnTo>
                  <a:pt x="5480" y="1591"/>
                </a:lnTo>
                <a:lnTo>
                  <a:pt x="5472" y="1564"/>
                </a:lnTo>
                <a:lnTo>
                  <a:pt x="5465" y="1537"/>
                </a:lnTo>
                <a:lnTo>
                  <a:pt x="5456" y="1512"/>
                </a:lnTo>
                <a:lnTo>
                  <a:pt x="5447" y="1487"/>
                </a:lnTo>
                <a:lnTo>
                  <a:pt x="5437" y="1464"/>
                </a:lnTo>
                <a:lnTo>
                  <a:pt x="5427" y="1440"/>
                </a:lnTo>
                <a:lnTo>
                  <a:pt x="5417" y="1418"/>
                </a:lnTo>
                <a:lnTo>
                  <a:pt x="5406" y="1398"/>
                </a:lnTo>
                <a:lnTo>
                  <a:pt x="5395" y="1377"/>
                </a:lnTo>
                <a:lnTo>
                  <a:pt x="5384" y="1358"/>
                </a:lnTo>
                <a:lnTo>
                  <a:pt x="5372" y="1338"/>
                </a:lnTo>
                <a:lnTo>
                  <a:pt x="5360" y="1321"/>
                </a:lnTo>
                <a:lnTo>
                  <a:pt x="5348" y="1303"/>
                </a:lnTo>
                <a:lnTo>
                  <a:pt x="5335" y="1286"/>
                </a:lnTo>
                <a:lnTo>
                  <a:pt x="5320" y="1270"/>
                </a:lnTo>
                <a:lnTo>
                  <a:pt x="5307" y="1254"/>
                </a:lnTo>
                <a:lnTo>
                  <a:pt x="5293" y="1238"/>
                </a:lnTo>
                <a:lnTo>
                  <a:pt x="5279" y="1223"/>
                </a:lnTo>
                <a:lnTo>
                  <a:pt x="5263" y="1208"/>
                </a:lnTo>
                <a:lnTo>
                  <a:pt x="5248" y="1194"/>
                </a:lnTo>
                <a:lnTo>
                  <a:pt x="5216" y="1167"/>
                </a:lnTo>
                <a:lnTo>
                  <a:pt x="5182" y="1140"/>
                </a:lnTo>
                <a:lnTo>
                  <a:pt x="5148" y="1115"/>
                </a:lnTo>
                <a:lnTo>
                  <a:pt x="5111" y="1090"/>
                </a:lnTo>
                <a:lnTo>
                  <a:pt x="5073" y="1064"/>
                </a:lnTo>
                <a:lnTo>
                  <a:pt x="5035" y="1039"/>
                </a:lnTo>
                <a:lnTo>
                  <a:pt x="5039" y="1017"/>
                </a:lnTo>
                <a:lnTo>
                  <a:pt x="5042" y="996"/>
                </a:lnTo>
                <a:lnTo>
                  <a:pt x="5044" y="975"/>
                </a:lnTo>
                <a:lnTo>
                  <a:pt x="5044" y="955"/>
                </a:lnTo>
                <a:lnTo>
                  <a:pt x="5043" y="937"/>
                </a:lnTo>
                <a:lnTo>
                  <a:pt x="5041" y="919"/>
                </a:lnTo>
                <a:lnTo>
                  <a:pt x="5037" y="902"/>
                </a:lnTo>
                <a:lnTo>
                  <a:pt x="5032" y="885"/>
                </a:lnTo>
                <a:lnTo>
                  <a:pt x="5026" y="869"/>
                </a:lnTo>
                <a:lnTo>
                  <a:pt x="5018" y="854"/>
                </a:lnTo>
                <a:lnTo>
                  <a:pt x="5009" y="840"/>
                </a:lnTo>
                <a:lnTo>
                  <a:pt x="4998" y="826"/>
                </a:lnTo>
                <a:lnTo>
                  <a:pt x="4987" y="813"/>
                </a:lnTo>
                <a:lnTo>
                  <a:pt x="4975" y="800"/>
                </a:lnTo>
                <a:lnTo>
                  <a:pt x="4963" y="788"/>
                </a:lnTo>
                <a:lnTo>
                  <a:pt x="4949" y="777"/>
                </a:lnTo>
                <a:lnTo>
                  <a:pt x="4934" y="767"/>
                </a:lnTo>
                <a:lnTo>
                  <a:pt x="4919" y="758"/>
                </a:lnTo>
                <a:lnTo>
                  <a:pt x="4903" y="749"/>
                </a:lnTo>
                <a:lnTo>
                  <a:pt x="4886" y="740"/>
                </a:lnTo>
                <a:lnTo>
                  <a:pt x="4868" y="731"/>
                </a:lnTo>
                <a:lnTo>
                  <a:pt x="4850" y="725"/>
                </a:lnTo>
                <a:lnTo>
                  <a:pt x="4831" y="717"/>
                </a:lnTo>
                <a:lnTo>
                  <a:pt x="4812" y="711"/>
                </a:lnTo>
                <a:lnTo>
                  <a:pt x="4793" y="705"/>
                </a:lnTo>
                <a:lnTo>
                  <a:pt x="4773" y="699"/>
                </a:lnTo>
                <a:lnTo>
                  <a:pt x="4753" y="695"/>
                </a:lnTo>
                <a:lnTo>
                  <a:pt x="4732" y="690"/>
                </a:lnTo>
                <a:lnTo>
                  <a:pt x="4691" y="684"/>
                </a:lnTo>
                <a:lnTo>
                  <a:pt x="4650" y="678"/>
                </a:lnTo>
                <a:lnTo>
                  <a:pt x="4634" y="650"/>
                </a:lnTo>
                <a:lnTo>
                  <a:pt x="4620" y="623"/>
                </a:lnTo>
                <a:lnTo>
                  <a:pt x="4603" y="599"/>
                </a:lnTo>
                <a:lnTo>
                  <a:pt x="4588" y="575"/>
                </a:lnTo>
                <a:lnTo>
                  <a:pt x="4572" y="553"/>
                </a:lnTo>
                <a:lnTo>
                  <a:pt x="4554" y="532"/>
                </a:lnTo>
                <a:lnTo>
                  <a:pt x="4536" y="512"/>
                </a:lnTo>
                <a:lnTo>
                  <a:pt x="4518" y="492"/>
                </a:lnTo>
                <a:lnTo>
                  <a:pt x="4498" y="475"/>
                </a:lnTo>
                <a:lnTo>
                  <a:pt x="4478" y="458"/>
                </a:lnTo>
                <a:lnTo>
                  <a:pt x="4456" y="442"/>
                </a:lnTo>
                <a:lnTo>
                  <a:pt x="4434" y="427"/>
                </a:lnTo>
                <a:lnTo>
                  <a:pt x="4410" y="412"/>
                </a:lnTo>
                <a:lnTo>
                  <a:pt x="4386" y="398"/>
                </a:lnTo>
                <a:lnTo>
                  <a:pt x="4359" y="385"/>
                </a:lnTo>
                <a:lnTo>
                  <a:pt x="4332" y="372"/>
                </a:lnTo>
                <a:lnTo>
                  <a:pt x="4289" y="353"/>
                </a:lnTo>
                <a:lnTo>
                  <a:pt x="4250" y="339"/>
                </a:lnTo>
                <a:lnTo>
                  <a:pt x="4215" y="326"/>
                </a:lnTo>
                <a:lnTo>
                  <a:pt x="4183" y="317"/>
                </a:lnTo>
                <a:lnTo>
                  <a:pt x="4154" y="310"/>
                </a:lnTo>
                <a:lnTo>
                  <a:pt x="4126" y="307"/>
                </a:lnTo>
                <a:lnTo>
                  <a:pt x="4099" y="304"/>
                </a:lnTo>
                <a:lnTo>
                  <a:pt x="4073" y="303"/>
                </a:lnTo>
                <a:lnTo>
                  <a:pt x="4047" y="306"/>
                </a:lnTo>
                <a:lnTo>
                  <a:pt x="4021" y="308"/>
                </a:lnTo>
                <a:lnTo>
                  <a:pt x="3993" y="311"/>
                </a:lnTo>
                <a:lnTo>
                  <a:pt x="3963" y="315"/>
                </a:lnTo>
                <a:lnTo>
                  <a:pt x="3896" y="326"/>
                </a:lnTo>
                <a:lnTo>
                  <a:pt x="3816" y="337"/>
                </a:lnTo>
                <a:lnTo>
                  <a:pt x="3810" y="323"/>
                </a:lnTo>
                <a:lnTo>
                  <a:pt x="3803" y="309"/>
                </a:lnTo>
                <a:lnTo>
                  <a:pt x="3795" y="295"/>
                </a:lnTo>
                <a:lnTo>
                  <a:pt x="3786" y="281"/>
                </a:lnTo>
                <a:lnTo>
                  <a:pt x="3776" y="268"/>
                </a:lnTo>
                <a:lnTo>
                  <a:pt x="3766" y="254"/>
                </a:lnTo>
                <a:lnTo>
                  <a:pt x="3755" y="241"/>
                </a:lnTo>
                <a:lnTo>
                  <a:pt x="3743" y="227"/>
                </a:lnTo>
                <a:lnTo>
                  <a:pt x="3731" y="215"/>
                </a:lnTo>
                <a:lnTo>
                  <a:pt x="3718" y="203"/>
                </a:lnTo>
                <a:lnTo>
                  <a:pt x="3704" y="191"/>
                </a:lnTo>
                <a:lnTo>
                  <a:pt x="3690" y="179"/>
                </a:lnTo>
                <a:lnTo>
                  <a:pt x="3674" y="167"/>
                </a:lnTo>
                <a:lnTo>
                  <a:pt x="3658" y="157"/>
                </a:lnTo>
                <a:lnTo>
                  <a:pt x="3641" y="146"/>
                </a:lnTo>
                <a:lnTo>
                  <a:pt x="3625" y="136"/>
                </a:lnTo>
                <a:lnTo>
                  <a:pt x="3607" y="126"/>
                </a:lnTo>
                <a:lnTo>
                  <a:pt x="3588" y="117"/>
                </a:lnTo>
                <a:lnTo>
                  <a:pt x="3571" y="109"/>
                </a:lnTo>
                <a:lnTo>
                  <a:pt x="3551" y="101"/>
                </a:lnTo>
                <a:lnTo>
                  <a:pt x="3531" y="94"/>
                </a:lnTo>
                <a:lnTo>
                  <a:pt x="3511" y="88"/>
                </a:lnTo>
                <a:lnTo>
                  <a:pt x="3490" y="82"/>
                </a:lnTo>
                <a:lnTo>
                  <a:pt x="3470" y="77"/>
                </a:lnTo>
                <a:lnTo>
                  <a:pt x="3449" y="72"/>
                </a:lnTo>
                <a:lnTo>
                  <a:pt x="3427" y="69"/>
                </a:lnTo>
                <a:lnTo>
                  <a:pt x="3404" y="66"/>
                </a:lnTo>
                <a:lnTo>
                  <a:pt x="3382" y="65"/>
                </a:lnTo>
                <a:lnTo>
                  <a:pt x="3358" y="64"/>
                </a:lnTo>
                <a:lnTo>
                  <a:pt x="3335" y="64"/>
                </a:lnTo>
                <a:lnTo>
                  <a:pt x="3312" y="64"/>
                </a:lnTo>
                <a:lnTo>
                  <a:pt x="3288" y="66"/>
                </a:lnTo>
                <a:lnTo>
                  <a:pt x="3258" y="69"/>
                </a:lnTo>
                <a:lnTo>
                  <a:pt x="3232" y="75"/>
                </a:lnTo>
                <a:lnTo>
                  <a:pt x="3208" y="81"/>
                </a:lnTo>
                <a:lnTo>
                  <a:pt x="3186" y="88"/>
                </a:lnTo>
                <a:lnTo>
                  <a:pt x="3147" y="102"/>
                </a:lnTo>
                <a:lnTo>
                  <a:pt x="3112" y="114"/>
                </a:lnTo>
                <a:lnTo>
                  <a:pt x="3096" y="120"/>
                </a:lnTo>
                <a:lnTo>
                  <a:pt x="3079" y="123"/>
                </a:lnTo>
                <a:lnTo>
                  <a:pt x="3063" y="125"/>
                </a:lnTo>
                <a:lnTo>
                  <a:pt x="3046" y="125"/>
                </a:lnTo>
                <a:lnTo>
                  <a:pt x="3036" y="124"/>
                </a:lnTo>
                <a:lnTo>
                  <a:pt x="3027" y="122"/>
                </a:lnTo>
                <a:lnTo>
                  <a:pt x="3018" y="120"/>
                </a:lnTo>
                <a:lnTo>
                  <a:pt x="3008" y="116"/>
                </a:lnTo>
                <a:lnTo>
                  <a:pt x="2998" y="113"/>
                </a:lnTo>
                <a:lnTo>
                  <a:pt x="2987" y="109"/>
                </a:lnTo>
                <a:lnTo>
                  <a:pt x="2975" y="103"/>
                </a:lnTo>
                <a:lnTo>
                  <a:pt x="2964" y="97"/>
                </a:lnTo>
                <a:lnTo>
                  <a:pt x="2945" y="87"/>
                </a:lnTo>
                <a:lnTo>
                  <a:pt x="2926" y="77"/>
                </a:lnTo>
                <a:lnTo>
                  <a:pt x="2906" y="68"/>
                </a:lnTo>
                <a:lnTo>
                  <a:pt x="2887" y="60"/>
                </a:lnTo>
                <a:lnTo>
                  <a:pt x="2867" y="52"/>
                </a:lnTo>
                <a:lnTo>
                  <a:pt x="2847" y="45"/>
                </a:lnTo>
                <a:lnTo>
                  <a:pt x="2826" y="37"/>
                </a:lnTo>
                <a:lnTo>
                  <a:pt x="2805" y="32"/>
                </a:lnTo>
                <a:lnTo>
                  <a:pt x="2784" y="25"/>
                </a:lnTo>
                <a:lnTo>
                  <a:pt x="2762" y="21"/>
                </a:lnTo>
                <a:lnTo>
                  <a:pt x="2742" y="15"/>
                </a:lnTo>
                <a:lnTo>
                  <a:pt x="2720" y="12"/>
                </a:lnTo>
                <a:lnTo>
                  <a:pt x="2699" y="8"/>
                </a:lnTo>
                <a:lnTo>
                  <a:pt x="2677" y="5"/>
                </a:lnTo>
                <a:lnTo>
                  <a:pt x="2655" y="3"/>
                </a:lnTo>
                <a:lnTo>
                  <a:pt x="2633" y="1"/>
                </a:lnTo>
                <a:lnTo>
                  <a:pt x="2612" y="0"/>
                </a:lnTo>
                <a:lnTo>
                  <a:pt x="2590" y="0"/>
                </a:lnTo>
                <a:lnTo>
                  <a:pt x="2568" y="0"/>
                </a:lnTo>
                <a:lnTo>
                  <a:pt x="2547" y="0"/>
                </a:lnTo>
                <a:lnTo>
                  <a:pt x="2525" y="2"/>
                </a:lnTo>
                <a:lnTo>
                  <a:pt x="2504" y="4"/>
                </a:lnTo>
                <a:lnTo>
                  <a:pt x="2483" y="6"/>
                </a:lnTo>
                <a:lnTo>
                  <a:pt x="2462" y="10"/>
                </a:lnTo>
                <a:lnTo>
                  <a:pt x="2441" y="14"/>
                </a:lnTo>
                <a:lnTo>
                  <a:pt x="2421" y="19"/>
                </a:lnTo>
                <a:lnTo>
                  <a:pt x="2402" y="24"/>
                </a:lnTo>
                <a:lnTo>
                  <a:pt x="2382" y="31"/>
                </a:lnTo>
                <a:lnTo>
                  <a:pt x="2362" y="37"/>
                </a:lnTo>
                <a:lnTo>
                  <a:pt x="2343" y="45"/>
                </a:lnTo>
                <a:lnTo>
                  <a:pt x="2326" y="54"/>
                </a:lnTo>
                <a:lnTo>
                  <a:pt x="2307" y="63"/>
                </a:lnTo>
                <a:lnTo>
                  <a:pt x="2273" y="81"/>
                </a:lnTo>
                <a:lnTo>
                  <a:pt x="2247" y="98"/>
                </a:lnTo>
                <a:lnTo>
                  <a:pt x="2227" y="110"/>
                </a:lnTo>
                <a:lnTo>
                  <a:pt x="2213" y="120"/>
                </a:lnTo>
                <a:lnTo>
                  <a:pt x="2202" y="127"/>
                </a:lnTo>
                <a:lnTo>
                  <a:pt x="2195" y="133"/>
                </a:lnTo>
                <a:lnTo>
                  <a:pt x="2189" y="136"/>
                </a:lnTo>
                <a:lnTo>
                  <a:pt x="2185" y="137"/>
                </a:lnTo>
                <a:lnTo>
                  <a:pt x="2174" y="135"/>
                </a:lnTo>
                <a:lnTo>
                  <a:pt x="2151" y="128"/>
                </a:lnTo>
                <a:lnTo>
                  <a:pt x="2132" y="124"/>
                </a:lnTo>
                <a:lnTo>
                  <a:pt x="2107" y="120"/>
                </a:lnTo>
                <a:lnTo>
                  <a:pt x="2075" y="114"/>
                </a:lnTo>
                <a:lnTo>
                  <a:pt x="2033" y="110"/>
                </a:lnTo>
                <a:lnTo>
                  <a:pt x="2009" y="108"/>
                </a:lnTo>
                <a:lnTo>
                  <a:pt x="1985" y="106"/>
                </a:lnTo>
                <a:lnTo>
                  <a:pt x="1963" y="106"/>
                </a:lnTo>
                <a:lnTo>
                  <a:pt x="1940" y="108"/>
                </a:lnTo>
                <a:lnTo>
                  <a:pt x="1918" y="109"/>
                </a:lnTo>
                <a:lnTo>
                  <a:pt x="1897" y="112"/>
                </a:lnTo>
                <a:lnTo>
                  <a:pt x="1877" y="115"/>
                </a:lnTo>
                <a:lnTo>
                  <a:pt x="1857" y="119"/>
                </a:lnTo>
                <a:lnTo>
                  <a:pt x="1838" y="124"/>
                </a:lnTo>
                <a:lnTo>
                  <a:pt x="1819" y="130"/>
                </a:lnTo>
                <a:lnTo>
                  <a:pt x="1801" y="136"/>
                </a:lnTo>
                <a:lnTo>
                  <a:pt x="1784" y="143"/>
                </a:lnTo>
                <a:lnTo>
                  <a:pt x="1767" y="150"/>
                </a:lnTo>
                <a:lnTo>
                  <a:pt x="1751" y="159"/>
                </a:lnTo>
                <a:lnTo>
                  <a:pt x="1734" y="168"/>
                </a:lnTo>
                <a:lnTo>
                  <a:pt x="1720" y="178"/>
                </a:lnTo>
                <a:lnTo>
                  <a:pt x="1704" y="188"/>
                </a:lnTo>
                <a:lnTo>
                  <a:pt x="1690" y="199"/>
                </a:lnTo>
                <a:lnTo>
                  <a:pt x="1677" y="210"/>
                </a:lnTo>
                <a:lnTo>
                  <a:pt x="1664" y="222"/>
                </a:lnTo>
                <a:lnTo>
                  <a:pt x="1652" y="234"/>
                </a:lnTo>
                <a:lnTo>
                  <a:pt x="1640" y="247"/>
                </a:lnTo>
                <a:lnTo>
                  <a:pt x="1627" y="260"/>
                </a:lnTo>
                <a:lnTo>
                  <a:pt x="1616" y="274"/>
                </a:lnTo>
                <a:lnTo>
                  <a:pt x="1605" y="288"/>
                </a:lnTo>
                <a:lnTo>
                  <a:pt x="1596" y="302"/>
                </a:lnTo>
                <a:lnTo>
                  <a:pt x="1586" y="317"/>
                </a:lnTo>
                <a:lnTo>
                  <a:pt x="1576" y="332"/>
                </a:lnTo>
                <a:lnTo>
                  <a:pt x="1559" y="363"/>
                </a:lnTo>
                <a:lnTo>
                  <a:pt x="1543" y="395"/>
                </a:lnTo>
                <a:lnTo>
                  <a:pt x="1513" y="385"/>
                </a:lnTo>
                <a:lnTo>
                  <a:pt x="1485" y="377"/>
                </a:lnTo>
                <a:lnTo>
                  <a:pt x="1457" y="370"/>
                </a:lnTo>
                <a:lnTo>
                  <a:pt x="1428" y="365"/>
                </a:lnTo>
                <a:lnTo>
                  <a:pt x="1402" y="362"/>
                </a:lnTo>
                <a:lnTo>
                  <a:pt x="1376" y="359"/>
                </a:lnTo>
                <a:lnTo>
                  <a:pt x="1350" y="358"/>
                </a:lnTo>
                <a:lnTo>
                  <a:pt x="1325" y="358"/>
                </a:lnTo>
                <a:lnTo>
                  <a:pt x="1301" y="359"/>
                </a:lnTo>
                <a:lnTo>
                  <a:pt x="1277" y="363"/>
                </a:lnTo>
                <a:lnTo>
                  <a:pt x="1254" y="366"/>
                </a:lnTo>
                <a:lnTo>
                  <a:pt x="1232" y="372"/>
                </a:lnTo>
                <a:lnTo>
                  <a:pt x="1210" y="378"/>
                </a:lnTo>
                <a:lnTo>
                  <a:pt x="1189" y="385"/>
                </a:lnTo>
                <a:lnTo>
                  <a:pt x="1168" y="394"/>
                </a:lnTo>
                <a:lnTo>
                  <a:pt x="1148" y="403"/>
                </a:lnTo>
                <a:lnTo>
                  <a:pt x="1128" y="413"/>
                </a:lnTo>
                <a:lnTo>
                  <a:pt x="1111" y="425"/>
                </a:lnTo>
                <a:lnTo>
                  <a:pt x="1092" y="438"/>
                </a:lnTo>
                <a:lnTo>
                  <a:pt x="1074" y="451"/>
                </a:lnTo>
                <a:lnTo>
                  <a:pt x="1058" y="465"/>
                </a:lnTo>
                <a:lnTo>
                  <a:pt x="1042" y="480"/>
                </a:lnTo>
                <a:lnTo>
                  <a:pt x="1027" y="496"/>
                </a:lnTo>
                <a:lnTo>
                  <a:pt x="1012" y="512"/>
                </a:lnTo>
                <a:lnTo>
                  <a:pt x="998" y="530"/>
                </a:lnTo>
                <a:lnTo>
                  <a:pt x="984" y="549"/>
                </a:lnTo>
                <a:lnTo>
                  <a:pt x="972" y="567"/>
                </a:lnTo>
                <a:lnTo>
                  <a:pt x="960" y="587"/>
                </a:lnTo>
                <a:lnTo>
                  <a:pt x="948" y="607"/>
                </a:lnTo>
                <a:lnTo>
                  <a:pt x="938" y="628"/>
                </a:lnTo>
                <a:lnTo>
                  <a:pt x="927" y="649"/>
                </a:lnTo>
                <a:lnTo>
                  <a:pt x="918" y="671"/>
                </a:lnTo>
                <a:lnTo>
                  <a:pt x="874" y="677"/>
                </a:lnTo>
                <a:lnTo>
                  <a:pt x="833" y="684"/>
                </a:lnTo>
                <a:lnTo>
                  <a:pt x="815" y="688"/>
                </a:lnTo>
                <a:lnTo>
                  <a:pt x="796" y="693"/>
                </a:lnTo>
                <a:lnTo>
                  <a:pt x="778" y="698"/>
                </a:lnTo>
                <a:lnTo>
                  <a:pt x="761" y="704"/>
                </a:lnTo>
                <a:lnTo>
                  <a:pt x="744" y="710"/>
                </a:lnTo>
                <a:lnTo>
                  <a:pt x="729" y="717"/>
                </a:lnTo>
                <a:lnTo>
                  <a:pt x="714" y="723"/>
                </a:lnTo>
                <a:lnTo>
                  <a:pt x="699" y="731"/>
                </a:lnTo>
                <a:lnTo>
                  <a:pt x="686" y="740"/>
                </a:lnTo>
                <a:lnTo>
                  <a:pt x="673" y="749"/>
                </a:lnTo>
                <a:lnTo>
                  <a:pt x="661" y="759"/>
                </a:lnTo>
                <a:lnTo>
                  <a:pt x="649" y="769"/>
                </a:lnTo>
                <a:lnTo>
                  <a:pt x="639" y="780"/>
                </a:lnTo>
                <a:lnTo>
                  <a:pt x="628" y="792"/>
                </a:lnTo>
                <a:lnTo>
                  <a:pt x="619" y="804"/>
                </a:lnTo>
                <a:lnTo>
                  <a:pt x="610" y="817"/>
                </a:lnTo>
                <a:lnTo>
                  <a:pt x="603" y="830"/>
                </a:lnTo>
                <a:lnTo>
                  <a:pt x="595" y="846"/>
                </a:lnTo>
                <a:lnTo>
                  <a:pt x="588" y="861"/>
                </a:lnTo>
                <a:lnTo>
                  <a:pt x="582" y="877"/>
                </a:lnTo>
                <a:lnTo>
                  <a:pt x="577" y="894"/>
                </a:lnTo>
                <a:lnTo>
                  <a:pt x="573" y="911"/>
                </a:lnTo>
                <a:lnTo>
                  <a:pt x="568" y="931"/>
                </a:lnTo>
                <a:lnTo>
                  <a:pt x="565" y="951"/>
                </a:lnTo>
                <a:lnTo>
                  <a:pt x="563" y="971"/>
                </a:lnTo>
                <a:lnTo>
                  <a:pt x="561" y="993"/>
                </a:lnTo>
                <a:lnTo>
                  <a:pt x="560" y="1016"/>
                </a:lnTo>
                <a:lnTo>
                  <a:pt x="560" y="1039"/>
                </a:lnTo>
                <a:lnTo>
                  <a:pt x="540" y="1050"/>
                </a:lnTo>
                <a:lnTo>
                  <a:pt x="520" y="1061"/>
                </a:lnTo>
                <a:lnTo>
                  <a:pt x="500" y="1073"/>
                </a:lnTo>
                <a:lnTo>
                  <a:pt x="482" y="1085"/>
                </a:lnTo>
                <a:lnTo>
                  <a:pt x="463" y="1097"/>
                </a:lnTo>
                <a:lnTo>
                  <a:pt x="444" y="1111"/>
                </a:lnTo>
                <a:lnTo>
                  <a:pt x="427" y="1124"/>
                </a:lnTo>
                <a:lnTo>
                  <a:pt x="410" y="1138"/>
                </a:lnTo>
                <a:lnTo>
                  <a:pt x="394" y="1152"/>
                </a:lnTo>
                <a:lnTo>
                  <a:pt x="378" y="1167"/>
                </a:lnTo>
                <a:lnTo>
                  <a:pt x="364" y="1182"/>
                </a:lnTo>
                <a:lnTo>
                  <a:pt x="350" y="1199"/>
                </a:lnTo>
                <a:lnTo>
                  <a:pt x="337" y="1215"/>
                </a:lnTo>
                <a:lnTo>
                  <a:pt x="325" y="1233"/>
                </a:lnTo>
                <a:lnTo>
                  <a:pt x="314" y="1250"/>
                </a:lnTo>
                <a:lnTo>
                  <a:pt x="303" y="1269"/>
                </a:lnTo>
                <a:lnTo>
                  <a:pt x="295" y="1288"/>
                </a:lnTo>
                <a:lnTo>
                  <a:pt x="287" y="1306"/>
                </a:lnTo>
                <a:lnTo>
                  <a:pt x="280" y="1327"/>
                </a:lnTo>
                <a:lnTo>
                  <a:pt x="274" y="1348"/>
                </a:lnTo>
                <a:lnTo>
                  <a:pt x="269" y="1369"/>
                </a:lnTo>
                <a:lnTo>
                  <a:pt x="266" y="1391"/>
                </a:lnTo>
                <a:lnTo>
                  <a:pt x="265" y="1414"/>
                </a:lnTo>
                <a:lnTo>
                  <a:pt x="264" y="1437"/>
                </a:lnTo>
                <a:lnTo>
                  <a:pt x="265" y="1461"/>
                </a:lnTo>
                <a:lnTo>
                  <a:pt x="267" y="1486"/>
                </a:lnTo>
                <a:lnTo>
                  <a:pt x="271" y="1511"/>
                </a:lnTo>
                <a:lnTo>
                  <a:pt x="276" y="1537"/>
                </a:lnTo>
                <a:lnTo>
                  <a:pt x="284" y="1565"/>
                </a:lnTo>
                <a:lnTo>
                  <a:pt x="292" y="1592"/>
                </a:lnTo>
                <a:lnTo>
                  <a:pt x="302" y="1621"/>
                </a:lnTo>
                <a:lnTo>
                  <a:pt x="314" y="1649"/>
                </a:lnTo>
                <a:lnTo>
                  <a:pt x="308" y="1661"/>
                </a:lnTo>
                <a:lnTo>
                  <a:pt x="301" y="1672"/>
                </a:lnTo>
                <a:lnTo>
                  <a:pt x="293" y="1683"/>
                </a:lnTo>
                <a:lnTo>
                  <a:pt x="286" y="1693"/>
                </a:lnTo>
                <a:lnTo>
                  <a:pt x="270" y="1713"/>
                </a:lnTo>
                <a:lnTo>
                  <a:pt x="253" y="1732"/>
                </a:lnTo>
                <a:lnTo>
                  <a:pt x="236" y="1752"/>
                </a:lnTo>
                <a:lnTo>
                  <a:pt x="220" y="1771"/>
                </a:lnTo>
                <a:lnTo>
                  <a:pt x="202" y="1793"/>
                </a:lnTo>
                <a:lnTo>
                  <a:pt x="187" y="1818"/>
                </a:lnTo>
                <a:lnTo>
                  <a:pt x="163" y="1858"/>
                </a:lnTo>
                <a:lnTo>
                  <a:pt x="141" y="1901"/>
                </a:lnTo>
                <a:lnTo>
                  <a:pt x="120" y="1945"/>
                </a:lnTo>
                <a:lnTo>
                  <a:pt x="100" y="1991"/>
                </a:lnTo>
                <a:lnTo>
                  <a:pt x="82" y="2039"/>
                </a:lnTo>
                <a:lnTo>
                  <a:pt x="66" y="2087"/>
                </a:lnTo>
                <a:lnTo>
                  <a:pt x="52" y="2138"/>
                </a:lnTo>
                <a:lnTo>
                  <a:pt x="38" y="2188"/>
                </a:lnTo>
                <a:lnTo>
                  <a:pt x="27" y="2239"/>
                </a:lnTo>
                <a:lnTo>
                  <a:pt x="17" y="2291"/>
                </a:lnTo>
                <a:lnTo>
                  <a:pt x="11" y="2343"/>
                </a:lnTo>
                <a:lnTo>
                  <a:pt x="4" y="2396"/>
                </a:lnTo>
                <a:lnTo>
                  <a:pt x="1" y="2448"/>
                </a:lnTo>
                <a:lnTo>
                  <a:pt x="0" y="2501"/>
                </a:lnTo>
                <a:lnTo>
                  <a:pt x="0" y="2552"/>
                </a:lnTo>
                <a:lnTo>
                  <a:pt x="2" y="2604"/>
                </a:lnTo>
                <a:lnTo>
                  <a:pt x="6" y="2655"/>
                </a:lnTo>
                <a:lnTo>
                  <a:pt x="14" y="2704"/>
                </a:lnTo>
                <a:lnTo>
                  <a:pt x="23" y="2752"/>
                </a:lnTo>
                <a:lnTo>
                  <a:pt x="35" y="2801"/>
                </a:lnTo>
                <a:lnTo>
                  <a:pt x="48" y="2847"/>
                </a:lnTo>
                <a:lnTo>
                  <a:pt x="65" y="2891"/>
                </a:lnTo>
                <a:lnTo>
                  <a:pt x="83" y="2934"/>
                </a:lnTo>
                <a:lnTo>
                  <a:pt x="105" y="2975"/>
                </a:lnTo>
                <a:lnTo>
                  <a:pt x="129" y="3014"/>
                </a:lnTo>
                <a:lnTo>
                  <a:pt x="155" y="3050"/>
                </a:lnTo>
                <a:lnTo>
                  <a:pt x="185" y="3085"/>
                </a:lnTo>
                <a:lnTo>
                  <a:pt x="217" y="3116"/>
                </a:lnTo>
                <a:lnTo>
                  <a:pt x="252" y="3145"/>
                </a:lnTo>
                <a:lnTo>
                  <a:pt x="289" y="3170"/>
                </a:lnTo>
                <a:lnTo>
                  <a:pt x="330" y="3193"/>
                </a:lnTo>
                <a:lnTo>
                  <a:pt x="374" y="3213"/>
                </a:lnTo>
                <a:lnTo>
                  <a:pt x="372" y="3259"/>
                </a:lnTo>
                <a:lnTo>
                  <a:pt x="369" y="3304"/>
                </a:lnTo>
                <a:lnTo>
                  <a:pt x="368" y="3346"/>
                </a:lnTo>
                <a:lnTo>
                  <a:pt x="369" y="3386"/>
                </a:lnTo>
                <a:lnTo>
                  <a:pt x="370" y="3423"/>
                </a:lnTo>
                <a:lnTo>
                  <a:pt x="373" y="3460"/>
                </a:lnTo>
                <a:lnTo>
                  <a:pt x="377" y="3494"/>
                </a:lnTo>
                <a:lnTo>
                  <a:pt x="384" y="3527"/>
                </a:lnTo>
                <a:lnTo>
                  <a:pt x="387" y="3542"/>
                </a:lnTo>
                <a:lnTo>
                  <a:pt x="391" y="3557"/>
                </a:lnTo>
                <a:lnTo>
                  <a:pt x="397" y="3573"/>
                </a:lnTo>
                <a:lnTo>
                  <a:pt x="402" y="3588"/>
                </a:lnTo>
                <a:lnTo>
                  <a:pt x="408" y="3602"/>
                </a:lnTo>
                <a:lnTo>
                  <a:pt x="414" y="3617"/>
                </a:lnTo>
                <a:lnTo>
                  <a:pt x="422" y="3631"/>
                </a:lnTo>
                <a:lnTo>
                  <a:pt x="430" y="3644"/>
                </a:lnTo>
                <a:lnTo>
                  <a:pt x="439" y="3659"/>
                </a:lnTo>
                <a:lnTo>
                  <a:pt x="447" y="3672"/>
                </a:lnTo>
                <a:lnTo>
                  <a:pt x="457" y="3685"/>
                </a:lnTo>
                <a:lnTo>
                  <a:pt x="468" y="3698"/>
                </a:lnTo>
                <a:lnTo>
                  <a:pt x="480" y="3711"/>
                </a:lnTo>
                <a:lnTo>
                  <a:pt x="493" y="3725"/>
                </a:lnTo>
                <a:lnTo>
                  <a:pt x="506" y="3738"/>
                </a:lnTo>
                <a:lnTo>
                  <a:pt x="520" y="375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45446F-0726-F944-ACE5-C96353B5351F}"/>
              </a:ext>
            </a:extLst>
          </p:cNvPr>
          <p:cNvSpPr txBox="1"/>
          <p:nvPr/>
        </p:nvSpPr>
        <p:spPr>
          <a:xfrm>
            <a:off x="1853382" y="3301374"/>
            <a:ext cx="2488443" cy="584775"/>
          </a:xfrm>
          <a:prstGeom prst="rect">
            <a:avLst/>
          </a:prstGeom>
        </p:spPr>
        <p:txBody>
          <a:bodyPr vert="horz" wrap="square" rtlCol="0" anchor="ctr">
            <a:spAutoFit/>
          </a:bodyPr>
          <a:lstStyle/>
          <a:p>
            <a:pPr algn="ctr"/>
            <a:r>
              <a:rPr lang="en-IN" sz="3200" b="1" dirty="0">
                <a:solidFill>
                  <a:schemeClr val="accent5"/>
                </a:solidFill>
              </a:rPr>
              <a:t>Expected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9DCCC5D-B467-534B-B79F-F15C7AFA8146}"/>
              </a:ext>
            </a:extLst>
          </p:cNvPr>
          <p:cNvSpPr>
            <a:spLocks/>
          </p:cNvSpPr>
          <p:nvPr/>
        </p:nvSpPr>
        <p:spPr bwMode="auto">
          <a:xfrm>
            <a:off x="6544969" y="2131375"/>
            <a:ext cx="4283610" cy="4722160"/>
          </a:xfrm>
          <a:custGeom>
            <a:avLst/>
            <a:gdLst>
              <a:gd name="T0" fmla="*/ 6493 w 7730"/>
              <a:gd name="T1" fmla="*/ 8116 h 8536"/>
              <a:gd name="T2" fmla="*/ 6350 w 7730"/>
              <a:gd name="T3" fmla="*/ 7669 h 8536"/>
              <a:gd name="T4" fmla="*/ 6274 w 7730"/>
              <a:gd name="T5" fmla="*/ 7072 h 8536"/>
              <a:gd name="T6" fmla="*/ 6298 w 7730"/>
              <a:gd name="T7" fmla="*/ 6470 h 8536"/>
              <a:gd name="T8" fmla="*/ 6427 w 7730"/>
              <a:gd name="T9" fmla="*/ 5930 h 8536"/>
              <a:gd name="T10" fmla="*/ 6552 w 7730"/>
              <a:gd name="T11" fmla="*/ 5688 h 8536"/>
              <a:gd name="T12" fmla="*/ 6926 w 7730"/>
              <a:gd name="T13" fmla="*/ 5236 h 8536"/>
              <a:gd name="T14" fmla="*/ 7135 w 7730"/>
              <a:gd name="T15" fmla="*/ 4955 h 8536"/>
              <a:gd name="T16" fmla="*/ 7459 w 7730"/>
              <a:gd name="T17" fmla="*/ 4397 h 8536"/>
              <a:gd name="T18" fmla="*/ 7681 w 7730"/>
              <a:gd name="T19" fmla="*/ 3703 h 8536"/>
              <a:gd name="T20" fmla="*/ 7722 w 7730"/>
              <a:gd name="T21" fmla="*/ 2923 h 8536"/>
              <a:gd name="T22" fmla="*/ 7590 w 7730"/>
              <a:gd name="T23" fmla="*/ 2168 h 8536"/>
              <a:gd name="T24" fmla="*/ 7316 w 7730"/>
              <a:gd name="T25" fmla="*/ 1519 h 8536"/>
              <a:gd name="T26" fmla="*/ 6948 w 7730"/>
              <a:gd name="T27" fmla="*/ 1022 h 8536"/>
              <a:gd name="T28" fmla="*/ 6492 w 7730"/>
              <a:gd name="T29" fmla="*/ 617 h 8536"/>
              <a:gd name="T30" fmla="*/ 5913 w 7730"/>
              <a:gd name="T31" fmla="*/ 302 h 8536"/>
              <a:gd name="T32" fmla="*/ 5192 w 7730"/>
              <a:gd name="T33" fmla="*/ 89 h 8536"/>
              <a:gd name="T34" fmla="*/ 4398 w 7730"/>
              <a:gd name="T35" fmla="*/ 2 h 8536"/>
              <a:gd name="T36" fmla="*/ 3593 w 7730"/>
              <a:gd name="T37" fmla="*/ 44 h 8536"/>
              <a:gd name="T38" fmla="*/ 2842 w 7730"/>
              <a:gd name="T39" fmla="*/ 213 h 8536"/>
              <a:gd name="T40" fmla="*/ 2032 w 7730"/>
              <a:gd name="T41" fmla="*/ 631 h 8536"/>
              <a:gd name="T42" fmla="*/ 1360 w 7730"/>
              <a:gd name="T43" fmla="*/ 1341 h 8536"/>
              <a:gd name="T44" fmla="*/ 910 w 7730"/>
              <a:gd name="T45" fmla="*/ 2228 h 8536"/>
              <a:gd name="T46" fmla="*/ 676 w 7730"/>
              <a:gd name="T47" fmla="*/ 3143 h 8536"/>
              <a:gd name="T48" fmla="*/ 659 w 7730"/>
              <a:gd name="T49" fmla="*/ 3371 h 8536"/>
              <a:gd name="T50" fmla="*/ 726 w 7730"/>
              <a:gd name="T51" fmla="*/ 3495 h 8536"/>
              <a:gd name="T52" fmla="*/ 788 w 7730"/>
              <a:gd name="T53" fmla="*/ 3578 h 8536"/>
              <a:gd name="T54" fmla="*/ 764 w 7730"/>
              <a:gd name="T55" fmla="*/ 3669 h 8536"/>
              <a:gd name="T56" fmla="*/ 430 w 7730"/>
              <a:gd name="T57" fmla="*/ 4161 h 8536"/>
              <a:gd name="T58" fmla="*/ 104 w 7730"/>
              <a:gd name="T59" fmla="*/ 4688 h 8536"/>
              <a:gd name="T60" fmla="*/ 2 w 7730"/>
              <a:gd name="T61" fmla="*/ 4926 h 8536"/>
              <a:gd name="T62" fmla="*/ 30 w 7730"/>
              <a:gd name="T63" fmla="*/ 5064 h 8536"/>
              <a:gd name="T64" fmla="*/ 178 w 7730"/>
              <a:gd name="T65" fmla="*/ 5169 h 8536"/>
              <a:gd name="T66" fmla="*/ 450 w 7730"/>
              <a:gd name="T67" fmla="*/ 5267 h 8536"/>
              <a:gd name="T68" fmla="*/ 533 w 7730"/>
              <a:gd name="T69" fmla="*/ 5368 h 8536"/>
              <a:gd name="T70" fmla="*/ 478 w 7730"/>
              <a:gd name="T71" fmla="*/ 5628 h 8536"/>
              <a:gd name="T72" fmla="*/ 477 w 7730"/>
              <a:gd name="T73" fmla="*/ 5789 h 8536"/>
              <a:gd name="T74" fmla="*/ 584 w 7730"/>
              <a:gd name="T75" fmla="*/ 5868 h 8536"/>
              <a:gd name="T76" fmla="*/ 745 w 7730"/>
              <a:gd name="T77" fmla="*/ 5919 h 8536"/>
              <a:gd name="T78" fmla="*/ 526 w 7730"/>
              <a:gd name="T79" fmla="*/ 6081 h 8536"/>
              <a:gd name="T80" fmla="*/ 576 w 7730"/>
              <a:gd name="T81" fmla="*/ 6207 h 8536"/>
              <a:gd name="T82" fmla="*/ 749 w 7730"/>
              <a:gd name="T83" fmla="*/ 6335 h 8536"/>
              <a:gd name="T84" fmla="*/ 762 w 7730"/>
              <a:gd name="T85" fmla="*/ 6475 h 8536"/>
              <a:gd name="T86" fmla="*/ 648 w 7730"/>
              <a:gd name="T87" fmla="*/ 6831 h 8536"/>
              <a:gd name="T88" fmla="*/ 637 w 7730"/>
              <a:gd name="T89" fmla="*/ 7107 h 8536"/>
              <a:gd name="T90" fmla="*/ 822 w 7730"/>
              <a:gd name="T91" fmla="*/ 7393 h 8536"/>
              <a:gd name="T92" fmla="*/ 1184 w 7730"/>
              <a:gd name="T93" fmla="*/ 7512 h 8536"/>
              <a:gd name="T94" fmla="*/ 1699 w 7730"/>
              <a:gd name="T95" fmla="*/ 7474 h 8536"/>
              <a:gd name="T96" fmla="*/ 2199 w 7730"/>
              <a:gd name="T97" fmla="*/ 7416 h 8536"/>
              <a:gd name="T98" fmla="*/ 2347 w 7730"/>
              <a:gd name="T99" fmla="*/ 7462 h 8536"/>
              <a:gd name="T100" fmla="*/ 2416 w 7730"/>
              <a:gd name="T101" fmla="*/ 7553 h 8536"/>
              <a:gd name="T102" fmla="*/ 2464 w 7730"/>
              <a:gd name="T103" fmla="*/ 7783 h 8536"/>
              <a:gd name="T104" fmla="*/ 2522 w 7730"/>
              <a:gd name="T105" fmla="*/ 8355 h 8536"/>
              <a:gd name="T106" fmla="*/ 2600 w 7730"/>
              <a:gd name="T107" fmla="*/ 8516 h 8536"/>
              <a:gd name="T108" fmla="*/ 2968 w 7730"/>
              <a:gd name="T109" fmla="*/ 8536 h 8536"/>
              <a:gd name="T110" fmla="*/ 3589 w 7730"/>
              <a:gd name="T111" fmla="*/ 8524 h 8536"/>
              <a:gd name="T112" fmla="*/ 5448 w 7730"/>
              <a:gd name="T113" fmla="*/ 8534 h 8536"/>
              <a:gd name="T114" fmla="*/ 6670 w 7730"/>
              <a:gd name="T115" fmla="*/ 8522 h 8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730" h="8536">
                <a:moveTo>
                  <a:pt x="6670" y="8522"/>
                </a:moveTo>
                <a:lnTo>
                  <a:pt x="6663" y="8497"/>
                </a:lnTo>
                <a:lnTo>
                  <a:pt x="6653" y="8470"/>
                </a:lnTo>
                <a:lnTo>
                  <a:pt x="6642" y="8441"/>
                </a:lnTo>
                <a:lnTo>
                  <a:pt x="6629" y="8410"/>
                </a:lnTo>
                <a:lnTo>
                  <a:pt x="6598" y="8341"/>
                </a:lnTo>
                <a:lnTo>
                  <a:pt x="6563" y="8268"/>
                </a:lnTo>
                <a:lnTo>
                  <a:pt x="6528" y="8192"/>
                </a:lnTo>
                <a:lnTo>
                  <a:pt x="6493" y="8116"/>
                </a:lnTo>
                <a:lnTo>
                  <a:pt x="6476" y="8080"/>
                </a:lnTo>
                <a:lnTo>
                  <a:pt x="6462" y="8043"/>
                </a:lnTo>
                <a:lnTo>
                  <a:pt x="6448" y="8008"/>
                </a:lnTo>
                <a:lnTo>
                  <a:pt x="6436" y="7974"/>
                </a:lnTo>
                <a:lnTo>
                  <a:pt x="6416" y="7916"/>
                </a:lnTo>
                <a:lnTo>
                  <a:pt x="6397" y="7855"/>
                </a:lnTo>
                <a:lnTo>
                  <a:pt x="6381" y="7795"/>
                </a:lnTo>
                <a:lnTo>
                  <a:pt x="6364" y="7732"/>
                </a:lnTo>
                <a:lnTo>
                  <a:pt x="6350" y="7669"/>
                </a:lnTo>
                <a:lnTo>
                  <a:pt x="6337" y="7606"/>
                </a:lnTo>
                <a:lnTo>
                  <a:pt x="6325" y="7541"/>
                </a:lnTo>
                <a:lnTo>
                  <a:pt x="6314" y="7475"/>
                </a:lnTo>
                <a:lnTo>
                  <a:pt x="6304" y="7409"/>
                </a:lnTo>
                <a:lnTo>
                  <a:pt x="6295" y="7342"/>
                </a:lnTo>
                <a:lnTo>
                  <a:pt x="6288" y="7275"/>
                </a:lnTo>
                <a:lnTo>
                  <a:pt x="6282" y="7208"/>
                </a:lnTo>
                <a:lnTo>
                  <a:pt x="6277" y="7139"/>
                </a:lnTo>
                <a:lnTo>
                  <a:pt x="6274" y="7072"/>
                </a:lnTo>
                <a:lnTo>
                  <a:pt x="6272" y="7004"/>
                </a:lnTo>
                <a:lnTo>
                  <a:pt x="6271" y="6936"/>
                </a:lnTo>
                <a:lnTo>
                  <a:pt x="6271" y="6869"/>
                </a:lnTo>
                <a:lnTo>
                  <a:pt x="6272" y="6801"/>
                </a:lnTo>
                <a:lnTo>
                  <a:pt x="6275" y="6734"/>
                </a:lnTo>
                <a:lnTo>
                  <a:pt x="6278" y="6668"/>
                </a:lnTo>
                <a:lnTo>
                  <a:pt x="6284" y="6600"/>
                </a:lnTo>
                <a:lnTo>
                  <a:pt x="6290" y="6535"/>
                </a:lnTo>
                <a:lnTo>
                  <a:pt x="6298" y="6470"/>
                </a:lnTo>
                <a:lnTo>
                  <a:pt x="6308" y="6406"/>
                </a:lnTo>
                <a:lnTo>
                  <a:pt x="6318" y="6342"/>
                </a:lnTo>
                <a:lnTo>
                  <a:pt x="6330" y="6279"/>
                </a:lnTo>
                <a:lnTo>
                  <a:pt x="6342" y="6219"/>
                </a:lnTo>
                <a:lnTo>
                  <a:pt x="6356" y="6158"/>
                </a:lnTo>
                <a:lnTo>
                  <a:pt x="6372" y="6099"/>
                </a:lnTo>
                <a:lnTo>
                  <a:pt x="6389" y="6042"/>
                </a:lnTo>
                <a:lnTo>
                  <a:pt x="6407" y="5985"/>
                </a:lnTo>
                <a:lnTo>
                  <a:pt x="6427" y="5930"/>
                </a:lnTo>
                <a:lnTo>
                  <a:pt x="6437" y="5904"/>
                </a:lnTo>
                <a:lnTo>
                  <a:pt x="6448" y="5878"/>
                </a:lnTo>
                <a:lnTo>
                  <a:pt x="6459" y="5853"/>
                </a:lnTo>
                <a:lnTo>
                  <a:pt x="6471" y="5828"/>
                </a:lnTo>
                <a:lnTo>
                  <a:pt x="6483" y="5804"/>
                </a:lnTo>
                <a:lnTo>
                  <a:pt x="6496" y="5780"/>
                </a:lnTo>
                <a:lnTo>
                  <a:pt x="6509" y="5756"/>
                </a:lnTo>
                <a:lnTo>
                  <a:pt x="6524" y="5733"/>
                </a:lnTo>
                <a:lnTo>
                  <a:pt x="6552" y="5688"/>
                </a:lnTo>
                <a:lnTo>
                  <a:pt x="6583" y="5644"/>
                </a:lnTo>
                <a:lnTo>
                  <a:pt x="6615" y="5601"/>
                </a:lnTo>
                <a:lnTo>
                  <a:pt x="6648" y="5559"/>
                </a:lnTo>
                <a:lnTo>
                  <a:pt x="6681" y="5518"/>
                </a:lnTo>
                <a:lnTo>
                  <a:pt x="6716" y="5478"/>
                </a:lnTo>
                <a:lnTo>
                  <a:pt x="6751" y="5437"/>
                </a:lnTo>
                <a:lnTo>
                  <a:pt x="6786" y="5397"/>
                </a:lnTo>
                <a:lnTo>
                  <a:pt x="6857" y="5317"/>
                </a:lnTo>
                <a:lnTo>
                  <a:pt x="6926" y="5236"/>
                </a:lnTo>
                <a:lnTo>
                  <a:pt x="6947" y="5209"/>
                </a:lnTo>
                <a:lnTo>
                  <a:pt x="6967" y="5183"/>
                </a:lnTo>
                <a:lnTo>
                  <a:pt x="6987" y="5157"/>
                </a:lnTo>
                <a:lnTo>
                  <a:pt x="7007" y="5128"/>
                </a:lnTo>
                <a:lnTo>
                  <a:pt x="7027" y="5099"/>
                </a:lnTo>
                <a:lnTo>
                  <a:pt x="7049" y="5071"/>
                </a:lnTo>
                <a:lnTo>
                  <a:pt x="7070" y="5041"/>
                </a:lnTo>
                <a:lnTo>
                  <a:pt x="7093" y="5011"/>
                </a:lnTo>
                <a:lnTo>
                  <a:pt x="7135" y="4955"/>
                </a:lnTo>
                <a:lnTo>
                  <a:pt x="7175" y="4898"/>
                </a:lnTo>
                <a:lnTo>
                  <a:pt x="7214" y="4840"/>
                </a:lnTo>
                <a:lnTo>
                  <a:pt x="7253" y="4780"/>
                </a:lnTo>
                <a:lnTo>
                  <a:pt x="7290" y="4720"/>
                </a:lnTo>
                <a:lnTo>
                  <a:pt x="7326" y="4658"/>
                </a:lnTo>
                <a:lnTo>
                  <a:pt x="7362" y="4596"/>
                </a:lnTo>
                <a:lnTo>
                  <a:pt x="7396" y="4531"/>
                </a:lnTo>
                <a:lnTo>
                  <a:pt x="7429" y="4465"/>
                </a:lnTo>
                <a:lnTo>
                  <a:pt x="7459" y="4397"/>
                </a:lnTo>
                <a:lnTo>
                  <a:pt x="7490" y="4327"/>
                </a:lnTo>
                <a:lnTo>
                  <a:pt x="7519" y="4256"/>
                </a:lnTo>
                <a:lnTo>
                  <a:pt x="7546" y="4183"/>
                </a:lnTo>
                <a:lnTo>
                  <a:pt x="7573" y="4109"/>
                </a:lnTo>
                <a:lnTo>
                  <a:pt x="7598" y="4033"/>
                </a:lnTo>
                <a:lnTo>
                  <a:pt x="7621" y="3955"/>
                </a:lnTo>
                <a:lnTo>
                  <a:pt x="7643" y="3871"/>
                </a:lnTo>
                <a:lnTo>
                  <a:pt x="7663" y="3787"/>
                </a:lnTo>
                <a:lnTo>
                  <a:pt x="7681" y="3703"/>
                </a:lnTo>
                <a:lnTo>
                  <a:pt x="7695" y="3617"/>
                </a:lnTo>
                <a:lnTo>
                  <a:pt x="7707" y="3531"/>
                </a:lnTo>
                <a:lnTo>
                  <a:pt x="7716" y="3445"/>
                </a:lnTo>
                <a:lnTo>
                  <a:pt x="7723" y="3359"/>
                </a:lnTo>
                <a:lnTo>
                  <a:pt x="7728" y="3271"/>
                </a:lnTo>
                <a:lnTo>
                  <a:pt x="7730" y="3184"/>
                </a:lnTo>
                <a:lnTo>
                  <a:pt x="7730" y="3097"/>
                </a:lnTo>
                <a:lnTo>
                  <a:pt x="7728" y="3010"/>
                </a:lnTo>
                <a:lnTo>
                  <a:pt x="7722" y="2923"/>
                </a:lnTo>
                <a:lnTo>
                  <a:pt x="7716" y="2836"/>
                </a:lnTo>
                <a:lnTo>
                  <a:pt x="7707" y="2749"/>
                </a:lnTo>
                <a:lnTo>
                  <a:pt x="7696" y="2665"/>
                </a:lnTo>
                <a:lnTo>
                  <a:pt x="7684" y="2579"/>
                </a:lnTo>
                <a:lnTo>
                  <a:pt x="7668" y="2495"/>
                </a:lnTo>
                <a:lnTo>
                  <a:pt x="7652" y="2412"/>
                </a:lnTo>
                <a:lnTo>
                  <a:pt x="7633" y="2329"/>
                </a:lnTo>
                <a:lnTo>
                  <a:pt x="7612" y="2248"/>
                </a:lnTo>
                <a:lnTo>
                  <a:pt x="7590" y="2168"/>
                </a:lnTo>
                <a:lnTo>
                  <a:pt x="7566" y="2089"/>
                </a:lnTo>
                <a:lnTo>
                  <a:pt x="7541" y="2011"/>
                </a:lnTo>
                <a:lnTo>
                  <a:pt x="7513" y="1935"/>
                </a:lnTo>
                <a:lnTo>
                  <a:pt x="7484" y="1862"/>
                </a:lnTo>
                <a:lnTo>
                  <a:pt x="7454" y="1789"/>
                </a:lnTo>
                <a:lnTo>
                  <a:pt x="7421" y="1719"/>
                </a:lnTo>
                <a:lnTo>
                  <a:pt x="7388" y="1650"/>
                </a:lnTo>
                <a:lnTo>
                  <a:pt x="7353" y="1584"/>
                </a:lnTo>
                <a:lnTo>
                  <a:pt x="7316" y="1519"/>
                </a:lnTo>
                <a:lnTo>
                  <a:pt x="7279" y="1457"/>
                </a:lnTo>
                <a:lnTo>
                  <a:pt x="7241" y="1397"/>
                </a:lnTo>
                <a:lnTo>
                  <a:pt x="7201" y="1341"/>
                </a:lnTo>
                <a:lnTo>
                  <a:pt x="7161" y="1284"/>
                </a:lnTo>
                <a:lnTo>
                  <a:pt x="7121" y="1231"/>
                </a:lnTo>
                <a:lnTo>
                  <a:pt x="7079" y="1177"/>
                </a:lnTo>
                <a:lnTo>
                  <a:pt x="7036" y="1124"/>
                </a:lnTo>
                <a:lnTo>
                  <a:pt x="6993" y="1072"/>
                </a:lnTo>
                <a:lnTo>
                  <a:pt x="6948" y="1022"/>
                </a:lnTo>
                <a:lnTo>
                  <a:pt x="6902" y="972"/>
                </a:lnTo>
                <a:lnTo>
                  <a:pt x="6856" y="924"/>
                </a:lnTo>
                <a:lnTo>
                  <a:pt x="6807" y="876"/>
                </a:lnTo>
                <a:lnTo>
                  <a:pt x="6758" y="830"/>
                </a:lnTo>
                <a:lnTo>
                  <a:pt x="6707" y="785"/>
                </a:lnTo>
                <a:lnTo>
                  <a:pt x="6656" y="741"/>
                </a:lnTo>
                <a:lnTo>
                  <a:pt x="6602" y="698"/>
                </a:lnTo>
                <a:lnTo>
                  <a:pt x="6548" y="657"/>
                </a:lnTo>
                <a:lnTo>
                  <a:pt x="6492" y="617"/>
                </a:lnTo>
                <a:lnTo>
                  <a:pt x="6433" y="577"/>
                </a:lnTo>
                <a:lnTo>
                  <a:pt x="6374" y="539"/>
                </a:lnTo>
                <a:lnTo>
                  <a:pt x="6314" y="501"/>
                </a:lnTo>
                <a:lnTo>
                  <a:pt x="6251" y="465"/>
                </a:lnTo>
                <a:lnTo>
                  <a:pt x="6187" y="430"/>
                </a:lnTo>
                <a:lnTo>
                  <a:pt x="6121" y="397"/>
                </a:lnTo>
                <a:lnTo>
                  <a:pt x="6054" y="364"/>
                </a:lnTo>
                <a:lnTo>
                  <a:pt x="5985" y="333"/>
                </a:lnTo>
                <a:lnTo>
                  <a:pt x="5913" y="302"/>
                </a:lnTo>
                <a:lnTo>
                  <a:pt x="5841" y="274"/>
                </a:lnTo>
                <a:lnTo>
                  <a:pt x="5766" y="246"/>
                </a:lnTo>
                <a:lnTo>
                  <a:pt x="5689" y="220"/>
                </a:lnTo>
                <a:lnTo>
                  <a:pt x="5610" y="195"/>
                </a:lnTo>
                <a:lnTo>
                  <a:pt x="5528" y="170"/>
                </a:lnTo>
                <a:lnTo>
                  <a:pt x="5446" y="147"/>
                </a:lnTo>
                <a:lnTo>
                  <a:pt x="5360" y="126"/>
                </a:lnTo>
                <a:lnTo>
                  <a:pt x="5276" y="107"/>
                </a:lnTo>
                <a:lnTo>
                  <a:pt x="5192" y="89"/>
                </a:lnTo>
                <a:lnTo>
                  <a:pt x="5106" y="73"/>
                </a:lnTo>
                <a:lnTo>
                  <a:pt x="5020" y="58"/>
                </a:lnTo>
                <a:lnTo>
                  <a:pt x="4932" y="46"/>
                </a:lnTo>
                <a:lnTo>
                  <a:pt x="4844" y="34"/>
                </a:lnTo>
                <a:lnTo>
                  <a:pt x="4756" y="24"/>
                </a:lnTo>
                <a:lnTo>
                  <a:pt x="4667" y="16"/>
                </a:lnTo>
                <a:lnTo>
                  <a:pt x="4578" y="10"/>
                </a:lnTo>
                <a:lnTo>
                  <a:pt x="4488" y="5"/>
                </a:lnTo>
                <a:lnTo>
                  <a:pt x="4398" y="2"/>
                </a:lnTo>
                <a:lnTo>
                  <a:pt x="4308" y="0"/>
                </a:lnTo>
                <a:lnTo>
                  <a:pt x="4217" y="0"/>
                </a:lnTo>
                <a:lnTo>
                  <a:pt x="4127" y="1"/>
                </a:lnTo>
                <a:lnTo>
                  <a:pt x="4038" y="4"/>
                </a:lnTo>
                <a:lnTo>
                  <a:pt x="3948" y="9"/>
                </a:lnTo>
                <a:lnTo>
                  <a:pt x="3859" y="15"/>
                </a:lnTo>
                <a:lnTo>
                  <a:pt x="3770" y="23"/>
                </a:lnTo>
                <a:lnTo>
                  <a:pt x="3681" y="33"/>
                </a:lnTo>
                <a:lnTo>
                  <a:pt x="3593" y="44"/>
                </a:lnTo>
                <a:lnTo>
                  <a:pt x="3506" y="56"/>
                </a:lnTo>
                <a:lnTo>
                  <a:pt x="3419" y="70"/>
                </a:lnTo>
                <a:lnTo>
                  <a:pt x="3333" y="86"/>
                </a:lnTo>
                <a:lnTo>
                  <a:pt x="3249" y="103"/>
                </a:lnTo>
                <a:lnTo>
                  <a:pt x="3165" y="122"/>
                </a:lnTo>
                <a:lnTo>
                  <a:pt x="3081" y="143"/>
                </a:lnTo>
                <a:lnTo>
                  <a:pt x="3000" y="165"/>
                </a:lnTo>
                <a:lnTo>
                  <a:pt x="2920" y="188"/>
                </a:lnTo>
                <a:lnTo>
                  <a:pt x="2842" y="213"/>
                </a:lnTo>
                <a:lnTo>
                  <a:pt x="2764" y="240"/>
                </a:lnTo>
                <a:lnTo>
                  <a:pt x="2689" y="268"/>
                </a:lnTo>
                <a:lnTo>
                  <a:pt x="2614" y="298"/>
                </a:lnTo>
                <a:lnTo>
                  <a:pt x="2509" y="344"/>
                </a:lnTo>
                <a:lnTo>
                  <a:pt x="2408" y="395"/>
                </a:lnTo>
                <a:lnTo>
                  <a:pt x="2309" y="449"/>
                </a:lnTo>
                <a:lnTo>
                  <a:pt x="2214" y="506"/>
                </a:lnTo>
                <a:lnTo>
                  <a:pt x="2121" y="566"/>
                </a:lnTo>
                <a:lnTo>
                  <a:pt x="2032" y="631"/>
                </a:lnTo>
                <a:lnTo>
                  <a:pt x="1946" y="698"/>
                </a:lnTo>
                <a:lnTo>
                  <a:pt x="1863" y="769"/>
                </a:lnTo>
                <a:lnTo>
                  <a:pt x="1783" y="842"/>
                </a:lnTo>
                <a:lnTo>
                  <a:pt x="1704" y="918"/>
                </a:lnTo>
                <a:lnTo>
                  <a:pt x="1630" y="997"/>
                </a:lnTo>
                <a:lnTo>
                  <a:pt x="1558" y="1080"/>
                </a:lnTo>
                <a:lnTo>
                  <a:pt x="1489" y="1165"/>
                </a:lnTo>
                <a:lnTo>
                  <a:pt x="1423" y="1250"/>
                </a:lnTo>
                <a:lnTo>
                  <a:pt x="1360" y="1341"/>
                </a:lnTo>
                <a:lnTo>
                  <a:pt x="1300" y="1432"/>
                </a:lnTo>
                <a:lnTo>
                  <a:pt x="1241" y="1525"/>
                </a:lnTo>
                <a:lnTo>
                  <a:pt x="1186" y="1620"/>
                </a:lnTo>
                <a:lnTo>
                  <a:pt x="1134" y="1718"/>
                </a:lnTo>
                <a:lnTo>
                  <a:pt x="1084" y="1817"/>
                </a:lnTo>
                <a:lnTo>
                  <a:pt x="1037" y="1917"/>
                </a:lnTo>
                <a:lnTo>
                  <a:pt x="992" y="2019"/>
                </a:lnTo>
                <a:lnTo>
                  <a:pt x="950" y="2122"/>
                </a:lnTo>
                <a:lnTo>
                  <a:pt x="910" y="2228"/>
                </a:lnTo>
                <a:lnTo>
                  <a:pt x="874" y="2334"/>
                </a:lnTo>
                <a:lnTo>
                  <a:pt x="839" y="2440"/>
                </a:lnTo>
                <a:lnTo>
                  <a:pt x="807" y="2549"/>
                </a:lnTo>
                <a:lnTo>
                  <a:pt x="777" y="2658"/>
                </a:lnTo>
                <a:lnTo>
                  <a:pt x="751" y="2767"/>
                </a:lnTo>
                <a:lnTo>
                  <a:pt x="726" y="2877"/>
                </a:lnTo>
                <a:lnTo>
                  <a:pt x="704" y="2988"/>
                </a:lnTo>
                <a:lnTo>
                  <a:pt x="684" y="3099"/>
                </a:lnTo>
                <a:lnTo>
                  <a:pt x="676" y="3143"/>
                </a:lnTo>
                <a:lnTo>
                  <a:pt x="667" y="3189"/>
                </a:lnTo>
                <a:lnTo>
                  <a:pt x="663" y="3212"/>
                </a:lnTo>
                <a:lnTo>
                  <a:pt x="660" y="3235"/>
                </a:lnTo>
                <a:lnTo>
                  <a:pt x="658" y="3258"/>
                </a:lnTo>
                <a:lnTo>
                  <a:pt x="655" y="3282"/>
                </a:lnTo>
                <a:lnTo>
                  <a:pt x="654" y="3305"/>
                </a:lnTo>
                <a:lnTo>
                  <a:pt x="654" y="3328"/>
                </a:lnTo>
                <a:lnTo>
                  <a:pt x="655" y="3350"/>
                </a:lnTo>
                <a:lnTo>
                  <a:pt x="659" y="3371"/>
                </a:lnTo>
                <a:lnTo>
                  <a:pt x="663" y="3392"/>
                </a:lnTo>
                <a:lnTo>
                  <a:pt x="670" y="3411"/>
                </a:lnTo>
                <a:lnTo>
                  <a:pt x="673" y="3421"/>
                </a:lnTo>
                <a:lnTo>
                  <a:pt x="677" y="3431"/>
                </a:lnTo>
                <a:lnTo>
                  <a:pt x="683" y="3440"/>
                </a:lnTo>
                <a:lnTo>
                  <a:pt x="688" y="3449"/>
                </a:lnTo>
                <a:lnTo>
                  <a:pt x="700" y="3466"/>
                </a:lnTo>
                <a:lnTo>
                  <a:pt x="714" y="3481"/>
                </a:lnTo>
                <a:lnTo>
                  <a:pt x="726" y="3495"/>
                </a:lnTo>
                <a:lnTo>
                  <a:pt x="739" y="3507"/>
                </a:lnTo>
                <a:lnTo>
                  <a:pt x="750" y="3519"/>
                </a:lnTo>
                <a:lnTo>
                  <a:pt x="761" y="3530"/>
                </a:lnTo>
                <a:lnTo>
                  <a:pt x="771" y="3542"/>
                </a:lnTo>
                <a:lnTo>
                  <a:pt x="778" y="3553"/>
                </a:lnTo>
                <a:lnTo>
                  <a:pt x="782" y="3560"/>
                </a:lnTo>
                <a:lnTo>
                  <a:pt x="785" y="3565"/>
                </a:lnTo>
                <a:lnTo>
                  <a:pt x="787" y="3572"/>
                </a:lnTo>
                <a:lnTo>
                  <a:pt x="788" y="3578"/>
                </a:lnTo>
                <a:lnTo>
                  <a:pt x="789" y="3585"/>
                </a:lnTo>
                <a:lnTo>
                  <a:pt x="789" y="3593"/>
                </a:lnTo>
                <a:lnTo>
                  <a:pt x="789" y="3600"/>
                </a:lnTo>
                <a:lnTo>
                  <a:pt x="788" y="3608"/>
                </a:lnTo>
                <a:lnTo>
                  <a:pt x="786" y="3617"/>
                </a:lnTo>
                <a:lnTo>
                  <a:pt x="784" y="3627"/>
                </a:lnTo>
                <a:lnTo>
                  <a:pt x="781" y="3636"/>
                </a:lnTo>
                <a:lnTo>
                  <a:pt x="775" y="3647"/>
                </a:lnTo>
                <a:lnTo>
                  <a:pt x="764" y="3669"/>
                </a:lnTo>
                <a:lnTo>
                  <a:pt x="748" y="3694"/>
                </a:lnTo>
                <a:lnTo>
                  <a:pt x="705" y="3757"/>
                </a:lnTo>
                <a:lnTo>
                  <a:pt x="663" y="3818"/>
                </a:lnTo>
                <a:lnTo>
                  <a:pt x="622" y="3878"/>
                </a:lnTo>
                <a:lnTo>
                  <a:pt x="583" y="3936"/>
                </a:lnTo>
                <a:lnTo>
                  <a:pt x="544" y="3993"/>
                </a:lnTo>
                <a:lnTo>
                  <a:pt x="506" y="4049"/>
                </a:lnTo>
                <a:lnTo>
                  <a:pt x="467" y="4105"/>
                </a:lnTo>
                <a:lnTo>
                  <a:pt x="430" y="4161"/>
                </a:lnTo>
                <a:lnTo>
                  <a:pt x="392" y="4219"/>
                </a:lnTo>
                <a:lnTo>
                  <a:pt x="355" y="4276"/>
                </a:lnTo>
                <a:lnTo>
                  <a:pt x="318" y="4334"/>
                </a:lnTo>
                <a:lnTo>
                  <a:pt x="280" y="4393"/>
                </a:lnTo>
                <a:lnTo>
                  <a:pt x="242" y="4455"/>
                </a:lnTo>
                <a:lnTo>
                  <a:pt x="203" y="4519"/>
                </a:lnTo>
                <a:lnTo>
                  <a:pt x="164" y="4586"/>
                </a:lnTo>
                <a:lnTo>
                  <a:pt x="123" y="4654"/>
                </a:lnTo>
                <a:lnTo>
                  <a:pt x="104" y="4688"/>
                </a:lnTo>
                <a:lnTo>
                  <a:pt x="86" y="4721"/>
                </a:lnTo>
                <a:lnTo>
                  <a:pt x="67" y="4755"/>
                </a:lnTo>
                <a:lnTo>
                  <a:pt x="49" y="4790"/>
                </a:lnTo>
                <a:lnTo>
                  <a:pt x="34" y="4824"/>
                </a:lnTo>
                <a:lnTo>
                  <a:pt x="20" y="4859"/>
                </a:lnTo>
                <a:lnTo>
                  <a:pt x="14" y="4875"/>
                </a:lnTo>
                <a:lnTo>
                  <a:pt x="10" y="4893"/>
                </a:lnTo>
                <a:lnTo>
                  <a:pt x="5" y="4909"/>
                </a:lnTo>
                <a:lnTo>
                  <a:pt x="2" y="4926"/>
                </a:lnTo>
                <a:lnTo>
                  <a:pt x="0" y="4942"/>
                </a:lnTo>
                <a:lnTo>
                  <a:pt x="0" y="4959"/>
                </a:lnTo>
                <a:lnTo>
                  <a:pt x="0" y="4974"/>
                </a:lnTo>
                <a:lnTo>
                  <a:pt x="1" y="4991"/>
                </a:lnTo>
                <a:lnTo>
                  <a:pt x="4" y="5006"/>
                </a:lnTo>
                <a:lnTo>
                  <a:pt x="8" y="5020"/>
                </a:lnTo>
                <a:lnTo>
                  <a:pt x="13" y="5036"/>
                </a:lnTo>
                <a:lnTo>
                  <a:pt x="21" y="5050"/>
                </a:lnTo>
                <a:lnTo>
                  <a:pt x="30" y="5064"/>
                </a:lnTo>
                <a:lnTo>
                  <a:pt x="39" y="5078"/>
                </a:lnTo>
                <a:lnTo>
                  <a:pt x="52" y="5092"/>
                </a:lnTo>
                <a:lnTo>
                  <a:pt x="65" y="5105"/>
                </a:lnTo>
                <a:lnTo>
                  <a:pt x="81" y="5117"/>
                </a:lnTo>
                <a:lnTo>
                  <a:pt x="99" y="5129"/>
                </a:lnTo>
                <a:lnTo>
                  <a:pt x="119" y="5141"/>
                </a:lnTo>
                <a:lnTo>
                  <a:pt x="140" y="5152"/>
                </a:lnTo>
                <a:lnTo>
                  <a:pt x="158" y="5161"/>
                </a:lnTo>
                <a:lnTo>
                  <a:pt x="178" y="5169"/>
                </a:lnTo>
                <a:lnTo>
                  <a:pt x="197" y="5176"/>
                </a:lnTo>
                <a:lnTo>
                  <a:pt x="217" y="5183"/>
                </a:lnTo>
                <a:lnTo>
                  <a:pt x="256" y="5196"/>
                </a:lnTo>
                <a:lnTo>
                  <a:pt x="295" y="5208"/>
                </a:lnTo>
                <a:lnTo>
                  <a:pt x="332" y="5220"/>
                </a:lnTo>
                <a:lnTo>
                  <a:pt x="369" y="5232"/>
                </a:lnTo>
                <a:lnTo>
                  <a:pt x="403" y="5246"/>
                </a:lnTo>
                <a:lnTo>
                  <a:pt x="435" y="5259"/>
                </a:lnTo>
                <a:lnTo>
                  <a:pt x="450" y="5267"/>
                </a:lnTo>
                <a:lnTo>
                  <a:pt x="464" y="5275"/>
                </a:lnTo>
                <a:lnTo>
                  <a:pt x="477" y="5284"/>
                </a:lnTo>
                <a:lnTo>
                  <a:pt x="489" y="5293"/>
                </a:lnTo>
                <a:lnTo>
                  <a:pt x="499" y="5304"/>
                </a:lnTo>
                <a:lnTo>
                  <a:pt x="509" y="5315"/>
                </a:lnTo>
                <a:lnTo>
                  <a:pt x="517" y="5326"/>
                </a:lnTo>
                <a:lnTo>
                  <a:pt x="524" y="5339"/>
                </a:lnTo>
                <a:lnTo>
                  <a:pt x="530" y="5352"/>
                </a:lnTo>
                <a:lnTo>
                  <a:pt x="533" y="5368"/>
                </a:lnTo>
                <a:lnTo>
                  <a:pt x="535" y="5383"/>
                </a:lnTo>
                <a:lnTo>
                  <a:pt x="537" y="5401"/>
                </a:lnTo>
                <a:lnTo>
                  <a:pt x="535" y="5419"/>
                </a:lnTo>
                <a:lnTo>
                  <a:pt x="533" y="5439"/>
                </a:lnTo>
                <a:lnTo>
                  <a:pt x="528" y="5460"/>
                </a:lnTo>
                <a:lnTo>
                  <a:pt x="521" y="5483"/>
                </a:lnTo>
                <a:lnTo>
                  <a:pt x="505" y="5536"/>
                </a:lnTo>
                <a:lnTo>
                  <a:pt x="490" y="5584"/>
                </a:lnTo>
                <a:lnTo>
                  <a:pt x="478" y="5628"/>
                </a:lnTo>
                <a:lnTo>
                  <a:pt x="471" y="5668"/>
                </a:lnTo>
                <a:lnTo>
                  <a:pt x="467" y="5687"/>
                </a:lnTo>
                <a:lnTo>
                  <a:pt x="465" y="5704"/>
                </a:lnTo>
                <a:lnTo>
                  <a:pt x="465" y="5721"/>
                </a:lnTo>
                <a:lnTo>
                  <a:pt x="465" y="5736"/>
                </a:lnTo>
                <a:lnTo>
                  <a:pt x="466" y="5750"/>
                </a:lnTo>
                <a:lnTo>
                  <a:pt x="468" y="5764"/>
                </a:lnTo>
                <a:lnTo>
                  <a:pt x="472" y="5777"/>
                </a:lnTo>
                <a:lnTo>
                  <a:pt x="477" y="5789"/>
                </a:lnTo>
                <a:lnTo>
                  <a:pt x="483" y="5800"/>
                </a:lnTo>
                <a:lnTo>
                  <a:pt x="490" y="5811"/>
                </a:lnTo>
                <a:lnTo>
                  <a:pt x="499" y="5821"/>
                </a:lnTo>
                <a:lnTo>
                  <a:pt x="510" y="5831"/>
                </a:lnTo>
                <a:lnTo>
                  <a:pt x="521" y="5839"/>
                </a:lnTo>
                <a:lnTo>
                  <a:pt x="534" y="5847"/>
                </a:lnTo>
                <a:lnTo>
                  <a:pt x="550" y="5855"/>
                </a:lnTo>
                <a:lnTo>
                  <a:pt x="566" y="5861"/>
                </a:lnTo>
                <a:lnTo>
                  <a:pt x="584" y="5868"/>
                </a:lnTo>
                <a:lnTo>
                  <a:pt x="604" y="5875"/>
                </a:lnTo>
                <a:lnTo>
                  <a:pt x="626" y="5880"/>
                </a:lnTo>
                <a:lnTo>
                  <a:pt x="649" y="5886"/>
                </a:lnTo>
                <a:lnTo>
                  <a:pt x="674" y="5891"/>
                </a:lnTo>
                <a:lnTo>
                  <a:pt x="701" y="5896"/>
                </a:lnTo>
                <a:lnTo>
                  <a:pt x="731" y="5900"/>
                </a:lnTo>
                <a:lnTo>
                  <a:pt x="762" y="5903"/>
                </a:lnTo>
                <a:lnTo>
                  <a:pt x="752" y="5912"/>
                </a:lnTo>
                <a:lnTo>
                  <a:pt x="745" y="5919"/>
                </a:lnTo>
                <a:lnTo>
                  <a:pt x="737" y="5924"/>
                </a:lnTo>
                <a:lnTo>
                  <a:pt x="720" y="5934"/>
                </a:lnTo>
                <a:lnTo>
                  <a:pt x="601" y="5993"/>
                </a:lnTo>
                <a:lnTo>
                  <a:pt x="581" y="6009"/>
                </a:lnTo>
                <a:lnTo>
                  <a:pt x="563" y="6023"/>
                </a:lnTo>
                <a:lnTo>
                  <a:pt x="549" y="6037"/>
                </a:lnTo>
                <a:lnTo>
                  <a:pt x="539" y="6053"/>
                </a:lnTo>
                <a:lnTo>
                  <a:pt x="531" y="6067"/>
                </a:lnTo>
                <a:lnTo>
                  <a:pt x="526" y="6081"/>
                </a:lnTo>
                <a:lnTo>
                  <a:pt x="523" y="6096"/>
                </a:lnTo>
                <a:lnTo>
                  <a:pt x="523" y="6110"/>
                </a:lnTo>
                <a:lnTo>
                  <a:pt x="526" y="6124"/>
                </a:lnTo>
                <a:lnTo>
                  <a:pt x="530" y="6139"/>
                </a:lnTo>
                <a:lnTo>
                  <a:pt x="537" y="6153"/>
                </a:lnTo>
                <a:lnTo>
                  <a:pt x="544" y="6166"/>
                </a:lnTo>
                <a:lnTo>
                  <a:pt x="553" y="6180"/>
                </a:lnTo>
                <a:lnTo>
                  <a:pt x="564" y="6194"/>
                </a:lnTo>
                <a:lnTo>
                  <a:pt x="576" y="6207"/>
                </a:lnTo>
                <a:lnTo>
                  <a:pt x="589" y="6219"/>
                </a:lnTo>
                <a:lnTo>
                  <a:pt x="603" y="6231"/>
                </a:lnTo>
                <a:lnTo>
                  <a:pt x="617" y="6243"/>
                </a:lnTo>
                <a:lnTo>
                  <a:pt x="631" y="6254"/>
                </a:lnTo>
                <a:lnTo>
                  <a:pt x="645" y="6266"/>
                </a:lnTo>
                <a:lnTo>
                  <a:pt x="675" y="6286"/>
                </a:lnTo>
                <a:lnTo>
                  <a:pt x="703" y="6305"/>
                </a:lnTo>
                <a:lnTo>
                  <a:pt x="728" y="6321"/>
                </a:lnTo>
                <a:lnTo>
                  <a:pt x="749" y="6335"/>
                </a:lnTo>
                <a:lnTo>
                  <a:pt x="758" y="6342"/>
                </a:lnTo>
                <a:lnTo>
                  <a:pt x="764" y="6346"/>
                </a:lnTo>
                <a:lnTo>
                  <a:pt x="769" y="6352"/>
                </a:lnTo>
                <a:lnTo>
                  <a:pt x="772" y="6355"/>
                </a:lnTo>
                <a:lnTo>
                  <a:pt x="773" y="6378"/>
                </a:lnTo>
                <a:lnTo>
                  <a:pt x="773" y="6401"/>
                </a:lnTo>
                <a:lnTo>
                  <a:pt x="771" y="6426"/>
                </a:lnTo>
                <a:lnTo>
                  <a:pt x="767" y="6450"/>
                </a:lnTo>
                <a:lnTo>
                  <a:pt x="762" y="6475"/>
                </a:lnTo>
                <a:lnTo>
                  <a:pt x="756" y="6500"/>
                </a:lnTo>
                <a:lnTo>
                  <a:pt x="749" y="6526"/>
                </a:lnTo>
                <a:lnTo>
                  <a:pt x="741" y="6552"/>
                </a:lnTo>
                <a:lnTo>
                  <a:pt x="722" y="6605"/>
                </a:lnTo>
                <a:lnTo>
                  <a:pt x="703" y="6660"/>
                </a:lnTo>
                <a:lnTo>
                  <a:pt x="683" y="6715"/>
                </a:lnTo>
                <a:lnTo>
                  <a:pt x="664" y="6773"/>
                </a:lnTo>
                <a:lnTo>
                  <a:pt x="655" y="6802"/>
                </a:lnTo>
                <a:lnTo>
                  <a:pt x="648" y="6831"/>
                </a:lnTo>
                <a:lnTo>
                  <a:pt x="641" y="6861"/>
                </a:lnTo>
                <a:lnTo>
                  <a:pt x="634" y="6891"/>
                </a:lnTo>
                <a:lnTo>
                  <a:pt x="630" y="6922"/>
                </a:lnTo>
                <a:lnTo>
                  <a:pt x="627" y="6951"/>
                </a:lnTo>
                <a:lnTo>
                  <a:pt x="625" y="6982"/>
                </a:lnTo>
                <a:lnTo>
                  <a:pt x="625" y="7013"/>
                </a:lnTo>
                <a:lnTo>
                  <a:pt x="627" y="7045"/>
                </a:lnTo>
                <a:lnTo>
                  <a:pt x="630" y="7076"/>
                </a:lnTo>
                <a:lnTo>
                  <a:pt x="637" y="7107"/>
                </a:lnTo>
                <a:lnTo>
                  <a:pt x="644" y="7139"/>
                </a:lnTo>
                <a:lnTo>
                  <a:pt x="655" y="7171"/>
                </a:lnTo>
                <a:lnTo>
                  <a:pt x="670" y="7203"/>
                </a:lnTo>
                <a:lnTo>
                  <a:pt x="685" y="7235"/>
                </a:lnTo>
                <a:lnTo>
                  <a:pt x="705" y="7268"/>
                </a:lnTo>
                <a:lnTo>
                  <a:pt x="731" y="7304"/>
                </a:lnTo>
                <a:lnTo>
                  <a:pt x="759" y="7337"/>
                </a:lnTo>
                <a:lnTo>
                  <a:pt x="789" y="7367"/>
                </a:lnTo>
                <a:lnTo>
                  <a:pt x="822" y="7393"/>
                </a:lnTo>
                <a:lnTo>
                  <a:pt x="857" y="7418"/>
                </a:lnTo>
                <a:lnTo>
                  <a:pt x="893" y="7437"/>
                </a:lnTo>
                <a:lnTo>
                  <a:pt x="930" y="7456"/>
                </a:lnTo>
                <a:lnTo>
                  <a:pt x="970" y="7470"/>
                </a:lnTo>
                <a:lnTo>
                  <a:pt x="1011" y="7484"/>
                </a:lnTo>
                <a:lnTo>
                  <a:pt x="1052" y="7493"/>
                </a:lnTo>
                <a:lnTo>
                  <a:pt x="1095" y="7502"/>
                </a:lnTo>
                <a:lnTo>
                  <a:pt x="1139" y="7508"/>
                </a:lnTo>
                <a:lnTo>
                  <a:pt x="1184" y="7512"/>
                </a:lnTo>
                <a:lnTo>
                  <a:pt x="1229" y="7514"/>
                </a:lnTo>
                <a:lnTo>
                  <a:pt x="1276" y="7515"/>
                </a:lnTo>
                <a:lnTo>
                  <a:pt x="1323" y="7514"/>
                </a:lnTo>
                <a:lnTo>
                  <a:pt x="1369" y="7513"/>
                </a:lnTo>
                <a:lnTo>
                  <a:pt x="1416" y="7510"/>
                </a:lnTo>
                <a:lnTo>
                  <a:pt x="1465" y="7506"/>
                </a:lnTo>
                <a:lnTo>
                  <a:pt x="1512" y="7500"/>
                </a:lnTo>
                <a:lnTo>
                  <a:pt x="1607" y="7488"/>
                </a:lnTo>
                <a:lnTo>
                  <a:pt x="1699" y="7474"/>
                </a:lnTo>
                <a:lnTo>
                  <a:pt x="1789" y="7459"/>
                </a:lnTo>
                <a:lnTo>
                  <a:pt x="1876" y="7445"/>
                </a:lnTo>
                <a:lnTo>
                  <a:pt x="1959" y="7433"/>
                </a:lnTo>
                <a:lnTo>
                  <a:pt x="2035" y="7423"/>
                </a:lnTo>
                <a:lnTo>
                  <a:pt x="2071" y="7420"/>
                </a:lnTo>
                <a:lnTo>
                  <a:pt x="2105" y="7416"/>
                </a:lnTo>
                <a:lnTo>
                  <a:pt x="2138" y="7415"/>
                </a:lnTo>
                <a:lnTo>
                  <a:pt x="2170" y="7415"/>
                </a:lnTo>
                <a:lnTo>
                  <a:pt x="2199" y="7416"/>
                </a:lnTo>
                <a:lnTo>
                  <a:pt x="2228" y="7419"/>
                </a:lnTo>
                <a:lnTo>
                  <a:pt x="2255" y="7423"/>
                </a:lnTo>
                <a:lnTo>
                  <a:pt x="2281" y="7430"/>
                </a:lnTo>
                <a:lnTo>
                  <a:pt x="2293" y="7433"/>
                </a:lnTo>
                <a:lnTo>
                  <a:pt x="2304" y="7437"/>
                </a:lnTo>
                <a:lnTo>
                  <a:pt x="2316" y="7443"/>
                </a:lnTo>
                <a:lnTo>
                  <a:pt x="2326" y="7448"/>
                </a:lnTo>
                <a:lnTo>
                  <a:pt x="2337" y="7455"/>
                </a:lnTo>
                <a:lnTo>
                  <a:pt x="2347" y="7462"/>
                </a:lnTo>
                <a:lnTo>
                  <a:pt x="2357" y="7468"/>
                </a:lnTo>
                <a:lnTo>
                  <a:pt x="2365" y="7477"/>
                </a:lnTo>
                <a:lnTo>
                  <a:pt x="2374" y="7485"/>
                </a:lnTo>
                <a:lnTo>
                  <a:pt x="2382" y="7495"/>
                </a:lnTo>
                <a:lnTo>
                  <a:pt x="2390" y="7504"/>
                </a:lnTo>
                <a:lnTo>
                  <a:pt x="2397" y="7515"/>
                </a:lnTo>
                <a:lnTo>
                  <a:pt x="2404" y="7526"/>
                </a:lnTo>
                <a:lnTo>
                  <a:pt x="2411" y="7540"/>
                </a:lnTo>
                <a:lnTo>
                  <a:pt x="2416" y="7553"/>
                </a:lnTo>
                <a:lnTo>
                  <a:pt x="2422" y="7566"/>
                </a:lnTo>
                <a:lnTo>
                  <a:pt x="2429" y="7588"/>
                </a:lnTo>
                <a:lnTo>
                  <a:pt x="2436" y="7611"/>
                </a:lnTo>
                <a:lnTo>
                  <a:pt x="2441" y="7635"/>
                </a:lnTo>
                <a:lnTo>
                  <a:pt x="2447" y="7663"/>
                </a:lnTo>
                <a:lnTo>
                  <a:pt x="2451" y="7690"/>
                </a:lnTo>
                <a:lnTo>
                  <a:pt x="2456" y="7720"/>
                </a:lnTo>
                <a:lnTo>
                  <a:pt x="2460" y="7751"/>
                </a:lnTo>
                <a:lnTo>
                  <a:pt x="2464" y="7783"/>
                </a:lnTo>
                <a:lnTo>
                  <a:pt x="2471" y="7850"/>
                </a:lnTo>
                <a:lnTo>
                  <a:pt x="2476" y="7918"/>
                </a:lnTo>
                <a:lnTo>
                  <a:pt x="2482" y="7989"/>
                </a:lnTo>
                <a:lnTo>
                  <a:pt x="2487" y="8060"/>
                </a:lnTo>
                <a:lnTo>
                  <a:pt x="2493" y="8130"/>
                </a:lnTo>
                <a:lnTo>
                  <a:pt x="2500" y="8198"/>
                </a:lnTo>
                <a:lnTo>
                  <a:pt x="2507" y="8264"/>
                </a:lnTo>
                <a:lnTo>
                  <a:pt x="2516" y="8326"/>
                </a:lnTo>
                <a:lnTo>
                  <a:pt x="2522" y="8355"/>
                </a:lnTo>
                <a:lnTo>
                  <a:pt x="2527" y="8381"/>
                </a:lnTo>
                <a:lnTo>
                  <a:pt x="2534" y="8407"/>
                </a:lnTo>
                <a:lnTo>
                  <a:pt x="2541" y="8432"/>
                </a:lnTo>
                <a:lnTo>
                  <a:pt x="2549" y="8454"/>
                </a:lnTo>
                <a:lnTo>
                  <a:pt x="2557" y="8473"/>
                </a:lnTo>
                <a:lnTo>
                  <a:pt x="2567" y="8491"/>
                </a:lnTo>
                <a:lnTo>
                  <a:pt x="2577" y="8506"/>
                </a:lnTo>
                <a:lnTo>
                  <a:pt x="2585" y="8512"/>
                </a:lnTo>
                <a:lnTo>
                  <a:pt x="2600" y="8516"/>
                </a:lnTo>
                <a:lnTo>
                  <a:pt x="2616" y="8519"/>
                </a:lnTo>
                <a:lnTo>
                  <a:pt x="2636" y="8523"/>
                </a:lnTo>
                <a:lnTo>
                  <a:pt x="2660" y="8525"/>
                </a:lnTo>
                <a:lnTo>
                  <a:pt x="2685" y="8528"/>
                </a:lnTo>
                <a:lnTo>
                  <a:pt x="2714" y="8530"/>
                </a:lnTo>
                <a:lnTo>
                  <a:pt x="2746" y="8532"/>
                </a:lnTo>
                <a:lnTo>
                  <a:pt x="2814" y="8534"/>
                </a:lnTo>
                <a:lnTo>
                  <a:pt x="2889" y="8535"/>
                </a:lnTo>
                <a:lnTo>
                  <a:pt x="2968" y="8536"/>
                </a:lnTo>
                <a:lnTo>
                  <a:pt x="3051" y="8535"/>
                </a:lnTo>
                <a:lnTo>
                  <a:pt x="3134" y="8534"/>
                </a:lnTo>
                <a:lnTo>
                  <a:pt x="3217" y="8533"/>
                </a:lnTo>
                <a:lnTo>
                  <a:pt x="3296" y="8530"/>
                </a:lnTo>
                <a:lnTo>
                  <a:pt x="3372" y="8528"/>
                </a:lnTo>
                <a:lnTo>
                  <a:pt x="3440" y="8527"/>
                </a:lnTo>
                <a:lnTo>
                  <a:pt x="3500" y="8525"/>
                </a:lnTo>
                <a:lnTo>
                  <a:pt x="3551" y="8525"/>
                </a:lnTo>
                <a:lnTo>
                  <a:pt x="3589" y="8524"/>
                </a:lnTo>
                <a:lnTo>
                  <a:pt x="3706" y="8524"/>
                </a:lnTo>
                <a:lnTo>
                  <a:pt x="3858" y="8525"/>
                </a:lnTo>
                <a:lnTo>
                  <a:pt x="4039" y="8526"/>
                </a:lnTo>
                <a:lnTo>
                  <a:pt x="4245" y="8527"/>
                </a:lnTo>
                <a:lnTo>
                  <a:pt x="4469" y="8528"/>
                </a:lnTo>
                <a:lnTo>
                  <a:pt x="4707" y="8530"/>
                </a:lnTo>
                <a:lnTo>
                  <a:pt x="4952" y="8532"/>
                </a:lnTo>
                <a:lnTo>
                  <a:pt x="5202" y="8533"/>
                </a:lnTo>
                <a:lnTo>
                  <a:pt x="5448" y="8534"/>
                </a:lnTo>
                <a:lnTo>
                  <a:pt x="5688" y="8534"/>
                </a:lnTo>
                <a:lnTo>
                  <a:pt x="5914" y="8534"/>
                </a:lnTo>
                <a:lnTo>
                  <a:pt x="6122" y="8533"/>
                </a:lnTo>
                <a:lnTo>
                  <a:pt x="6308" y="8532"/>
                </a:lnTo>
                <a:lnTo>
                  <a:pt x="6464" y="8529"/>
                </a:lnTo>
                <a:lnTo>
                  <a:pt x="6530" y="8527"/>
                </a:lnTo>
                <a:lnTo>
                  <a:pt x="6586" y="8526"/>
                </a:lnTo>
                <a:lnTo>
                  <a:pt x="6634" y="8524"/>
                </a:lnTo>
                <a:lnTo>
                  <a:pt x="6670" y="8522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ED6EB141-A25D-3D48-86D1-6CDD23C711AB}"/>
              </a:ext>
            </a:extLst>
          </p:cNvPr>
          <p:cNvSpPr>
            <a:spLocks/>
          </p:cNvSpPr>
          <p:nvPr/>
        </p:nvSpPr>
        <p:spPr bwMode="auto">
          <a:xfrm>
            <a:off x="7462563" y="2505341"/>
            <a:ext cx="3000367" cy="2629433"/>
          </a:xfrm>
          <a:custGeom>
            <a:avLst/>
            <a:gdLst>
              <a:gd name="T0" fmla="*/ 130 w 5512"/>
              <a:gd name="T1" fmla="*/ 1368 h 4747"/>
              <a:gd name="T2" fmla="*/ 0 w 5512"/>
              <a:gd name="T3" fmla="*/ 1800 h 4747"/>
              <a:gd name="T4" fmla="*/ 130 w 5512"/>
              <a:gd name="T5" fmla="*/ 2144 h 4747"/>
              <a:gd name="T6" fmla="*/ 345 w 5512"/>
              <a:gd name="T7" fmla="*/ 2324 h 4747"/>
              <a:gd name="T8" fmla="*/ 389 w 5512"/>
              <a:gd name="T9" fmla="*/ 2514 h 4747"/>
              <a:gd name="T10" fmla="*/ 511 w 5512"/>
              <a:gd name="T11" fmla="*/ 2632 h 4747"/>
              <a:gd name="T12" fmla="*/ 756 w 5512"/>
              <a:gd name="T13" fmla="*/ 2715 h 4747"/>
              <a:gd name="T14" fmla="*/ 1201 w 5512"/>
              <a:gd name="T15" fmla="*/ 2790 h 4747"/>
              <a:gd name="T16" fmla="*/ 1556 w 5512"/>
              <a:gd name="T17" fmla="*/ 2857 h 4747"/>
              <a:gd name="T18" fmla="*/ 1496 w 5512"/>
              <a:gd name="T19" fmla="*/ 3089 h 4747"/>
              <a:gd name="T20" fmla="*/ 1545 w 5512"/>
              <a:gd name="T21" fmla="*/ 3240 h 4747"/>
              <a:gd name="T22" fmla="*/ 1685 w 5512"/>
              <a:gd name="T23" fmla="*/ 3379 h 4747"/>
              <a:gd name="T24" fmla="*/ 1870 w 5512"/>
              <a:gd name="T25" fmla="*/ 3479 h 4747"/>
              <a:gd name="T26" fmla="*/ 2321 w 5512"/>
              <a:gd name="T27" fmla="*/ 3594 h 4747"/>
              <a:gd name="T28" fmla="*/ 2515 w 5512"/>
              <a:gd name="T29" fmla="*/ 3691 h 4747"/>
              <a:gd name="T30" fmla="*/ 2627 w 5512"/>
              <a:gd name="T31" fmla="*/ 3805 h 4747"/>
              <a:gd name="T32" fmla="*/ 2757 w 5512"/>
              <a:gd name="T33" fmla="*/ 4097 h 4747"/>
              <a:gd name="T34" fmla="*/ 3226 w 5512"/>
              <a:gd name="T35" fmla="*/ 4745 h 4747"/>
              <a:gd name="T36" fmla="*/ 3370 w 5512"/>
              <a:gd name="T37" fmla="*/ 4189 h 4747"/>
              <a:gd name="T38" fmla="*/ 3673 w 5512"/>
              <a:gd name="T39" fmla="*/ 4430 h 4747"/>
              <a:gd name="T40" fmla="*/ 4042 w 5512"/>
              <a:gd name="T41" fmla="*/ 4443 h 4747"/>
              <a:gd name="T42" fmla="*/ 4349 w 5512"/>
              <a:gd name="T43" fmla="*/ 4145 h 4747"/>
              <a:gd name="T44" fmla="*/ 4515 w 5512"/>
              <a:gd name="T45" fmla="*/ 3823 h 4747"/>
              <a:gd name="T46" fmla="*/ 4830 w 5512"/>
              <a:gd name="T47" fmla="*/ 3836 h 4747"/>
              <a:gd name="T48" fmla="*/ 5071 w 5512"/>
              <a:gd name="T49" fmla="*/ 3662 h 4747"/>
              <a:gd name="T50" fmla="*/ 5160 w 5512"/>
              <a:gd name="T51" fmla="*/ 3207 h 4747"/>
              <a:gd name="T52" fmla="*/ 5340 w 5512"/>
              <a:gd name="T53" fmla="*/ 3075 h 4747"/>
              <a:gd name="T54" fmla="*/ 5457 w 5512"/>
              <a:gd name="T55" fmla="*/ 2864 h 4747"/>
              <a:gd name="T56" fmla="*/ 5510 w 5512"/>
              <a:gd name="T57" fmla="*/ 2591 h 4747"/>
              <a:gd name="T58" fmla="*/ 5490 w 5512"/>
              <a:gd name="T59" fmla="*/ 2254 h 4747"/>
              <a:gd name="T60" fmla="*/ 5415 w 5512"/>
              <a:gd name="T61" fmla="*/ 1998 h 4747"/>
              <a:gd name="T62" fmla="*/ 5221 w 5512"/>
              <a:gd name="T63" fmla="*/ 1695 h 4747"/>
              <a:gd name="T64" fmla="*/ 5253 w 5512"/>
              <a:gd name="T65" fmla="*/ 1442 h 4747"/>
              <a:gd name="T66" fmla="*/ 5199 w 5512"/>
              <a:gd name="T67" fmla="*/ 1256 h 4747"/>
              <a:gd name="T68" fmla="*/ 5065 w 5512"/>
              <a:gd name="T69" fmla="*/ 1116 h 4747"/>
              <a:gd name="T70" fmla="*/ 4947 w 5512"/>
              <a:gd name="T71" fmla="*/ 932 h 4747"/>
              <a:gd name="T72" fmla="*/ 4897 w 5512"/>
              <a:gd name="T73" fmla="*/ 800 h 4747"/>
              <a:gd name="T74" fmla="*/ 4801 w 5512"/>
              <a:gd name="T75" fmla="*/ 729 h 4747"/>
              <a:gd name="T76" fmla="*/ 4596 w 5512"/>
              <a:gd name="T77" fmla="*/ 652 h 4747"/>
              <a:gd name="T78" fmla="*/ 4453 w 5512"/>
              <a:gd name="T79" fmla="*/ 480 h 4747"/>
              <a:gd name="T80" fmla="*/ 4272 w 5512"/>
              <a:gd name="T81" fmla="*/ 369 h 4747"/>
              <a:gd name="T82" fmla="*/ 3953 w 5512"/>
              <a:gd name="T83" fmla="*/ 363 h 4747"/>
              <a:gd name="T84" fmla="*/ 3843 w 5512"/>
              <a:gd name="T85" fmla="*/ 216 h 4747"/>
              <a:gd name="T86" fmla="*/ 3697 w 5512"/>
              <a:gd name="T87" fmla="*/ 132 h 4747"/>
              <a:gd name="T88" fmla="*/ 3493 w 5512"/>
              <a:gd name="T89" fmla="*/ 116 h 4747"/>
              <a:gd name="T90" fmla="*/ 3296 w 5512"/>
              <a:gd name="T91" fmla="*/ 132 h 4747"/>
              <a:gd name="T92" fmla="*/ 3119 w 5512"/>
              <a:gd name="T93" fmla="*/ 31 h 4747"/>
              <a:gd name="T94" fmla="*/ 2917 w 5512"/>
              <a:gd name="T95" fmla="*/ 0 h 4747"/>
              <a:gd name="T96" fmla="*/ 2655 w 5512"/>
              <a:gd name="T97" fmla="*/ 59 h 4747"/>
              <a:gd name="T98" fmla="*/ 2466 w 5512"/>
              <a:gd name="T99" fmla="*/ 131 h 4747"/>
              <a:gd name="T100" fmla="*/ 2269 w 5512"/>
              <a:gd name="T101" fmla="*/ 78 h 4747"/>
              <a:gd name="T102" fmla="*/ 2067 w 5512"/>
              <a:gd name="T103" fmla="*/ 77 h 4747"/>
              <a:gd name="T104" fmla="*/ 1893 w 5512"/>
              <a:gd name="T105" fmla="*/ 140 h 4747"/>
              <a:gd name="T106" fmla="*/ 1765 w 5512"/>
              <a:gd name="T107" fmla="*/ 243 h 4747"/>
              <a:gd name="T108" fmla="*/ 1582 w 5512"/>
              <a:gd name="T109" fmla="*/ 321 h 4747"/>
              <a:gd name="T110" fmla="*/ 1350 w 5512"/>
              <a:gd name="T111" fmla="*/ 318 h 4747"/>
              <a:gd name="T112" fmla="*/ 1114 w 5512"/>
              <a:gd name="T113" fmla="*/ 408 h 4747"/>
              <a:gd name="T114" fmla="*/ 955 w 5512"/>
              <a:gd name="T115" fmla="*/ 530 h 4747"/>
              <a:gd name="T116" fmla="*/ 886 w 5512"/>
              <a:gd name="T117" fmla="*/ 660 h 4747"/>
              <a:gd name="T118" fmla="*/ 650 w 5512"/>
              <a:gd name="T119" fmla="*/ 732 h 4747"/>
              <a:gd name="T120" fmla="*/ 518 w 5512"/>
              <a:gd name="T121" fmla="*/ 827 h 4747"/>
              <a:gd name="T122" fmla="*/ 475 w 5512"/>
              <a:gd name="T123" fmla="*/ 1017 h 4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12" h="4747">
                <a:moveTo>
                  <a:pt x="480" y="1046"/>
                </a:moveTo>
                <a:lnTo>
                  <a:pt x="424" y="1079"/>
                </a:lnTo>
                <a:lnTo>
                  <a:pt x="371" y="1114"/>
                </a:lnTo>
                <a:lnTo>
                  <a:pt x="321" y="1152"/>
                </a:lnTo>
                <a:lnTo>
                  <a:pt x="276" y="1191"/>
                </a:lnTo>
                <a:lnTo>
                  <a:pt x="235" y="1233"/>
                </a:lnTo>
                <a:lnTo>
                  <a:pt x="196" y="1277"/>
                </a:lnTo>
                <a:lnTo>
                  <a:pt x="161" y="1322"/>
                </a:lnTo>
                <a:lnTo>
                  <a:pt x="130" y="1368"/>
                </a:lnTo>
                <a:lnTo>
                  <a:pt x="103" y="1416"/>
                </a:lnTo>
                <a:lnTo>
                  <a:pt x="77" y="1463"/>
                </a:lnTo>
                <a:lnTo>
                  <a:pt x="56" y="1511"/>
                </a:lnTo>
                <a:lnTo>
                  <a:pt x="39" y="1560"/>
                </a:lnTo>
                <a:lnTo>
                  <a:pt x="24" y="1609"/>
                </a:lnTo>
                <a:lnTo>
                  <a:pt x="13" y="1657"/>
                </a:lnTo>
                <a:lnTo>
                  <a:pt x="6" y="1706"/>
                </a:lnTo>
                <a:lnTo>
                  <a:pt x="1" y="1753"/>
                </a:lnTo>
                <a:lnTo>
                  <a:pt x="0" y="1800"/>
                </a:lnTo>
                <a:lnTo>
                  <a:pt x="3" y="1846"/>
                </a:lnTo>
                <a:lnTo>
                  <a:pt x="8" y="1891"/>
                </a:lnTo>
                <a:lnTo>
                  <a:pt x="16" y="1932"/>
                </a:lnTo>
                <a:lnTo>
                  <a:pt x="28" y="1974"/>
                </a:lnTo>
                <a:lnTo>
                  <a:pt x="42" y="2013"/>
                </a:lnTo>
                <a:lnTo>
                  <a:pt x="60" y="2050"/>
                </a:lnTo>
                <a:lnTo>
                  <a:pt x="81" y="2084"/>
                </a:lnTo>
                <a:lnTo>
                  <a:pt x="104" y="2115"/>
                </a:lnTo>
                <a:lnTo>
                  <a:pt x="130" y="2144"/>
                </a:lnTo>
                <a:lnTo>
                  <a:pt x="160" y="2169"/>
                </a:lnTo>
                <a:lnTo>
                  <a:pt x="192" y="2191"/>
                </a:lnTo>
                <a:lnTo>
                  <a:pt x="227" y="2210"/>
                </a:lnTo>
                <a:lnTo>
                  <a:pt x="264" y="2224"/>
                </a:lnTo>
                <a:lnTo>
                  <a:pt x="305" y="2234"/>
                </a:lnTo>
                <a:lnTo>
                  <a:pt x="348" y="2240"/>
                </a:lnTo>
                <a:lnTo>
                  <a:pt x="346" y="2270"/>
                </a:lnTo>
                <a:lnTo>
                  <a:pt x="345" y="2298"/>
                </a:lnTo>
                <a:lnTo>
                  <a:pt x="345" y="2324"/>
                </a:lnTo>
                <a:lnTo>
                  <a:pt x="346" y="2350"/>
                </a:lnTo>
                <a:lnTo>
                  <a:pt x="348" y="2375"/>
                </a:lnTo>
                <a:lnTo>
                  <a:pt x="351" y="2398"/>
                </a:lnTo>
                <a:lnTo>
                  <a:pt x="354" y="2420"/>
                </a:lnTo>
                <a:lnTo>
                  <a:pt x="360" y="2440"/>
                </a:lnTo>
                <a:lnTo>
                  <a:pt x="365" y="2460"/>
                </a:lnTo>
                <a:lnTo>
                  <a:pt x="372" y="2479"/>
                </a:lnTo>
                <a:lnTo>
                  <a:pt x="380" y="2498"/>
                </a:lnTo>
                <a:lnTo>
                  <a:pt x="389" y="2514"/>
                </a:lnTo>
                <a:lnTo>
                  <a:pt x="398" y="2531"/>
                </a:lnTo>
                <a:lnTo>
                  <a:pt x="409" y="2546"/>
                </a:lnTo>
                <a:lnTo>
                  <a:pt x="420" y="2560"/>
                </a:lnTo>
                <a:lnTo>
                  <a:pt x="434" y="2574"/>
                </a:lnTo>
                <a:lnTo>
                  <a:pt x="447" y="2587"/>
                </a:lnTo>
                <a:lnTo>
                  <a:pt x="461" y="2599"/>
                </a:lnTo>
                <a:lnTo>
                  <a:pt x="476" y="2610"/>
                </a:lnTo>
                <a:lnTo>
                  <a:pt x="493" y="2621"/>
                </a:lnTo>
                <a:lnTo>
                  <a:pt x="511" y="2632"/>
                </a:lnTo>
                <a:lnTo>
                  <a:pt x="528" y="2641"/>
                </a:lnTo>
                <a:lnTo>
                  <a:pt x="547" y="2651"/>
                </a:lnTo>
                <a:lnTo>
                  <a:pt x="567" y="2659"/>
                </a:lnTo>
                <a:lnTo>
                  <a:pt x="588" y="2667"/>
                </a:lnTo>
                <a:lnTo>
                  <a:pt x="608" y="2675"/>
                </a:lnTo>
                <a:lnTo>
                  <a:pt x="632" y="2682"/>
                </a:lnTo>
                <a:lnTo>
                  <a:pt x="655" y="2689"/>
                </a:lnTo>
                <a:lnTo>
                  <a:pt x="704" y="2702"/>
                </a:lnTo>
                <a:lnTo>
                  <a:pt x="756" y="2715"/>
                </a:lnTo>
                <a:lnTo>
                  <a:pt x="809" y="2726"/>
                </a:lnTo>
                <a:lnTo>
                  <a:pt x="859" y="2737"/>
                </a:lnTo>
                <a:lnTo>
                  <a:pt x="910" y="2746"/>
                </a:lnTo>
                <a:lnTo>
                  <a:pt x="959" y="2755"/>
                </a:lnTo>
                <a:lnTo>
                  <a:pt x="1008" y="2764"/>
                </a:lnTo>
                <a:lnTo>
                  <a:pt x="1056" y="2772"/>
                </a:lnTo>
                <a:lnTo>
                  <a:pt x="1104" y="2778"/>
                </a:lnTo>
                <a:lnTo>
                  <a:pt x="1153" y="2784"/>
                </a:lnTo>
                <a:lnTo>
                  <a:pt x="1201" y="2790"/>
                </a:lnTo>
                <a:lnTo>
                  <a:pt x="1251" y="2795"/>
                </a:lnTo>
                <a:lnTo>
                  <a:pt x="1300" y="2800"/>
                </a:lnTo>
                <a:lnTo>
                  <a:pt x="1352" y="2804"/>
                </a:lnTo>
                <a:lnTo>
                  <a:pt x="1404" y="2809"/>
                </a:lnTo>
                <a:lnTo>
                  <a:pt x="1457" y="2812"/>
                </a:lnTo>
                <a:lnTo>
                  <a:pt x="1512" y="2817"/>
                </a:lnTo>
                <a:lnTo>
                  <a:pt x="1569" y="2820"/>
                </a:lnTo>
                <a:lnTo>
                  <a:pt x="1563" y="2839"/>
                </a:lnTo>
                <a:lnTo>
                  <a:pt x="1556" y="2857"/>
                </a:lnTo>
                <a:lnTo>
                  <a:pt x="1549" y="2876"/>
                </a:lnTo>
                <a:lnTo>
                  <a:pt x="1541" y="2896"/>
                </a:lnTo>
                <a:lnTo>
                  <a:pt x="1525" y="2934"/>
                </a:lnTo>
                <a:lnTo>
                  <a:pt x="1510" y="2975"/>
                </a:lnTo>
                <a:lnTo>
                  <a:pt x="1505" y="2996"/>
                </a:lnTo>
                <a:lnTo>
                  <a:pt x="1500" y="3018"/>
                </a:lnTo>
                <a:lnTo>
                  <a:pt x="1497" y="3040"/>
                </a:lnTo>
                <a:lnTo>
                  <a:pt x="1496" y="3064"/>
                </a:lnTo>
                <a:lnTo>
                  <a:pt x="1496" y="3089"/>
                </a:lnTo>
                <a:lnTo>
                  <a:pt x="1498" y="3115"/>
                </a:lnTo>
                <a:lnTo>
                  <a:pt x="1500" y="3128"/>
                </a:lnTo>
                <a:lnTo>
                  <a:pt x="1504" y="3142"/>
                </a:lnTo>
                <a:lnTo>
                  <a:pt x="1507" y="3156"/>
                </a:lnTo>
                <a:lnTo>
                  <a:pt x="1511" y="3171"/>
                </a:lnTo>
                <a:lnTo>
                  <a:pt x="1518" y="3188"/>
                </a:lnTo>
                <a:lnTo>
                  <a:pt x="1527" y="3206"/>
                </a:lnTo>
                <a:lnTo>
                  <a:pt x="1536" y="3223"/>
                </a:lnTo>
                <a:lnTo>
                  <a:pt x="1545" y="3240"/>
                </a:lnTo>
                <a:lnTo>
                  <a:pt x="1558" y="3256"/>
                </a:lnTo>
                <a:lnTo>
                  <a:pt x="1570" y="3272"/>
                </a:lnTo>
                <a:lnTo>
                  <a:pt x="1583" y="3287"/>
                </a:lnTo>
                <a:lnTo>
                  <a:pt x="1596" y="3302"/>
                </a:lnTo>
                <a:lnTo>
                  <a:pt x="1610" y="3316"/>
                </a:lnTo>
                <a:lnTo>
                  <a:pt x="1625" y="3329"/>
                </a:lnTo>
                <a:lnTo>
                  <a:pt x="1640" y="3342"/>
                </a:lnTo>
                <a:lnTo>
                  <a:pt x="1655" y="3355"/>
                </a:lnTo>
                <a:lnTo>
                  <a:pt x="1685" y="3379"/>
                </a:lnTo>
                <a:lnTo>
                  <a:pt x="1714" y="3398"/>
                </a:lnTo>
                <a:lnTo>
                  <a:pt x="1734" y="3412"/>
                </a:lnTo>
                <a:lnTo>
                  <a:pt x="1752" y="3424"/>
                </a:lnTo>
                <a:lnTo>
                  <a:pt x="1772" y="3435"/>
                </a:lnTo>
                <a:lnTo>
                  <a:pt x="1792" y="3445"/>
                </a:lnTo>
                <a:lnTo>
                  <a:pt x="1810" y="3454"/>
                </a:lnTo>
                <a:lnTo>
                  <a:pt x="1830" y="3463"/>
                </a:lnTo>
                <a:lnTo>
                  <a:pt x="1850" y="3471"/>
                </a:lnTo>
                <a:lnTo>
                  <a:pt x="1870" y="3479"/>
                </a:lnTo>
                <a:lnTo>
                  <a:pt x="1909" y="3492"/>
                </a:lnTo>
                <a:lnTo>
                  <a:pt x="1949" y="3503"/>
                </a:lnTo>
                <a:lnTo>
                  <a:pt x="1990" y="3513"/>
                </a:lnTo>
                <a:lnTo>
                  <a:pt x="2029" y="3523"/>
                </a:lnTo>
                <a:lnTo>
                  <a:pt x="2112" y="3539"/>
                </a:lnTo>
                <a:lnTo>
                  <a:pt x="2194" y="3558"/>
                </a:lnTo>
                <a:lnTo>
                  <a:pt x="2236" y="3568"/>
                </a:lnTo>
                <a:lnTo>
                  <a:pt x="2279" y="3580"/>
                </a:lnTo>
                <a:lnTo>
                  <a:pt x="2321" y="3594"/>
                </a:lnTo>
                <a:lnTo>
                  <a:pt x="2364" y="3609"/>
                </a:lnTo>
                <a:lnTo>
                  <a:pt x="2387" y="3619"/>
                </a:lnTo>
                <a:lnTo>
                  <a:pt x="2408" y="3629"/>
                </a:lnTo>
                <a:lnTo>
                  <a:pt x="2429" y="3638"/>
                </a:lnTo>
                <a:lnTo>
                  <a:pt x="2447" y="3649"/>
                </a:lnTo>
                <a:lnTo>
                  <a:pt x="2466" y="3659"/>
                </a:lnTo>
                <a:lnTo>
                  <a:pt x="2484" y="3669"/>
                </a:lnTo>
                <a:lnTo>
                  <a:pt x="2500" y="3680"/>
                </a:lnTo>
                <a:lnTo>
                  <a:pt x="2515" y="3691"/>
                </a:lnTo>
                <a:lnTo>
                  <a:pt x="2531" y="3702"/>
                </a:lnTo>
                <a:lnTo>
                  <a:pt x="2545" y="3713"/>
                </a:lnTo>
                <a:lnTo>
                  <a:pt x="2558" y="3725"/>
                </a:lnTo>
                <a:lnTo>
                  <a:pt x="2570" y="3737"/>
                </a:lnTo>
                <a:lnTo>
                  <a:pt x="2583" y="3750"/>
                </a:lnTo>
                <a:lnTo>
                  <a:pt x="2595" y="3763"/>
                </a:lnTo>
                <a:lnTo>
                  <a:pt x="2606" y="3777"/>
                </a:lnTo>
                <a:lnTo>
                  <a:pt x="2616" y="3791"/>
                </a:lnTo>
                <a:lnTo>
                  <a:pt x="2627" y="3805"/>
                </a:lnTo>
                <a:lnTo>
                  <a:pt x="2635" y="3820"/>
                </a:lnTo>
                <a:lnTo>
                  <a:pt x="2645" y="3835"/>
                </a:lnTo>
                <a:lnTo>
                  <a:pt x="2654" y="3851"/>
                </a:lnTo>
                <a:lnTo>
                  <a:pt x="2672" y="3886"/>
                </a:lnTo>
                <a:lnTo>
                  <a:pt x="2688" y="3922"/>
                </a:lnTo>
                <a:lnTo>
                  <a:pt x="2706" y="3960"/>
                </a:lnTo>
                <a:lnTo>
                  <a:pt x="2722" y="4003"/>
                </a:lnTo>
                <a:lnTo>
                  <a:pt x="2740" y="4048"/>
                </a:lnTo>
                <a:lnTo>
                  <a:pt x="2757" y="4097"/>
                </a:lnTo>
                <a:lnTo>
                  <a:pt x="2787" y="4178"/>
                </a:lnTo>
                <a:lnTo>
                  <a:pt x="2816" y="4259"/>
                </a:lnTo>
                <a:lnTo>
                  <a:pt x="2843" y="4340"/>
                </a:lnTo>
                <a:lnTo>
                  <a:pt x="2870" y="4421"/>
                </a:lnTo>
                <a:lnTo>
                  <a:pt x="2895" y="4502"/>
                </a:lnTo>
                <a:lnTo>
                  <a:pt x="2919" y="4584"/>
                </a:lnTo>
                <a:lnTo>
                  <a:pt x="2943" y="4665"/>
                </a:lnTo>
                <a:lnTo>
                  <a:pt x="2966" y="4747"/>
                </a:lnTo>
                <a:lnTo>
                  <a:pt x="3226" y="4745"/>
                </a:lnTo>
                <a:lnTo>
                  <a:pt x="3317" y="4310"/>
                </a:lnTo>
                <a:lnTo>
                  <a:pt x="3319" y="4294"/>
                </a:lnTo>
                <a:lnTo>
                  <a:pt x="3324" y="4277"/>
                </a:lnTo>
                <a:lnTo>
                  <a:pt x="3327" y="4261"/>
                </a:lnTo>
                <a:lnTo>
                  <a:pt x="3333" y="4247"/>
                </a:lnTo>
                <a:lnTo>
                  <a:pt x="3342" y="4222"/>
                </a:lnTo>
                <a:lnTo>
                  <a:pt x="3348" y="4211"/>
                </a:lnTo>
                <a:lnTo>
                  <a:pt x="3356" y="4203"/>
                </a:lnTo>
                <a:lnTo>
                  <a:pt x="3370" y="4189"/>
                </a:lnTo>
                <a:lnTo>
                  <a:pt x="3396" y="4224"/>
                </a:lnTo>
                <a:lnTo>
                  <a:pt x="3425" y="4258"/>
                </a:lnTo>
                <a:lnTo>
                  <a:pt x="3456" y="4289"/>
                </a:lnTo>
                <a:lnTo>
                  <a:pt x="3489" y="4319"/>
                </a:lnTo>
                <a:lnTo>
                  <a:pt x="3523" y="4345"/>
                </a:lnTo>
                <a:lnTo>
                  <a:pt x="3559" y="4370"/>
                </a:lnTo>
                <a:lnTo>
                  <a:pt x="3595" y="4392"/>
                </a:lnTo>
                <a:lnTo>
                  <a:pt x="3634" y="4412"/>
                </a:lnTo>
                <a:lnTo>
                  <a:pt x="3673" y="4430"/>
                </a:lnTo>
                <a:lnTo>
                  <a:pt x="3713" y="4444"/>
                </a:lnTo>
                <a:lnTo>
                  <a:pt x="3754" y="4455"/>
                </a:lnTo>
                <a:lnTo>
                  <a:pt x="3796" y="4463"/>
                </a:lnTo>
                <a:lnTo>
                  <a:pt x="3836" y="4468"/>
                </a:lnTo>
                <a:lnTo>
                  <a:pt x="3878" y="4471"/>
                </a:lnTo>
                <a:lnTo>
                  <a:pt x="3920" y="4468"/>
                </a:lnTo>
                <a:lnTo>
                  <a:pt x="3961" y="4464"/>
                </a:lnTo>
                <a:lnTo>
                  <a:pt x="4001" y="4455"/>
                </a:lnTo>
                <a:lnTo>
                  <a:pt x="4042" y="4443"/>
                </a:lnTo>
                <a:lnTo>
                  <a:pt x="4081" y="4427"/>
                </a:lnTo>
                <a:lnTo>
                  <a:pt x="4120" y="4407"/>
                </a:lnTo>
                <a:lnTo>
                  <a:pt x="4157" y="4383"/>
                </a:lnTo>
                <a:lnTo>
                  <a:pt x="4194" y="4354"/>
                </a:lnTo>
                <a:lnTo>
                  <a:pt x="4228" y="4321"/>
                </a:lnTo>
                <a:lnTo>
                  <a:pt x="4261" y="4284"/>
                </a:lnTo>
                <a:lnTo>
                  <a:pt x="4293" y="4242"/>
                </a:lnTo>
                <a:lnTo>
                  <a:pt x="4321" y="4196"/>
                </a:lnTo>
                <a:lnTo>
                  <a:pt x="4349" y="4145"/>
                </a:lnTo>
                <a:lnTo>
                  <a:pt x="4373" y="4089"/>
                </a:lnTo>
                <a:lnTo>
                  <a:pt x="4396" y="4027"/>
                </a:lnTo>
                <a:lnTo>
                  <a:pt x="4415" y="3961"/>
                </a:lnTo>
                <a:lnTo>
                  <a:pt x="4432" y="3890"/>
                </a:lnTo>
                <a:lnTo>
                  <a:pt x="4445" y="3813"/>
                </a:lnTo>
                <a:lnTo>
                  <a:pt x="4459" y="3814"/>
                </a:lnTo>
                <a:lnTo>
                  <a:pt x="4475" y="3816"/>
                </a:lnTo>
                <a:lnTo>
                  <a:pt x="4494" y="3818"/>
                </a:lnTo>
                <a:lnTo>
                  <a:pt x="4515" y="3823"/>
                </a:lnTo>
                <a:lnTo>
                  <a:pt x="4562" y="3831"/>
                </a:lnTo>
                <a:lnTo>
                  <a:pt x="4616" y="3838"/>
                </a:lnTo>
                <a:lnTo>
                  <a:pt x="4645" y="3842"/>
                </a:lnTo>
                <a:lnTo>
                  <a:pt x="4674" y="3844"/>
                </a:lnTo>
                <a:lnTo>
                  <a:pt x="4705" y="3846"/>
                </a:lnTo>
                <a:lnTo>
                  <a:pt x="4736" y="3846"/>
                </a:lnTo>
                <a:lnTo>
                  <a:pt x="4768" y="3845"/>
                </a:lnTo>
                <a:lnTo>
                  <a:pt x="4799" y="3842"/>
                </a:lnTo>
                <a:lnTo>
                  <a:pt x="4830" y="3836"/>
                </a:lnTo>
                <a:lnTo>
                  <a:pt x="4861" y="3829"/>
                </a:lnTo>
                <a:lnTo>
                  <a:pt x="4892" y="3820"/>
                </a:lnTo>
                <a:lnTo>
                  <a:pt x="4922" y="3807"/>
                </a:lnTo>
                <a:lnTo>
                  <a:pt x="4950" y="3792"/>
                </a:lnTo>
                <a:lnTo>
                  <a:pt x="4978" y="3773"/>
                </a:lnTo>
                <a:lnTo>
                  <a:pt x="5004" y="3751"/>
                </a:lnTo>
                <a:lnTo>
                  <a:pt x="5028" y="3726"/>
                </a:lnTo>
                <a:lnTo>
                  <a:pt x="5051" y="3696"/>
                </a:lnTo>
                <a:lnTo>
                  <a:pt x="5071" y="3662"/>
                </a:lnTo>
                <a:lnTo>
                  <a:pt x="5090" y="3625"/>
                </a:lnTo>
                <a:lnTo>
                  <a:pt x="5106" y="3582"/>
                </a:lnTo>
                <a:lnTo>
                  <a:pt x="5119" y="3535"/>
                </a:lnTo>
                <a:lnTo>
                  <a:pt x="5130" y="3482"/>
                </a:lnTo>
                <a:lnTo>
                  <a:pt x="5136" y="3425"/>
                </a:lnTo>
                <a:lnTo>
                  <a:pt x="5141" y="3361"/>
                </a:lnTo>
                <a:lnTo>
                  <a:pt x="5141" y="3292"/>
                </a:lnTo>
                <a:lnTo>
                  <a:pt x="5136" y="3216"/>
                </a:lnTo>
                <a:lnTo>
                  <a:pt x="5160" y="3207"/>
                </a:lnTo>
                <a:lnTo>
                  <a:pt x="5182" y="3197"/>
                </a:lnTo>
                <a:lnTo>
                  <a:pt x="5204" y="3186"/>
                </a:lnTo>
                <a:lnTo>
                  <a:pt x="5226" y="3173"/>
                </a:lnTo>
                <a:lnTo>
                  <a:pt x="5247" y="3160"/>
                </a:lnTo>
                <a:lnTo>
                  <a:pt x="5267" y="3144"/>
                </a:lnTo>
                <a:lnTo>
                  <a:pt x="5286" y="3129"/>
                </a:lnTo>
                <a:lnTo>
                  <a:pt x="5304" y="3112"/>
                </a:lnTo>
                <a:lnTo>
                  <a:pt x="5322" y="3094"/>
                </a:lnTo>
                <a:lnTo>
                  <a:pt x="5340" y="3075"/>
                </a:lnTo>
                <a:lnTo>
                  <a:pt x="5355" y="3055"/>
                </a:lnTo>
                <a:lnTo>
                  <a:pt x="5370" y="3034"/>
                </a:lnTo>
                <a:lnTo>
                  <a:pt x="5386" y="3012"/>
                </a:lnTo>
                <a:lnTo>
                  <a:pt x="5399" y="2990"/>
                </a:lnTo>
                <a:lnTo>
                  <a:pt x="5412" y="2966"/>
                </a:lnTo>
                <a:lnTo>
                  <a:pt x="5425" y="2942"/>
                </a:lnTo>
                <a:lnTo>
                  <a:pt x="5436" y="2917"/>
                </a:lnTo>
                <a:lnTo>
                  <a:pt x="5447" y="2890"/>
                </a:lnTo>
                <a:lnTo>
                  <a:pt x="5457" y="2864"/>
                </a:lnTo>
                <a:lnTo>
                  <a:pt x="5466" y="2836"/>
                </a:lnTo>
                <a:lnTo>
                  <a:pt x="5475" y="2808"/>
                </a:lnTo>
                <a:lnTo>
                  <a:pt x="5483" y="2778"/>
                </a:lnTo>
                <a:lnTo>
                  <a:pt x="5489" y="2748"/>
                </a:lnTo>
                <a:lnTo>
                  <a:pt x="5495" y="2719"/>
                </a:lnTo>
                <a:lnTo>
                  <a:pt x="5500" y="2688"/>
                </a:lnTo>
                <a:lnTo>
                  <a:pt x="5503" y="2656"/>
                </a:lnTo>
                <a:lnTo>
                  <a:pt x="5507" y="2624"/>
                </a:lnTo>
                <a:lnTo>
                  <a:pt x="5510" y="2591"/>
                </a:lnTo>
                <a:lnTo>
                  <a:pt x="5511" y="2558"/>
                </a:lnTo>
                <a:lnTo>
                  <a:pt x="5512" y="2524"/>
                </a:lnTo>
                <a:lnTo>
                  <a:pt x="5511" y="2490"/>
                </a:lnTo>
                <a:lnTo>
                  <a:pt x="5510" y="2456"/>
                </a:lnTo>
                <a:lnTo>
                  <a:pt x="5508" y="2411"/>
                </a:lnTo>
                <a:lnTo>
                  <a:pt x="5505" y="2369"/>
                </a:lnTo>
                <a:lnTo>
                  <a:pt x="5500" y="2328"/>
                </a:lnTo>
                <a:lnTo>
                  <a:pt x="5496" y="2290"/>
                </a:lnTo>
                <a:lnTo>
                  <a:pt x="5490" y="2254"/>
                </a:lnTo>
                <a:lnTo>
                  <a:pt x="5485" y="2219"/>
                </a:lnTo>
                <a:lnTo>
                  <a:pt x="5477" y="2186"/>
                </a:lnTo>
                <a:lnTo>
                  <a:pt x="5470" y="2156"/>
                </a:lnTo>
                <a:lnTo>
                  <a:pt x="5462" y="2126"/>
                </a:lnTo>
                <a:lnTo>
                  <a:pt x="5454" y="2098"/>
                </a:lnTo>
                <a:lnTo>
                  <a:pt x="5445" y="2072"/>
                </a:lnTo>
                <a:lnTo>
                  <a:pt x="5435" y="2046"/>
                </a:lnTo>
                <a:lnTo>
                  <a:pt x="5425" y="2021"/>
                </a:lnTo>
                <a:lnTo>
                  <a:pt x="5415" y="1998"/>
                </a:lnTo>
                <a:lnTo>
                  <a:pt x="5404" y="1976"/>
                </a:lnTo>
                <a:lnTo>
                  <a:pt x="5393" y="1956"/>
                </a:lnTo>
                <a:lnTo>
                  <a:pt x="5370" y="1915"/>
                </a:lnTo>
                <a:lnTo>
                  <a:pt x="5346" y="1877"/>
                </a:lnTo>
                <a:lnTo>
                  <a:pt x="5322" y="1840"/>
                </a:lnTo>
                <a:lnTo>
                  <a:pt x="5297" y="1805"/>
                </a:lnTo>
                <a:lnTo>
                  <a:pt x="5271" y="1769"/>
                </a:lnTo>
                <a:lnTo>
                  <a:pt x="5246" y="1732"/>
                </a:lnTo>
                <a:lnTo>
                  <a:pt x="5221" y="1695"/>
                </a:lnTo>
                <a:lnTo>
                  <a:pt x="5197" y="1654"/>
                </a:lnTo>
                <a:lnTo>
                  <a:pt x="5210" y="1625"/>
                </a:lnTo>
                <a:lnTo>
                  <a:pt x="5222" y="1596"/>
                </a:lnTo>
                <a:lnTo>
                  <a:pt x="5232" y="1568"/>
                </a:lnTo>
                <a:lnTo>
                  <a:pt x="5240" y="1542"/>
                </a:lnTo>
                <a:lnTo>
                  <a:pt x="5245" y="1516"/>
                </a:lnTo>
                <a:lnTo>
                  <a:pt x="5249" y="1490"/>
                </a:lnTo>
                <a:lnTo>
                  <a:pt x="5252" y="1466"/>
                </a:lnTo>
                <a:lnTo>
                  <a:pt x="5253" y="1442"/>
                </a:lnTo>
                <a:lnTo>
                  <a:pt x="5252" y="1419"/>
                </a:lnTo>
                <a:lnTo>
                  <a:pt x="5249" y="1396"/>
                </a:lnTo>
                <a:lnTo>
                  <a:pt x="5246" y="1375"/>
                </a:lnTo>
                <a:lnTo>
                  <a:pt x="5242" y="1353"/>
                </a:lnTo>
                <a:lnTo>
                  <a:pt x="5235" y="1333"/>
                </a:lnTo>
                <a:lnTo>
                  <a:pt x="5227" y="1313"/>
                </a:lnTo>
                <a:lnTo>
                  <a:pt x="5219" y="1293"/>
                </a:lnTo>
                <a:lnTo>
                  <a:pt x="5209" y="1275"/>
                </a:lnTo>
                <a:lnTo>
                  <a:pt x="5199" y="1256"/>
                </a:lnTo>
                <a:lnTo>
                  <a:pt x="5187" y="1239"/>
                </a:lnTo>
                <a:lnTo>
                  <a:pt x="5174" y="1222"/>
                </a:lnTo>
                <a:lnTo>
                  <a:pt x="5160" y="1206"/>
                </a:lnTo>
                <a:lnTo>
                  <a:pt x="5146" y="1189"/>
                </a:lnTo>
                <a:lnTo>
                  <a:pt x="5131" y="1174"/>
                </a:lnTo>
                <a:lnTo>
                  <a:pt x="5115" y="1159"/>
                </a:lnTo>
                <a:lnTo>
                  <a:pt x="5099" y="1144"/>
                </a:lnTo>
                <a:lnTo>
                  <a:pt x="5081" y="1131"/>
                </a:lnTo>
                <a:lnTo>
                  <a:pt x="5065" y="1116"/>
                </a:lnTo>
                <a:lnTo>
                  <a:pt x="5046" y="1103"/>
                </a:lnTo>
                <a:lnTo>
                  <a:pt x="5028" y="1091"/>
                </a:lnTo>
                <a:lnTo>
                  <a:pt x="4991" y="1066"/>
                </a:lnTo>
                <a:lnTo>
                  <a:pt x="4954" y="1043"/>
                </a:lnTo>
                <a:lnTo>
                  <a:pt x="4954" y="1019"/>
                </a:lnTo>
                <a:lnTo>
                  <a:pt x="4952" y="994"/>
                </a:lnTo>
                <a:lnTo>
                  <a:pt x="4951" y="972"/>
                </a:lnTo>
                <a:lnTo>
                  <a:pt x="4949" y="951"/>
                </a:lnTo>
                <a:lnTo>
                  <a:pt x="4947" y="932"/>
                </a:lnTo>
                <a:lnTo>
                  <a:pt x="4944" y="913"/>
                </a:lnTo>
                <a:lnTo>
                  <a:pt x="4940" y="895"/>
                </a:lnTo>
                <a:lnTo>
                  <a:pt x="4936" y="879"/>
                </a:lnTo>
                <a:lnTo>
                  <a:pt x="4932" y="863"/>
                </a:lnTo>
                <a:lnTo>
                  <a:pt x="4926" y="849"/>
                </a:lnTo>
                <a:lnTo>
                  <a:pt x="4919" y="836"/>
                </a:lnTo>
                <a:lnTo>
                  <a:pt x="4913" y="823"/>
                </a:lnTo>
                <a:lnTo>
                  <a:pt x="4905" y="811"/>
                </a:lnTo>
                <a:lnTo>
                  <a:pt x="4897" y="800"/>
                </a:lnTo>
                <a:lnTo>
                  <a:pt x="4889" y="790"/>
                </a:lnTo>
                <a:lnTo>
                  <a:pt x="4880" y="780"/>
                </a:lnTo>
                <a:lnTo>
                  <a:pt x="4870" y="771"/>
                </a:lnTo>
                <a:lnTo>
                  <a:pt x="4860" y="763"/>
                </a:lnTo>
                <a:lnTo>
                  <a:pt x="4849" y="756"/>
                </a:lnTo>
                <a:lnTo>
                  <a:pt x="4838" y="748"/>
                </a:lnTo>
                <a:lnTo>
                  <a:pt x="4826" y="741"/>
                </a:lnTo>
                <a:lnTo>
                  <a:pt x="4814" y="735"/>
                </a:lnTo>
                <a:lnTo>
                  <a:pt x="4801" y="729"/>
                </a:lnTo>
                <a:lnTo>
                  <a:pt x="4788" y="724"/>
                </a:lnTo>
                <a:lnTo>
                  <a:pt x="4759" y="713"/>
                </a:lnTo>
                <a:lnTo>
                  <a:pt x="4728" y="704"/>
                </a:lnTo>
                <a:lnTo>
                  <a:pt x="4696" y="695"/>
                </a:lnTo>
                <a:lnTo>
                  <a:pt x="4661" y="685"/>
                </a:lnTo>
                <a:lnTo>
                  <a:pt x="4643" y="680"/>
                </a:lnTo>
                <a:lnTo>
                  <a:pt x="4627" y="673"/>
                </a:lnTo>
                <a:lnTo>
                  <a:pt x="4612" y="663"/>
                </a:lnTo>
                <a:lnTo>
                  <a:pt x="4596" y="652"/>
                </a:lnTo>
                <a:lnTo>
                  <a:pt x="4583" y="640"/>
                </a:lnTo>
                <a:lnTo>
                  <a:pt x="4570" y="627"/>
                </a:lnTo>
                <a:lnTo>
                  <a:pt x="4557" y="613"/>
                </a:lnTo>
                <a:lnTo>
                  <a:pt x="4544" y="597"/>
                </a:lnTo>
                <a:lnTo>
                  <a:pt x="4519" y="565"/>
                </a:lnTo>
                <a:lnTo>
                  <a:pt x="4495" y="531"/>
                </a:lnTo>
                <a:lnTo>
                  <a:pt x="4482" y="514"/>
                </a:lnTo>
                <a:lnTo>
                  <a:pt x="4467" y="497"/>
                </a:lnTo>
                <a:lnTo>
                  <a:pt x="4453" y="480"/>
                </a:lnTo>
                <a:lnTo>
                  <a:pt x="4439" y="463"/>
                </a:lnTo>
                <a:lnTo>
                  <a:pt x="4422" y="448"/>
                </a:lnTo>
                <a:lnTo>
                  <a:pt x="4406" y="434"/>
                </a:lnTo>
                <a:lnTo>
                  <a:pt x="4387" y="419"/>
                </a:lnTo>
                <a:lnTo>
                  <a:pt x="4367" y="406"/>
                </a:lnTo>
                <a:lnTo>
                  <a:pt x="4347" y="394"/>
                </a:lnTo>
                <a:lnTo>
                  <a:pt x="4323" y="384"/>
                </a:lnTo>
                <a:lnTo>
                  <a:pt x="4298" y="375"/>
                </a:lnTo>
                <a:lnTo>
                  <a:pt x="4272" y="369"/>
                </a:lnTo>
                <a:lnTo>
                  <a:pt x="4243" y="364"/>
                </a:lnTo>
                <a:lnTo>
                  <a:pt x="4211" y="361"/>
                </a:lnTo>
                <a:lnTo>
                  <a:pt x="4178" y="361"/>
                </a:lnTo>
                <a:lnTo>
                  <a:pt x="4142" y="362"/>
                </a:lnTo>
                <a:lnTo>
                  <a:pt x="4103" y="366"/>
                </a:lnTo>
                <a:lnTo>
                  <a:pt x="4062" y="374"/>
                </a:lnTo>
                <a:lnTo>
                  <a:pt x="4018" y="384"/>
                </a:lnTo>
                <a:lnTo>
                  <a:pt x="3969" y="397"/>
                </a:lnTo>
                <a:lnTo>
                  <a:pt x="3953" y="363"/>
                </a:lnTo>
                <a:lnTo>
                  <a:pt x="3934" y="330"/>
                </a:lnTo>
                <a:lnTo>
                  <a:pt x="3924" y="315"/>
                </a:lnTo>
                <a:lnTo>
                  <a:pt x="3914" y="299"/>
                </a:lnTo>
                <a:lnTo>
                  <a:pt x="3903" y="284"/>
                </a:lnTo>
                <a:lnTo>
                  <a:pt x="3892" y="270"/>
                </a:lnTo>
                <a:lnTo>
                  <a:pt x="3880" y="255"/>
                </a:lnTo>
                <a:lnTo>
                  <a:pt x="3868" y="241"/>
                </a:lnTo>
                <a:lnTo>
                  <a:pt x="3856" y="229"/>
                </a:lnTo>
                <a:lnTo>
                  <a:pt x="3843" y="216"/>
                </a:lnTo>
                <a:lnTo>
                  <a:pt x="3829" y="204"/>
                </a:lnTo>
                <a:lnTo>
                  <a:pt x="3814" y="193"/>
                </a:lnTo>
                <a:lnTo>
                  <a:pt x="3799" y="182"/>
                </a:lnTo>
                <a:lnTo>
                  <a:pt x="3783" y="172"/>
                </a:lnTo>
                <a:lnTo>
                  <a:pt x="3768" y="162"/>
                </a:lnTo>
                <a:lnTo>
                  <a:pt x="3750" y="153"/>
                </a:lnTo>
                <a:lnTo>
                  <a:pt x="3733" y="145"/>
                </a:lnTo>
                <a:lnTo>
                  <a:pt x="3715" y="139"/>
                </a:lnTo>
                <a:lnTo>
                  <a:pt x="3697" y="132"/>
                </a:lnTo>
                <a:lnTo>
                  <a:pt x="3677" y="127"/>
                </a:lnTo>
                <a:lnTo>
                  <a:pt x="3657" y="122"/>
                </a:lnTo>
                <a:lnTo>
                  <a:pt x="3635" y="118"/>
                </a:lnTo>
                <a:lnTo>
                  <a:pt x="3614" y="116"/>
                </a:lnTo>
                <a:lnTo>
                  <a:pt x="3591" y="113"/>
                </a:lnTo>
                <a:lnTo>
                  <a:pt x="3568" y="112"/>
                </a:lnTo>
                <a:lnTo>
                  <a:pt x="3544" y="112"/>
                </a:lnTo>
                <a:lnTo>
                  <a:pt x="3518" y="113"/>
                </a:lnTo>
                <a:lnTo>
                  <a:pt x="3493" y="116"/>
                </a:lnTo>
                <a:lnTo>
                  <a:pt x="3466" y="119"/>
                </a:lnTo>
                <a:lnTo>
                  <a:pt x="3438" y="123"/>
                </a:lnTo>
                <a:lnTo>
                  <a:pt x="3403" y="129"/>
                </a:lnTo>
                <a:lnTo>
                  <a:pt x="3374" y="133"/>
                </a:lnTo>
                <a:lnTo>
                  <a:pt x="3351" y="137"/>
                </a:lnTo>
                <a:lnTo>
                  <a:pt x="3333" y="138"/>
                </a:lnTo>
                <a:lnTo>
                  <a:pt x="3318" y="137"/>
                </a:lnTo>
                <a:lnTo>
                  <a:pt x="3306" y="135"/>
                </a:lnTo>
                <a:lnTo>
                  <a:pt x="3296" y="132"/>
                </a:lnTo>
                <a:lnTo>
                  <a:pt x="3289" y="127"/>
                </a:lnTo>
                <a:lnTo>
                  <a:pt x="3273" y="115"/>
                </a:lnTo>
                <a:lnTo>
                  <a:pt x="3252" y="97"/>
                </a:lnTo>
                <a:lnTo>
                  <a:pt x="3237" y="86"/>
                </a:lnTo>
                <a:lnTo>
                  <a:pt x="3218" y="75"/>
                </a:lnTo>
                <a:lnTo>
                  <a:pt x="3195" y="63"/>
                </a:lnTo>
                <a:lnTo>
                  <a:pt x="3166" y="50"/>
                </a:lnTo>
                <a:lnTo>
                  <a:pt x="3142" y="40"/>
                </a:lnTo>
                <a:lnTo>
                  <a:pt x="3119" y="31"/>
                </a:lnTo>
                <a:lnTo>
                  <a:pt x="3096" y="23"/>
                </a:lnTo>
                <a:lnTo>
                  <a:pt x="3073" y="18"/>
                </a:lnTo>
                <a:lnTo>
                  <a:pt x="3050" y="12"/>
                </a:lnTo>
                <a:lnTo>
                  <a:pt x="3027" y="8"/>
                </a:lnTo>
                <a:lnTo>
                  <a:pt x="3005" y="5"/>
                </a:lnTo>
                <a:lnTo>
                  <a:pt x="2982" y="2"/>
                </a:lnTo>
                <a:lnTo>
                  <a:pt x="2960" y="1"/>
                </a:lnTo>
                <a:lnTo>
                  <a:pt x="2938" y="0"/>
                </a:lnTo>
                <a:lnTo>
                  <a:pt x="2917" y="0"/>
                </a:lnTo>
                <a:lnTo>
                  <a:pt x="2895" y="1"/>
                </a:lnTo>
                <a:lnTo>
                  <a:pt x="2874" y="4"/>
                </a:lnTo>
                <a:lnTo>
                  <a:pt x="2853" y="6"/>
                </a:lnTo>
                <a:lnTo>
                  <a:pt x="2832" y="8"/>
                </a:lnTo>
                <a:lnTo>
                  <a:pt x="2812" y="12"/>
                </a:lnTo>
                <a:lnTo>
                  <a:pt x="2772" y="21"/>
                </a:lnTo>
                <a:lnTo>
                  <a:pt x="2732" y="32"/>
                </a:lnTo>
                <a:lnTo>
                  <a:pt x="2694" y="44"/>
                </a:lnTo>
                <a:lnTo>
                  <a:pt x="2655" y="59"/>
                </a:lnTo>
                <a:lnTo>
                  <a:pt x="2618" y="73"/>
                </a:lnTo>
                <a:lnTo>
                  <a:pt x="2581" y="88"/>
                </a:lnTo>
                <a:lnTo>
                  <a:pt x="2546" y="105"/>
                </a:lnTo>
                <a:lnTo>
                  <a:pt x="2511" y="121"/>
                </a:lnTo>
                <a:lnTo>
                  <a:pt x="2503" y="123"/>
                </a:lnTo>
                <a:lnTo>
                  <a:pt x="2496" y="127"/>
                </a:lnTo>
                <a:lnTo>
                  <a:pt x="2489" y="128"/>
                </a:lnTo>
                <a:lnTo>
                  <a:pt x="2481" y="130"/>
                </a:lnTo>
                <a:lnTo>
                  <a:pt x="2466" y="131"/>
                </a:lnTo>
                <a:lnTo>
                  <a:pt x="2451" y="130"/>
                </a:lnTo>
                <a:lnTo>
                  <a:pt x="2435" y="128"/>
                </a:lnTo>
                <a:lnTo>
                  <a:pt x="2419" y="124"/>
                </a:lnTo>
                <a:lnTo>
                  <a:pt x="2402" y="120"/>
                </a:lnTo>
                <a:lnTo>
                  <a:pt x="2386" y="115"/>
                </a:lnTo>
                <a:lnTo>
                  <a:pt x="2349" y="101"/>
                </a:lnTo>
                <a:lnTo>
                  <a:pt x="2311" y="89"/>
                </a:lnTo>
                <a:lnTo>
                  <a:pt x="2291" y="83"/>
                </a:lnTo>
                <a:lnTo>
                  <a:pt x="2269" y="78"/>
                </a:lnTo>
                <a:lnTo>
                  <a:pt x="2247" y="74"/>
                </a:lnTo>
                <a:lnTo>
                  <a:pt x="2224" y="71"/>
                </a:lnTo>
                <a:lnTo>
                  <a:pt x="2201" y="70"/>
                </a:lnTo>
                <a:lnTo>
                  <a:pt x="2178" y="68"/>
                </a:lnTo>
                <a:lnTo>
                  <a:pt x="2155" y="68"/>
                </a:lnTo>
                <a:lnTo>
                  <a:pt x="2133" y="70"/>
                </a:lnTo>
                <a:lnTo>
                  <a:pt x="2111" y="71"/>
                </a:lnTo>
                <a:lnTo>
                  <a:pt x="2089" y="74"/>
                </a:lnTo>
                <a:lnTo>
                  <a:pt x="2067" y="77"/>
                </a:lnTo>
                <a:lnTo>
                  <a:pt x="2046" y="82"/>
                </a:lnTo>
                <a:lnTo>
                  <a:pt x="2025" y="86"/>
                </a:lnTo>
                <a:lnTo>
                  <a:pt x="2005" y="93"/>
                </a:lnTo>
                <a:lnTo>
                  <a:pt x="1985" y="98"/>
                </a:lnTo>
                <a:lnTo>
                  <a:pt x="1966" y="106"/>
                </a:lnTo>
                <a:lnTo>
                  <a:pt x="1947" y="113"/>
                </a:lnTo>
                <a:lnTo>
                  <a:pt x="1928" y="121"/>
                </a:lnTo>
                <a:lnTo>
                  <a:pt x="1911" y="130"/>
                </a:lnTo>
                <a:lnTo>
                  <a:pt x="1893" y="140"/>
                </a:lnTo>
                <a:lnTo>
                  <a:pt x="1876" y="150"/>
                </a:lnTo>
                <a:lnTo>
                  <a:pt x="1860" y="160"/>
                </a:lnTo>
                <a:lnTo>
                  <a:pt x="1845" y="171"/>
                </a:lnTo>
                <a:lnTo>
                  <a:pt x="1829" y="182"/>
                </a:lnTo>
                <a:lnTo>
                  <a:pt x="1815" y="194"/>
                </a:lnTo>
                <a:lnTo>
                  <a:pt x="1802" y="206"/>
                </a:lnTo>
                <a:lnTo>
                  <a:pt x="1788" y="218"/>
                </a:lnTo>
                <a:lnTo>
                  <a:pt x="1776" y="231"/>
                </a:lnTo>
                <a:lnTo>
                  <a:pt x="1765" y="243"/>
                </a:lnTo>
                <a:lnTo>
                  <a:pt x="1754" y="256"/>
                </a:lnTo>
                <a:lnTo>
                  <a:pt x="1745" y="270"/>
                </a:lnTo>
                <a:lnTo>
                  <a:pt x="1736" y="284"/>
                </a:lnTo>
                <a:lnTo>
                  <a:pt x="1727" y="297"/>
                </a:lnTo>
                <a:lnTo>
                  <a:pt x="1719" y="310"/>
                </a:lnTo>
                <a:lnTo>
                  <a:pt x="1713" y="325"/>
                </a:lnTo>
                <a:lnTo>
                  <a:pt x="1707" y="339"/>
                </a:lnTo>
                <a:lnTo>
                  <a:pt x="1640" y="330"/>
                </a:lnTo>
                <a:lnTo>
                  <a:pt x="1582" y="321"/>
                </a:lnTo>
                <a:lnTo>
                  <a:pt x="1555" y="318"/>
                </a:lnTo>
                <a:lnTo>
                  <a:pt x="1530" y="314"/>
                </a:lnTo>
                <a:lnTo>
                  <a:pt x="1506" y="311"/>
                </a:lnTo>
                <a:lnTo>
                  <a:pt x="1481" y="309"/>
                </a:lnTo>
                <a:lnTo>
                  <a:pt x="1456" y="308"/>
                </a:lnTo>
                <a:lnTo>
                  <a:pt x="1431" y="308"/>
                </a:lnTo>
                <a:lnTo>
                  <a:pt x="1406" y="310"/>
                </a:lnTo>
                <a:lnTo>
                  <a:pt x="1378" y="314"/>
                </a:lnTo>
                <a:lnTo>
                  <a:pt x="1350" y="318"/>
                </a:lnTo>
                <a:lnTo>
                  <a:pt x="1319" y="326"/>
                </a:lnTo>
                <a:lnTo>
                  <a:pt x="1286" y="336"/>
                </a:lnTo>
                <a:lnTo>
                  <a:pt x="1251" y="348"/>
                </a:lnTo>
                <a:lnTo>
                  <a:pt x="1228" y="357"/>
                </a:lnTo>
                <a:lnTo>
                  <a:pt x="1205" y="365"/>
                </a:lnTo>
                <a:lnTo>
                  <a:pt x="1181" y="375"/>
                </a:lnTo>
                <a:lnTo>
                  <a:pt x="1158" y="386"/>
                </a:lnTo>
                <a:lnTo>
                  <a:pt x="1136" y="396"/>
                </a:lnTo>
                <a:lnTo>
                  <a:pt x="1114" y="408"/>
                </a:lnTo>
                <a:lnTo>
                  <a:pt x="1093" y="419"/>
                </a:lnTo>
                <a:lnTo>
                  <a:pt x="1074" y="432"/>
                </a:lnTo>
                <a:lnTo>
                  <a:pt x="1054" y="445"/>
                </a:lnTo>
                <a:lnTo>
                  <a:pt x="1034" y="458"/>
                </a:lnTo>
                <a:lnTo>
                  <a:pt x="1016" y="472"/>
                </a:lnTo>
                <a:lnTo>
                  <a:pt x="1000" y="486"/>
                </a:lnTo>
                <a:lnTo>
                  <a:pt x="983" y="501"/>
                </a:lnTo>
                <a:lnTo>
                  <a:pt x="968" y="515"/>
                </a:lnTo>
                <a:lnTo>
                  <a:pt x="955" y="530"/>
                </a:lnTo>
                <a:lnTo>
                  <a:pt x="943" y="547"/>
                </a:lnTo>
                <a:lnTo>
                  <a:pt x="926" y="569"/>
                </a:lnTo>
                <a:lnTo>
                  <a:pt x="914" y="589"/>
                </a:lnTo>
                <a:lnTo>
                  <a:pt x="904" y="605"/>
                </a:lnTo>
                <a:lnTo>
                  <a:pt x="899" y="618"/>
                </a:lnTo>
                <a:lnTo>
                  <a:pt x="892" y="638"/>
                </a:lnTo>
                <a:lnTo>
                  <a:pt x="889" y="651"/>
                </a:lnTo>
                <a:lnTo>
                  <a:pt x="888" y="656"/>
                </a:lnTo>
                <a:lnTo>
                  <a:pt x="886" y="660"/>
                </a:lnTo>
                <a:lnTo>
                  <a:pt x="881" y="663"/>
                </a:lnTo>
                <a:lnTo>
                  <a:pt x="876" y="667"/>
                </a:lnTo>
                <a:lnTo>
                  <a:pt x="856" y="673"/>
                </a:lnTo>
                <a:lnTo>
                  <a:pt x="822" y="684"/>
                </a:lnTo>
                <a:lnTo>
                  <a:pt x="784" y="693"/>
                </a:lnTo>
                <a:lnTo>
                  <a:pt x="731" y="706"/>
                </a:lnTo>
                <a:lnTo>
                  <a:pt x="699" y="714"/>
                </a:lnTo>
                <a:lnTo>
                  <a:pt x="667" y="725"/>
                </a:lnTo>
                <a:lnTo>
                  <a:pt x="650" y="732"/>
                </a:lnTo>
                <a:lnTo>
                  <a:pt x="634" y="738"/>
                </a:lnTo>
                <a:lnTo>
                  <a:pt x="617" y="747"/>
                </a:lnTo>
                <a:lnTo>
                  <a:pt x="602" y="755"/>
                </a:lnTo>
                <a:lnTo>
                  <a:pt x="586" y="765"/>
                </a:lnTo>
                <a:lnTo>
                  <a:pt x="571" y="774"/>
                </a:lnTo>
                <a:lnTo>
                  <a:pt x="557" y="787"/>
                </a:lnTo>
                <a:lnTo>
                  <a:pt x="542" y="799"/>
                </a:lnTo>
                <a:lnTo>
                  <a:pt x="530" y="812"/>
                </a:lnTo>
                <a:lnTo>
                  <a:pt x="518" y="827"/>
                </a:lnTo>
                <a:lnTo>
                  <a:pt x="507" y="843"/>
                </a:lnTo>
                <a:lnTo>
                  <a:pt x="498" y="859"/>
                </a:lnTo>
                <a:lnTo>
                  <a:pt x="490" y="878"/>
                </a:lnTo>
                <a:lnTo>
                  <a:pt x="483" y="898"/>
                </a:lnTo>
                <a:lnTo>
                  <a:pt x="478" y="918"/>
                </a:lnTo>
                <a:lnTo>
                  <a:pt x="474" y="940"/>
                </a:lnTo>
                <a:lnTo>
                  <a:pt x="473" y="965"/>
                </a:lnTo>
                <a:lnTo>
                  <a:pt x="473" y="991"/>
                </a:lnTo>
                <a:lnTo>
                  <a:pt x="475" y="1017"/>
                </a:lnTo>
                <a:lnTo>
                  <a:pt x="480" y="1046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93ACD5-EB06-7245-8BF8-C6F0CF29FCBD}"/>
              </a:ext>
            </a:extLst>
          </p:cNvPr>
          <p:cNvSpPr txBox="1"/>
          <p:nvPr/>
        </p:nvSpPr>
        <p:spPr>
          <a:xfrm>
            <a:off x="7718524" y="3316623"/>
            <a:ext cx="2488443" cy="584775"/>
          </a:xfrm>
          <a:prstGeom prst="rect">
            <a:avLst/>
          </a:prstGeom>
        </p:spPr>
        <p:txBody>
          <a:bodyPr vert="horz" wrap="square" rtlCol="0" anchor="ctr">
            <a:spAutoFit/>
          </a:bodyPr>
          <a:lstStyle/>
          <a:p>
            <a:pPr algn="ctr"/>
            <a:r>
              <a:rPr lang="en-IN" sz="3200" b="1" dirty="0">
                <a:solidFill>
                  <a:schemeClr val="accent6">
                    <a:lumMod val="50000"/>
                  </a:schemeClr>
                </a:solidFill>
              </a:rPr>
              <a:t>Unexpected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C96D4C-47B1-AF42-8A47-C8C0A3CA96A1}"/>
              </a:ext>
            </a:extLst>
          </p:cNvPr>
          <p:cNvSpPr txBox="1"/>
          <p:nvPr/>
        </p:nvSpPr>
        <p:spPr>
          <a:xfrm>
            <a:off x="6811160" y="1007368"/>
            <a:ext cx="4768225" cy="1048196"/>
          </a:xfrm>
          <a:prstGeom prst="wedgeRoundRectCallout">
            <a:avLst>
              <a:gd name="adj1" fmla="val -5651"/>
              <a:gd name="adj2" fmla="val 80546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1400" kern="0"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32736B-DAEC-8049-A783-6BD20FF7EA75}"/>
              </a:ext>
            </a:extLst>
          </p:cNvPr>
          <p:cNvSpPr/>
          <p:nvPr/>
        </p:nvSpPr>
        <p:spPr>
          <a:xfrm>
            <a:off x="6811160" y="1062818"/>
            <a:ext cx="47682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Not as difficult as it seemed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More available resources and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Online collaboration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C33633-4A4B-E74C-8CDF-CB5926508BE8}"/>
              </a:ext>
            </a:extLst>
          </p:cNvPr>
          <p:cNvSpPr txBox="1"/>
          <p:nvPr/>
        </p:nvSpPr>
        <p:spPr>
          <a:xfrm>
            <a:off x="706813" y="1002903"/>
            <a:ext cx="4768225" cy="1048196"/>
          </a:xfrm>
          <a:prstGeom prst="wedgeRoundRectCallout">
            <a:avLst>
              <a:gd name="adj1" fmla="val -5651"/>
              <a:gd name="adj2" fmla="val 80546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1400" kern="0"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50D807-C6C0-C24D-B265-15A19522D66D}"/>
              </a:ext>
            </a:extLst>
          </p:cNvPr>
          <p:cNvSpPr/>
          <p:nvPr/>
        </p:nvSpPr>
        <p:spPr>
          <a:xfrm>
            <a:off x="949120" y="1028807"/>
            <a:ext cx="42836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Instructors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Fellow new students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Homework and deadlines</a:t>
            </a:r>
          </a:p>
        </p:txBody>
      </p:sp>
    </p:spTree>
    <p:extLst>
      <p:ext uri="{BB962C8B-B14F-4D97-AF65-F5344CB8AC3E}">
        <p14:creationId xmlns:p14="http://schemas.microsoft.com/office/powerpoint/2010/main" val="2928082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88000">
              <a:schemeClr val="accent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C0FF8FC-4E51-436A-8E48-6CD3C7A7C51F}"/>
              </a:ext>
            </a:extLst>
          </p:cNvPr>
          <p:cNvGrpSpPr/>
          <p:nvPr/>
        </p:nvGrpSpPr>
        <p:grpSpPr>
          <a:xfrm>
            <a:off x="26267" y="-11195"/>
            <a:ext cx="12188825" cy="6895699"/>
            <a:chOff x="1347788" y="1054100"/>
            <a:chExt cx="7932738" cy="4487863"/>
          </a:xfrm>
          <a:solidFill>
            <a:schemeClr val="accent2">
              <a:alpha val="19000"/>
            </a:schemeClr>
          </a:solidFill>
        </p:grpSpPr>
        <p:sp>
          <p:nvSpPr>
            <p:cNvPr id="137" name="Freeform 46">
              <a:extLst>
                <a:ext uri="{FF2B5EF4-FFF2-40B4-BE49-F238E27FC236}">
                  <a16:creationId xmlns:a16="http://schemas.microsoft.com/office/drawing/2014/main" id="{85BF8EAF-6F27-4B50-A7BC-A58F8F822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6576" y="2646363"/>
              <a:ext cx="1303338" cy="833437"/>
            </a:xfrm>
            <a:custGeom>
              <a:avLst/>
              <a:gdLst>
                <a:gd name="T0" fmla="*/ 821 w 821"/>
                <a:gd name="T1" fmla="*/ 479 h 525"/>
                <a:gd name="T2" fmla="*/ 0 w 821"/>
                <a:gd name="T3" fmla="*/ 525 h 525"/>
                <a:gd name="T4" fmla="*/ 66 w 821"/>
                <a:gd name="T5" fmla="*/ 0 h 525"/>
                <a:gd name="T6" fmla="*/ 821 w 821"/>
                <a:gd name="T7" fmla="*/ 47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1" h="525">
                  <a:moveTo>
                    <a:pt x="821" y="479"/>
                  </a:moveTo>
                  <a:lnTo>
                    <a:pt x="0" y="525"/>
                  </a:lnTo>
                  <a:lnTo>
                    <a:pt x="66" y="0"/>
                  </a:lnTo>
                  <a:lnTo>
                    <a:pt x="821" y="479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8" name="Freeform 47">
              <a:extLst>
                <a:ext uri="{FF2B5EF4-FFF2-40B4-BE49-F238E27FC236}">
                  <a16:creationId xmlns:a16="http://schemas.microsoft.com/office/drawing/2014/main" id="{EF3136F8-937A-4680-A688-EF298B69F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0776" y="2482850"/>
              <a:ext cx="1736725" cy="1847850"/>
            </a:xfrm>
            <a:custGeom>
              <a:avLst/>
              <a:gdLst>
                <a:gd name="T0" fmla="*/ 1094 w 1094"/>
                <a:gd name="T1" fmla="*/ 0 h 1164"/>
                <a:gd name="T2" fmla="*/ 794 w 1094"/>
                <a:gd name="T3" fmla="*/ 1164 h 1164"/>
                <a:gd name="T4" fmla="*/ 0 w 1094"/>
                <a:gd name="T5" fmla="*/ 510 h 1164"/>
                <a:gd name="T6" fmla="*/ 1094 w 1094"/>
                <a:gd name="T7" fmla="*/ 0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4" h="1164">
                  <a:moveTo>
                    <a:pt x="1094" y="0"/>
                  </a:moveTo>
                  <a:lnTo>
                    <a:pt x="794" y="1164"/>
                  </a:lnTo>
                  <a:lnTo>
                    <a:pt x="0" y="510"/>
                  </a:lnTo>
                  <a:lnTo>
                    <a:pt x="1094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9" name="Freeform 48">
              <a:extLst>
                <a:ext uri="{FF2B5EF4-FFF2-40B4-BE49-F238E27FC236}">
                  <a16:creationId xmlns:a16="http://schemas.microsoft.com/office/drawing/2014/main" id="{89D3F5AB-29BD-4F49-B101-51EA9C888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863" y="1714500"/>
              <a:ext cx="1925638" cy="1577975"/>
            </a:xfrm>
            <a:custGeom>
              <a:avLst/>
              <a:gdLst>
                <a:gd name="T0" fmla="*/ 119 w 1213"/>
                <a:gd name="T1" fmla="*/ 994 h 994"/>
                <a:gd name="T2" fmla="*/ 1213 w 1213"/>
                <a:gd name="T3" fmla="*/ 484 h 994"/>
                <a:gd name="T4" fmla="*/ 0 w 1213"/>
                <a:gd name="T5" fmla="*/ 0 h 994"/>
                <a:gd name="T6" fmla="*/ 119 w 1213"/>
                <a:gd name="T7" fmla="*/ 994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3" h="994">
                  <a:moveTo>
                    <a:pt x="119" y="994"/>
                  </a:moveTo>
                  <a:lnTo>
                    <a:pt x="1213" y="484"/>
                  </a:lnTo>
                  <a:lnTo>
                    <a:pt x="0" y="0"/>
                  </a:lnTo>
                  <a:lnTo>
                    <a:pt x="119" y="994"/>
                  </a:lnTo>
                  <a:close/>
                </a:path>
              </a:pathLst>
            </a:custGeom>
            <a:grpFill/>
            <a:ln w="9525" cap="rnd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0" name="Freeform 49">
              <a:extLst>
                <a:ext uri="{FF2B5EF4-FFF2-40B4-BE49-F238E27FC236}">
                  <a16:creationId xmlns:a16="http://schemas.microsoft.com/office/drawing/2014/main" id="{F52E2BB9-D521-4381-BC00-B3CB0E0ED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3479800"/>
              <a:ext cx="1358900" cy="1012825"/>
            </a:xfrm>
            <a:custGeom>
              <a:avLst/>
              <a:gdLst>
                <a:gd name="T0" fmla="*/ 0 w 856"/>
                <a:gd name="T1" fmla="*/ 638 h 638"/>
                <a:gd name="T2" fmla="*/ 750 w 856"/>
                <a:gd name="T3" fmla="*/ 0 h 638"/>
                <a:gd name="T4" fmla="*/ 856 w 856"/>
                <a:gd name="T5" fmla="*/ 473 h 638"/>
                <a:gd name="T6" fmla="*/ 0 w 856"/>
                <a:gd name="T7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6" h="638">
                  <a:moveTo>
                    <a:pt x="0" y="638"/>
                  </a:moveTo>
                  <a:lnTo>
                    <a:pt x="750" y="0"/>
                  </a:lnTo>
                  <a:lnTo>
                    <a:pt x="856" y="473"/>
                  </a:lnTo>
                  <a:lnTo>
                    <a:pt x="0" y="638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1" name="Freeform 50">
              <a:extLst>
                <a:ext uri="{FF2B5EF4-FFF2-40B4-BE49-F238E27FC236}">
                  <a16:creationId xmlns:a16="http://schemas.microsoft.com/office/drawing/2014/main" id="{FFFC470C-9A2B-47F1-B8A5-3029A5DDC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2971800"/>
              <a:ext cx="1358900" cy="1520825"/>
            </a:xfrm>
            <a:custGeom>
              <a:avLst/>
              <a:gdLst>
                <a:gd name="T0" fmla="*/ 329 w 856"/>
                <a:gd name="T1" fmla="*/ 0 h 958"/>
                <a:gd name="T2" fmla="*/ 0 w 856"/>
                <a:gd name="T3" fmla="*/ 958 h 958"/>
                <a:gd name="T4" fmla="*/ 856 w 856"/>
                <a:gd name="T5" fmla="*/ 793 h 958"/>
                <a:gd name="T6" fmla="*/ 329 w 856"/>
                <a:gd name="T7" fmla="*/ 0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6" h="958">
                  <a:moveTo>
                    <a:pt x="329" y="0"/>
                  </a:moveTo>
                  <a:lnTo>
                    <a:pt x="0" y="958"/>
                  </a:lnTo>
                  <a:lnTo>
                    <a:pt x="856" y="793"/>
                  </a:lnTo>
                  <a:lnTo>
                    <a:pt x="329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2" name="Freeform 51">
              <a:extLst>
                <a:ext uri="{FF2B5EF4-FFF2-40B4-BE49-F238E27FC236}">
                  <a16:creationId xmlns:a16="http://schemas.microsoft.com/office/drawing/2014/main" id="{9952519E-F9C7-41A2-A6AA-FFC2145CB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1251" y="2482850"/>
              <a:ext cx="1328738" cy="1847850"/>
            </a:xfrm>
            <a:custGeom>
              <a:avLst/>
              <a:gdLst>
                <a:gd name="T0" fmla="*/ 837 w 837"/>
                <a:gd name="T1" fmla="*/ 633 h 1164"/>
                <a:gd name="T2" fmla="*/ 300 w 837"/>
                <a:gd name="T3" fmla="*/ 0 h 1164"/>
                <a:gd name="T4" fmla="*/ 0 w 837"/>
                <a:gd name="T5" fmla="*/ 1164 h 1164"/>
                <a:gd name="T6" fmla="*/ 837 w 837"/>
                <a:gd name="T7" fmla="*/ 63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7" h="1164">
                  <a:moveTo>
                    <a:pt x="837" y="633"/>
                  </a:moveTo>
                  <a:lnTo>
                    <a:pt x="300" y="0"/>
                  </a:lnTo>
                  <a:lnTo>
                    <a:pt x="0" y="1164"/>
                  </a:lnTo>
                  <a:lnTo>
                    <a:pt x="837" y="633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4" name="Freeform 53">
              <a:extLst>
                <a:ext uri="{FF2B5EF4-FFF2-40B4-BE49-F238E27FC236}">
                  <a16:creationId xmlns:a16="http://schemas.microsoft.com/office/drawing/2014/main" id="{83D010A1-E839-4780-8533-E428953F1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1" y="3292475"/>
              <a:ext cx="1676400" cy="1038225"/>
            </a:xfrm>
            <a:custGeom>
              <a:avLst/>
              <a:gdLst>
                <a:gd name="T0" fmla="*/ 0 w 1056"/>
                <a:gd name="T1" fmla="*/ 591 h 654"/>
                <a:gd name="T2" fmla="*/ 1056 w 1056"/>
                <a:gd name="T3" fmla="*/ 654 h 654"/>
                <a:gd name="T4" fmla="*/ 262 w 1056"/>
                <a:gd name="T5" fmla="*/ 0 h 654"/>
                <a:gd name="T6" fmla="*/ 0 w 1056"/>
                <a:gd name="T7" fmla="*/ 591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6" h="654">
                  <a:moveTo>
                    <a:pt x="0" y="591"/>
                  </a:moveTo>
                  <a:lnTo>
                    <a:pt x="1056" y="654"/>
                  </a:lnTo>
                  <a:lnTo>
                    <a:pt x="262" y="0"/>
                  </a:lnTo>
                  <a:lnTo>
                    <a:pt x="0" y="591"/>
                  </a:lnTo>
                  <a:close/>
                </a:path>
              </a:pathLst>
            </a:custGeom>
            <a:grpFill/>
            <a:ln w="9525" cap="rnd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5" name="Freeform 54">
              <a:extLst>
                <a:ext uri="{FF2B5EF4-FFF2-40B4-BE49-F238E27FC236}">
                  <a16:creationId xmlns:a16="http://schemas.microsoft.com/office/drawing/2014/main" id="{DE3FCC59-86A5-474F-8B2B-68A7BD987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3526" y="4330700"/>
              <a:ext cx="2033588" cy="1211262"/>
            </a:xfrm>
            <a:custGeom>
              <a:avLst/>
              <a:gdLst>
                <a:gd name="T0" fmla="*/ 1281 w 1281"/>
                <a:gd name="T1" fmla="*/ 612 h 763"/>
                <a:gd name="T2" fmla="*/ 534 w 1281"/>
                <a:gd name="T3" fmla="*/ 0 h 763"/>
                <a:gd name="T4" fmla="*/ 0 w 1281"/>
                <a:gd name="T5" fmla="*/ 763 h 763"/>
                <a:gd name="T6" fmla="*/ 244 w 1281"/>
                <a:gd name="T7" fmla="*/ 763 h 763"/>
                <a:gd name="T8" fmla="*/ 1281 w 1281"/>
                <a:gd name="T9" fmla="*/ 612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1" h="763">
                  <a:moveTo>
                    <a:pt x="1281" y="612"/>
                  </a:moveTo>
                  <a:lnTo>
                    <a:pt x="534" y="0"/>
                  </a:lnTo>
                  <a:lnTo>
                    <a:pt x="0" y="763"/>
                  </a:lnTo>
                  <a:lnTo>
                    <a:pt x="244" y="763"/>
                  </a:lnTo>
                  <a:lnTo>
                    <a:pt x="1281" y="612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6" name="Freeform 55">
              <a:extLst>
                <a:ext uri="{FF2B5EF4-FFF2-40B4-BE49-F238E27FC236}">
                  <a16:creationId xmlns:a16="http://schemas.microsoft.com/office/drawing/2014/main" id="{BEC9DADA-0CC9-4306-9899-2502C48AD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351" y="1714500"/>
              <a:ext cx="1346200" cy="1103312"/>
            </a:xfrm>
            <a:custGeom>
              <a:avLst/>
              <a:gdLst>
                <a:gd name="T0" fmla="*/ 183 w 848"/>
                <a:gd name="T1" fmla="*/ 0 h 695"/>
                <a:gd name="T2" fmla="*/ 0 w 848"/>
                <a:gd name="T3" fmla="*/ 587 h 695"/>
                <a:gd name="T4" fmla="*/ 848 w 848"/>
                <a:gd name="T5" fmla="*/ 695 h 695"/>
                <a:gd name="T6" fmla="*/ 183 w 848"/>
                <a:gd name="T7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8" h="695">
                  <a:moveTo>
                    <a:pt x="183" y="0"/>
                  </a:moveTo>
                  <a:lnTo>
                    <a:pt x="0" y="587"/>
                  </a:lnTo>
                  <a:lnTo>
                    <a:pt x="848" y="695"/>
                  </a:lnTo>
                  <a:lnTo>
                    <a:pt x="183" y="0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7" name="Freeform 56">
              <a:extLst>
                <a:ext uri="{FF2B5EF4-FFF2-40B4-BE49-F238E27FC236}">
                  <a16:creationId xmlns:a16="http://schemas.microsoft.com/office/drawing/2014/main" id="{F6A82127-6A4A-44A6-8C77-070A36439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863" y="1714500"/>
              <a:ext cx="1392238" cy="1103312"/>
            </a:xfrm>
            <a:custGeom>
              <a:avLst/>
              <a:gdLst>
                <a:gd name="T0" fmla="*/ 665 w 877"/>
                <a:gd name="T1" fmla="*/ 695 h 695"/>
                <a:gd name="T2" fmla="*/ 877 w 877"/>
                <a:gd name="T3" fmla="*/ 128 h 695"/>
                <a:gd name="T4" fmla="*/ 0 w 877"/>
                <a:gd name="T5" fmla="*/ 0 h 695"/>
                <a:gd name="T6" fmla="*/ 665 w 877"/>
                <a:gd name="T7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7" h="695">
                  <a:moveTo>
                    <a:pt x="665" y="695"/>
                  </a:moveTo>
                  <a:lnTo>
                    <a:pt x="877" y="128"/>
                  </a:lnTo>
                  <a:lnTo>
                    <a:pt x="0" y="0"/>
                  </a:lnTo>
                  <a:lnTo>
                    <a:pt x="665" y="695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8" name="Freeform 57">
              <a:extLst>
                <a:ext uri="{FF2B5EF4-FFF2-40B4-BE49-F238E27FC236}">
                  <a16:creationId xmlns:a16="http://schemas.microsoft.com/office/drawing/2014/main" id="{F7CD39D0-0486-4FBC-85A0-1FA7E146D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351" y="2646363"/>
              <a:ext cx="1192213" cy="1584325"/>
            </a:xfrm>
            <a:custGeom>
              <a:avLst/>
              <a:gdLst>
                <a:gd name="T0" fmla="*/ 40 w 751"/>
                <a:gd name="T1" fmla="*/ 998 h 998"/>
                <a:gd name="T2" fmla="*/ 751 w 751"/>
                <a:gd name="T3" fmla="*/ 479 h 998"/>
                <a:gd name="T4" fmla="*/ 0 w 751"/>
                <a:gd name="T5" fmla="*/ 0 h 998"/>
                <a:gd name="T6" fmla="*/ 40 w 751"/>
                <a:gd name="T7" fmla="*/ 998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998">
                  <a:moveTo>
                    <a:pt x="40" y="998"/>
                  </a:moveTo>
                  <a:lnTo>
                    <a:pt x="751" y="479"/>
                  </a:lnTo>
                  <a:lnTo>
                    <a:pt x="0" y="0"/>
                  </a:lnTo>
                  <a:lnTo>
                    <a:pt x="40" y="998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9" name="Freeform 58">
              <a:extLst>
                <a:ext uri="{FF2B5EF4-FFF2-40B4-BE49-F238E27FC236}">
                  <a16:creationId xmlns:a16="http://schemas.microsoft.com/office/drawing/2014/main" id="{37E692DE-6DF0-4EE6-AB09-75A1196B9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4230688"/>
              <a:ext cx="1358900" cy="1235075"/>
            </a:xfrm>
            <a:custGeom>
              <a:avLst/>
              <a:gdLst>
                <a:gd name="T0" fmla="*/ 474 w 856"/>
                <a:gd name="T1" fmla="*/ 778 h 778"/>
                <a:gd name="T2" fmla="*/ 856 w 856"/>
                <a:gd name="T3" fmla="*/ 0 h 778"/>
                <a:gd name="T4" fmla="*/ 0 w 856"/>
                <a:gd name="T5" fmla="*/ 165 h 778"/>
                <a:gd name="T6" fmla="*/ 474 w 856"/>
                <a:gd name="T7" fmla="*/ 778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6" h="778">
                  <a:moveTo>
                    <a:pt x="474" y="778"/>
                  </a:moveTo>
                  <a:lnTo>
                    <a:pt x="856" y="0"/>
                  </a:lnTo>
                  <a:lnTo>
                    <a:pt x="0" y="165"/>
                  </a:lnTo>
                  <a:lnTo>
                    <a:pt x="474" y="778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0" name="Freeform 59">
              <a:extLst>
                <a:ext uri="{FF2B5EF4-FFF2-40B4-BE49-F238E27FC236}">
                  <a16:creationId xmlns:a16="http://schemas.microsoft.com/office/drawing/2014/main" id="{5BF715D6-663A-4F39-BE2A-B634470D9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1" y="3406775"/>
              <a:ext cx="1676400" cy="923925"/>
            </a:xfrm>
            <a:custGeom>
              <a:avLst/>
              <a:gdLst>
                <a:gd name="T0" fmla="*/ 711 w 1056"/>
                <a:gd name="T1" fmla="*/ 0 h 582"/>
                <a:gd name="T2" fmla="*/ 1056 w 1056"/>
                <a:gd name="T3" fmla="*/ 582 h 582"/>
                <a:gd name="T4" fmla="*/ 0 w 1056"/>
                <a:gd name="T5" fmla="*/ 519 h 582"/>
                <a:gd name="T6" fmla="*/ 711 w 1056"/>
                <a:gd name="T7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6" h="582">
                  <a:moveTo>
                    <a:pt x="711" y="0"/>
                  </a:moveTo>
                  <a:lnTo>
                    <a:pt x="1056" y="582"/>
                  </a:lnTo>
                  <a:lnTo>
                    <a:pt x="0" y="519"/>
                  </a:lnTo>
                  <a:lnTo>
                    <a:pt x="711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1" name="Freeform 60">
              <a:extLst>
                <a:ext uri="{FF2B5EF4-FFF2-40B4-BE49-F238E27FC236}">
                  <a16:creationId xmlns:a16="http://schemas.microsoft.com/office/drawing/2014/main" id="{8F8EDC59-6D7A-45DE-8654-EC952D0E9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1951" y="5524500"/>
              <a:ext cx="7938" cy="17462"/>
            </a:xfrm>
            <a:custGeom>
              <a:avLst/>
              <a:gdLst>
                <a:gd name="T0" fmla="*/ 5 w 5"/>
                <a:gd name="T1" fmla="*/ 0 h 11"/>
                <a:gd name="T2" fmla="*/ 0 w 5"/>
                <a:gd name="T3" fmla="*/ 11 h 11"/>
                <a:gd name="T4" fmla="*/ 5 w 5"/>
                <a:gd name="T5" fmla="*/ 11 h 11"/>
                <a:gd name="T6" fmla="*/ 5 w 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0" y="11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2" name="Freeform 61">
              <a:extLst>
                <a:ext uri="{FF2B5EF4-FFF2-40B4-BE49-F238E27FC236}">
                  <a16:creationId xmlns:a16="http://schemas.microsoft.com/office/drawing/2014/main" id="{16D6929C-761E-4822-A04E-9DBB0BED3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563" y="2817813"/>
              <a:ext cx="2316163" cy="588962"/>
            </a:xfrm>
            <a:custGeom>
              <a:avLst/>
              <a:gdLst>
                <a:gd name="T0" fmla="*/ 0 w 1459"/>
                <a:gd name="T1" fmla="*/ 371 h 371"/>
                <a:gd name="T2" fmla="*/ 1459 w 1459"/>
                <a:gd name="T3" fmla="*/ 154 h 371"/>
                <a:gd name="T4" fmla="*/ 97 w 1459"/>
                <a:gd name="T5" fmla="*/ 0 h 371"/>
                <a:gd name="T6" fmla="*/ 0 w 1459"/>
                <a:gd name="T7" fmla="*/ 371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9" h="371">
                  <a:moveTo>
                    <a:pt x="0" y="371"/>
                  </a:moveTo>
                  <a:lnTo>
                    <a:pt x="1459" y="154"/>
                  </a:lnTo>
                  <a:lnTo>
                    <a:pt x="97" y="0"/>
                  </a:lnTo>
                  <a:lnTo>
                    <a:pt x="0" y="371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3" name="Freeform 62">
              <a:extLst>
                <a:ext uri="{FF2B5EF4-FFF2-40B4-BE49-F238E27FC236}">
                  <a16:creationId xmlns:a16="http://schemas.microsoft.com/office/drawing/2014/main" id="{E1B426B6-29B8-443B-8CA5-2CA413635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7176" y="1370013"/>
              <a:ext cx="717550" cy="433387"/>
            </a:xfrm>
            <a:custGeom>
              <a:avLst/>
              <a:gdLst>
                <a:gd name="T0" fmla="*/ 181 w 452"/>
                <a:gd name="T1" fmla="*/ 0 h 273"/>
                <a:gd name="T2" fmla="*/ 452 w 452"/>
                <a:gd name="T3" fmla="*/ 130 h 273"/>
                <a:gd name="T4" fmla="*/ 0 w 452"/>
                <a:gd name="T5" fmla="*/ 273 h 273"/>
                <a:gd name="T6" fmla="*/ 181 w 452"/>
                <a:gd name="T7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2" h="273">
                  <a:moveTo>
                    <a:pt x="181" y="0"/>
                  </a:moveTo>
                  <a:lnTo>
                    <a:pt x="452" y="130"/>
                  </a:lnTo>
                  <a:lnTo>
                    <a:pt x="0" y="273"/>
                  </a:lnTo>
                  <a:lnTo>
                    <a:pt x="181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4" name="Freeform 63">
              <a:extLst>
                <a:ext uri="{FF2B5EF4-FFF2-40B4-BE49-F238E27FC236}">
                  <a16:creationId xmlns:a16="http://schemas.microsoft.com/office/drawing/2014/main" id="{FA136DDE-246F-4385-A523-56DE1FF62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601" y="1681163"/>
              <a:ext cx="1371600" cy="584200"/>
            </a:xfrm>
            <a:custGeom>
              <a:avLst/>
              <a:gdLst>
                <a:gd name="T0" fmla="*/ 0 w 864"/>
                <a:gd name="T1" fmla="*/ 368 h 368"/>
                <a:gd name="T2" fmla="*/ 485 w 864"/>
                <a:gd name="T3" fmla="*/ 0 h 368"/>
                <a:gd name="T4" fmla="*/ 864 w 864"/>
                <a:gd name="T5" fmla="*/ 294 h 368"/>
                <a:gd name="T6" fmla="*/ 0 w 864"/>
                <a:gd name="T7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368">
                  <a:moveTo>
                    <a:pt x="0" y="368"/>
                  </a:moveTo>
                  <a:lnTo>
                    <a:pt x="485" y="0"/>
                  </a:lnTo>
                  <a:lnTo>
                    <a:pt x="864" y="294"/>
                  </a:lnTo>
                  <a:lnTo>
                    <a:pt x="0" y="368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5" name="Freeform 64">
              <a:extLst>
                <a:ext uri="{FF2B5EF4-FFF2-40B4-BE49-F238E27FC236}">
                  <a16:creationId xmlns:a16="http://schemas.microsoft.com/office/drawing/2014/main" id="{32F050D4-7061-4FBB-97E8-D364436CD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613" y="2971800"/>
              <a:ext cx="523875" cy="760412"/>
            </a:xfrm>
            <a:custGeom>
              <a:avLst/>
              <a:gdLst>
                <a:gd name="T0" fmla="*/ 92 w 330"/>
                <a:gd name="T1" fmla="*/ 479 h 479"/>
                <a:gd name="T2" fmla="*/ 0 w 330"/>
                <a:gd name="T3" fmla="*/ 9 h 479"/>
                <a:gd name="T4" fmla="*/ 330 w 330"/>
                <a:gd name="T5" fmla="*/ 0 h 479"/>
                <a:gd name="T6" fmla="*/ 92 w 330"/>
                <a:gd name="T7" fmla="*/ 479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0" h="479">
                  <a:moveTo>
                    <a:pt x="92" y="479"/>
                  </a:moveTo>
                  <a:lnTo>
                    <a:pt x="0" y="9"/>
                  </a:lnTo>
                  <a:lnTo>
                    <a:pt x="330" y="0"/>
                  </a:lnTo>
                  <a:lnTo>
                    <a:pt x="92" y="479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6" name="Freeform 65">
              <a:extLst>
                <a:ext uri="{FF2B5EF4-FFF2-40B4-BE49-F238E27FC236}">
                  <a16:creationId xmlns:a16="http://schemas.microsoft.com/office/drawing/2014/main" id="{EC6CEF4F-DF75-4504-A4A0-B0C2D437D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0351" y="1827213"/>
              <a:ext cx="303213" cy="320675"/>
            </a:xfrm>
            <a:custGeom>
              <a:avLst/>
              <a:gdLst>
                <a:gd name="T0" fmla="*/ 46 w 191"/>
                <a:gd name="T1" fmla="*/ 0 h 202"/>
                <a:gd name="T2" fmla="*/ 0 w 191"/>
                <a:gd name="T3" fmla="*/ 202 h 202"/>
                <a:gd name="T4" fmla="*/ 191 w 191"/>
                <a:gd name="T5" fmla="*/ 100 h 202"/>
                <a:gd name="T6" fmla="*/ 46 w 191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202">
                  <a:moveTo>
                    <a:pt x="46" y="0"/>
                  </a:moveTo>
                  <a:lnTo>
                    <a:pt x="0" y="202"/>
                  </a:lnTo>
                  <a:lnTo>
                    <a:pt x="191" y="10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7" name="Freeform 66">
              <a:extLst>
                <a:ext uri="{FF2B5EF4-FFF2-40B4-BE49-F238E27FC236}">
                  <a16:creationId xmlns:a16="http://schemas.microsoft.com/office/drawing/2014/main" id="{A29899A6-B2FE-4902-B501-02371202A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401" y="4283075"/>
              <a:ext cx="323850" cy="273050"/>
            </a:xfrm>
            <a:custGeom>
              <a:avLst/>
              <a:gdLst>
                <a:gd name="T0" fmla="*/ 204 w 204"/>
                <a:gd name="T1" fmla="*/ 0 h 172"/>
                <a:gd name="T2" fmla="*/ 0 w 204"/>
                <a:gd name="T3" fmla="*/ 34 h 172"/>
                <a:gd name="T4" fmla="*/ 167 w 204"/>
                <a:gd name="T5" fmla="*/ 172 h 172"/>
                <a:gd name="T6" fmla="*/ 204 w 204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72">
                  <a:moveTo>
                    <a:pt x="204" y="0"/>
                  </a:moveTo>
                  <a:lnTo>
                    <a:pt x="0" y="34"/>
                  </a:lnTo>
                  <a:lnTo>
                    <a:pt x="167" y="172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8" name="Freeform 67">
              <a:extLst>
                <a:ext uri="{FF2B5EF4-FFF2-40B4-BE49-F238E27FC236}">
                  <a16:creationId xmlns:a16="http://schemas.microsoft.com/office/drawing/2014/main" id="{CB1DC27C-C8F6-426E-BCC6-37AF4B23A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326" y="3783013"/>
              <a:ext cx="876300" cy="981075"/>
            </a:xfrm>
            <a:custGeom>
              <a:avLst/>
              <a:gdLst>
                <a:gd name="T0" fmla="*/ 0 w 552"/>
                <a:gd name="T1" fmla="*/ 618 h 618"/>
                <a:gd name="T2" fmla="*/ 226 w 552"/>
                <a:gd name="T3" fmla="*/ 0 h 618"/>
                <a:gd name="T4" fmla="*/ 552 w 552"/>
                <a:gd name="T5" fmla="*/ 419 h 618"/>
                <a:gd name="T6" fmla="*/ 0 w 552"/>
                <a:gd name="T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2" h="618">
                  <a:moveTo>
                    <a:pt x="0" y="618"/>
                  </a:moveTo>
                  <a:lnTo>
                    <a:pt x="226" y="0"/>
                  </a:lnTo>
                  <a:lnTo>
                    <a:pt x="552" y="419"/>
                  </a:lnTo>
                  <a:lnTo>
                    <a:pt x="0" y="618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9" name="Freeform 68">
              <a:extLst>
                <a:ext uri="{FF2B5EF4-FFF2-40B4-BE49-F238E27FC236}">
                  <a16:creationId xmlns:a16="http://schemas.microsoft.com/office/drawing/2014/main" id="{1DBDD541-93CA-4036-8304-AFCF59C39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7788" y="2773363"/>
              <a:ext cx="731838" cy="1036637"/>
            </a:xfrm>
            <a:custGeom>
              <a:avLst/>
              <a:gdLst>
                <a:gd name="T0" fmla="*/ 95 w 461"/>
                <a:gd name="T1" fmla="*/ 0 h 653"/>
                <a:gd name="T2" fmla="*/ 3 w 461"/>
                <a:gd name="T3" fmla="*/ 93 h 653"/>
                <a:gd name="T4" fmla="*/ 0 w 461"/>
                <a:gd name="T5" fmla="*/ 571 h 653"/>
                <a:gd name="T6" fmla="*/ 461 w 461"/>
                <a:gd name="T7" fmla="*/ 653 h 653"/>
                <a:gd name="T8" fmla="*/ 95 w 461"/>
                <a:gd name="T9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653">
                  <a:moveTo>
                    <a:pt x="95" y="0"/>
                  </a:moveTo>
                  <a:lnTo>
                    <a:pt x="3" y="93"/>
                  </a:lnTo>
                  <a:lnTo>
                    <a:pt x="0" y="571"/>
                  </a:lnTo>
                  <a:lnTo>
                    <a:pt x="461" y="653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0" name="Freeform 69">
              <a:extLst>
                <a:ext uri="{FF2B5EF4-FFF2-40B4-BE49-F238E27FC236}">
                  <a16:creationId xmlns:a16="http://schemas.microsoft.com/office/drawing/2014/main" id="{79227A09-EB15-4652-9ADB-B570827CF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101" y="2501900"/>
              <a:ext cx="1847850" cy="2103437"/>
            </a:xfrm>
            <a:custGeom>
              <a:avLst/>
              <a:gdLst>
                <a:gd name="T0" fmla="*/ 1164 w 1164"/>
                <a:gd name="T1" fmla="*/ 1254 h 1325"/>
                <a:gd name="T2" fmla="*/ 765 w 1164"/>
                <a:gd name="T3" fmla="*/ 744 h 1325"/>
                <a:gd name="T4" fmla="*/ 708 w 1164"/>
                <a:gd name="T5" fmla="*/ 1325 h 1325"/>
                <a:gd name="T6" fmla="*/ 331 w 1164"/>
                <a:gd name="T7" fmla="*/ 230 h 1325"/>
                <a:gd name="T8" fmla="*/ 0 w 1164"/>
                <a:gd name="T9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4" h="1325">
                  <a:moveTo>
                    <a:pt x="1164" y="1254"/>
                  </a:moveTo>
                  <a:lnTo>
                    <a:pt x="765" y="744"/>
                  </a:lnTo>
                  <a:lnTo>
                    <a:pt x="708" y="1325"/>
                  </a:lnTo>
                  <a:lnTo>
                    <a:pt x="331" y="230"/>
                  </a:lnTo>
                  <a:lnTo>
                    <a:pt x="0" y="0"/>
                  </a:lnTo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1" name="Freeform 70">
              <a:extLst>
                <a:ext uri="{FF2B5EF4-FFF2-40B4-BE49-F238E27FC236}">
                  <a16:creationId xmlns:a16="http://schemas.microsoft.com/office/drawing/2014/main" id="{24A9A4D4-C3BD-4797-A1A5-D43DD288F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1" y="4230688"/>
              <a:ext cx="1676400" cy="1311275"/>
            </a:xfrm>
            <a:custGeom>
              <a:avLst/>
              <a:gdLst>
                <a:gd name="T0" fmla="*/ 1056 w 1056"/>
                <a:gd name="T1" fmla="*/ 63 h 826"/>
                <a:gd name="T2" fmla="*/ 0 w 1056"/>
                <a:gd name="T3" fmla="*/ 0 h 826"/>
                <a:gd name="T4" fmla="*/ 345 w 1056"/>
                <a:gd name="T5" fmla="*/ 826 h 826"/>
                <a:gd name="T6" fmla="*/ 857 w 1056"/>
                <a:gd name="T7" fmla="*/ 826 h 826"/>
                <a:gd name="T8" fmla="*/ 1056 w 1056"/>
                <a:gd name="T9" fmla="*/ 63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826">
                  <a:moveTo>
                    <a:pt x="1056" y="63"/>
                  </a:moveTo>
                  <a:lnTo>
                    <a:pt x="0" y="0"/>
                  </a:lnTo>
                  <a:lnTo>
                    <a:pt x="345" y="826"/>
                  </a:lnTo>
                  <a:lnTo>
                    <a:pt x="857" y="826"/>
                  </a:lnTo>
                  <a:lnTo>
                    <a:pt x="1056" y="63"/>
                  </a:lnTo>
                  <a:close/>
                </a:path>
              </a:pathLst>
            </a:custGeom>
            <a:grpFill/>
            <a:ln w="9525" cap="rnd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2" name="Freeform 71">
              <a:extLst>
                <a:ext uri="{FF2B5EF4-FFF2-40B4-BE49-F238E27FC236}">
                  <a16:creationId xmlns:a16="http://schemas.microsoft.com/office/drawing/2014/main" id="{04F92355-016B-4E13-9908-D6611B3DF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651" y="2646363"/>
              <a:ext cx="774700" cy="833437"/>
            </a:xfrm>
            <a:custGeom>
              <a:avLst/>
              <a:gdLst>
                <a:gd name="T0" fmla="*/ 0 w 488"/>
                <a:gd name="T1" fmla="*/ 207 h 525"/>
                <a:gd name="T2" fmla="*/ 422 w 488"/>
                <a:gd name="T3" fmla="*/ 525 h 525"/>
                <a:gd name="T4" fmla="*/ 488 w 488"/>
                <a:gd name="T5" fmla="*/ 0 h 525"/>
                <a:gd name="T6" fmla="*/ 0 w 488"/>
                <a:gd name="T7" fmla="*/ 20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8" h="525">
                  <a:moveTo>
                    <a:pt x="0" y="207"/>
                  </a:moveTo>
                  <a:lnTo>
                    <a:pt x="422" y="525"/>
                  </a:lnTo>
                  <a:lnTo>
                    <a:pt x="488" y="0"/>
                  </a:lnTo>
                  <a:lnTo>
                    <a:pt x="0" y="207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3" name="Freeform 72">
              <a:extLst>
                <a:ext uri="{FF2B5EF4-FFF2-40B4-BE49-F238E27FC236}">
                  <a16:creationId xmlns:a16="http://schemas.microsoft.com/office/drawing/2014/main" id="{651CAB70-6528-4C57-889C-9EABDB348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651" y="2646363"/>
              <a:ext cx="1254125" cy="646112"/>
            </a:xfrm>
            <a:custGeom>
              <a:avLst/>
              <a:gdLst>
                <a:gd name="T0" fmla="*/ 0 w 790"/>
                <a:gd name="T1" fmla="*/ 207 h 407"/>
                <a:gd name="T2" fmla="*/ 790 w 790"/>
                <a:gd name="T3" fmla="*/ 407 h 407"/>
                <a:gd name="T4" fmla="*/ 488 w 790"/>
                <a:gd name="T5" fmla="*/ 0 h 407"/>
                <a:gd name="T6" fmla="*/ 0 w 790"/>
                <a:gd name="T7" fmla="*/ 2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0" h="407">
                  <a:moveTo>
                    <a:pt x="0" y="207"/>
                  </a:moveTo>
                  <a:lnTo>
                    <a:pt x="790" y="407"/>
                  </a:lnTo>
                  <a:lnTo>
                    <a:pt x="488" y="0"/>
                  </a:lnTo>
                  <a:lnTo>
                    <a:pt x="0" y="207"/>
                  </a:lnTo>
                  <a:close/>
                </a:path>
              </a:pathLst>
            </a:custGeom>
            <a:grpFill/>
            <a:ln w="9525" cap="rnd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4" name="Freeform 73">
              <a:extLst>
                <a:ext uri="{FF2B5EF4-FFF2-40B4-BE49-F238E27FC236}">
                  <a16:creationId xmlns:a16="http://schemas.microsoft.com/office/drawing/2014/main" id="{747D1269-2611-43BC-BABD-343117191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13" y="3406775"/>
              <a:ext cx="1870075" cy="1085850"/>
            </a:xfrm>
            <a:custGeom>
              <a:avLst/>
              <a:gdLst>
                <a:gd name="T0" fmla="*/ 0 w 1178"/>
                <a:gd name="T1" fmla="*/ 0 h 684"/>
                <a:gd name="T2" fmla="*/ 1178 w 1178"/>
                <a:gd name="T3" fmla="*/ 51 h 684"/>
                <a:gd name="T4" fmla="*/ 759 w 1178"/>
                <a:gd name="T5" fmla="*/ 684 h 684"/>
                <a:gd name="T6" fmla="*/ 0 w 1178"/>
                <a:gd name="T7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8" h="684">
                  <a:moveTo>
                    <a:pt x="0" y="0"/>
                  </a:moveTo>
                  <a:lnTo>
                    <a:pt x="1178" y="51"/>
                  </a:lnTo>
                  <a:lnTo>
                    <a:pt x="759" y="68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5" name="Freeform 74">
              <a:extLst>
                <a:ext uri="{FF2B5EF4-FFF2-40B4-BE49-F238E27FC236}">
                  <a16:creationId xmlns:a16="http://schemas.microsoft.com/office/drawing/2014/main" id="{D1E27F88-2C90-4BCE-89EA-5108800C5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1251" y="4330700"/>
              <a:ext cx="663575" cy="866775"/>
            </a:xfrm>
            <a:custGeom>
              <a:avLst/>
              <a:gdLst>
                <a:gd name="T0" fmla="*/ 334 w 418"/>
                <a:gd name="T1" fmla="*/ 546 h 546"/>
                <a:gd name="T2" fmla="*/ 418 w 418"/>
                <a:gd name="T3" fmla="*/ 102 h 546"/>
                <a:gd name="T4" fmla="*/ 0 w 418"/>
                <a:gd name="T5" fmla="*/ 0 h 546"/>
                <a:gd name="T6" fmla="*/ 334 w 418"/>
                <a:gd name="T7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8" h="546">
                  <a:moveTo>
                    <a:pt x="334" y="546"/>
                  </a:moveTo>
                  <a:lnTo>
                    <a:pt x="418" y="102"/>
                  </a:lnTo>
                  <a:lnTo>
                    <a:pt x="0" y="0"/>
                  </a:lnTo>
                  <a:lnTo>
                    <a:pt x="334" y="546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6" name="Freeform 75">
              <a:extLst>
                <a:ext uri="{FF2B5EF4-FFF2-40B4-BE49-F238E27FC236}">
                  <a16:creationId xmlns:a16="http://schemas.microsoft.com/office/drawing/2014/main" id="{2EE67B5B-2D22-4EE4-9E22-225842D7A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476" y="4413250"/>
              <a:ext cx="1268413" cy="784225"/>
            </a:xfrm>
            <a:custGeom>
              <a:avLst/>
              <a:gdLst>
                <a:gd name="T0" fmla="*/ 84 w 799"/>
                <a:gd name="T1" fmla="*/ 50 h 494"/>
                <a:gd name="T2" fmla="*/ 0 w 799"/>
                <a:gd name="T3" fmla="*/ 494 h 494"/>
                <a:gd name="T4" fmla="*/ 799 w 799"/>
                <a:gd name="T5" fmla="*/ 7 h 494"/>
                <a:gd name="T6" fmla="*/ 799 w 799"/>
                <a:gd name="T7" fmla="*/ 0 h 494"/>
                <a:gd name="T8" fmla="*/ 84 w 799"/>
                <a:gd name="T9" fmla="*/ 5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9" h="494">
                  <a:moveTo>
                    <a:pt x="84" y="50"/>
                  </a:moveTo>
                  <a:lnTo>
                    <a:pt x="0" y="494"/>
                  </a:lnTo>
                  <a:lnTo>
                    <a:pt x="799" y="7"/>
                  </a:lnTo>
                  <a:lnTo>
                    <a:pt x="799" y="0"/>
                  </a:lnTo>
                  <a:lnTo>
                    <a:pt x="84" y="50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7" name="Freeform 76">
              <a:extLst>
                <a:ext uri="{FF2B5EF4-FFF2-40B4-BE49-F238E27FC236}">
                  <a16:creationId xmlns:a16="http://schemas.microsoft.com/office/drawing/2014/main" id="{D0A0A1FA-2721-4E13-918E-64FC40451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4411663"/>
              <a:ext cx="20638" cy="12700"/>
            </a:xfrm>
            <a:custGeom>
              <a:avLst/>
              <a:gdLst>
                <a:gd name="T0" fmla="*/ 0 w 13"/>
                <a:gd name="T1" fmla="*/ 1 h 8"/>
                <a:gd name="T2" fmla="*/ 0 w 13"/>
                <a:gd name="T3" fmla="*/ 8 h 8"/>
                <a:gd name="T4" fmla="*/ 13 w 13"/>
                <a:gd name="T5" fmla="*/ 0 h 8"/>
                <a:gd name="T6" fmla="*/ 0 w 13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0" y="1"/>
                  </a:moveTo>
                  <a:lnTo>
                    <a:pt x="0" y="8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8" name="Freeform 77">
              <a:extLst>
                <a:ext uri="{FF2B5EF4-FFF2-40B4-BE49-F238E27FC236}">
                  <a16:creationId xmlns:a16="http://schemas.microsoft.com/office/drawing/2014/main" id="{ED34146A-DA1D-4C35-8DF1-6ECFCBE70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4826" y="3487738"/>
              <a:ext cx="1135063" cy="1004887"/>
            </a:xfrm>
            <a:custGeom>
              <a:avLst/>
              <a:gdLst>
                <a:gd name="T0" fmla="*/ 419 w 715"/>
                <a:gd name="T1" fmla="*/ 0 h 633"/>
                <a:gd name="T2" fmla="*/ 0 w 715"/>
                <a:gd name="T3" fmla="*/ 633 h 633"/>
                <a:gd name="T4" fmla="*/ 715 w 715"/>
                <a:gd name="T5" fmla="*/ 583 h 633"/>
                <a:gd name="T6" fmla="*/ 715 w 715"/>
                <a:gd name="T7" fmla="*/ 558 h 633"/>
                <a:gd name="T8" fmla="*/ 419 w 715"/>
                <a:gd name="T9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633">
                  <a:moveTo>
                    <a:pt x="419" y="0"/>
                  </a:moveTo>
                  <a:lnTo>
                    <a:pt x="0" y="633"/>
                  </a:lnTo>
                  <a:lnTo>
                    <a:pt x="715" y="583"/>
                  </a:lnTo>
                  <a:lnTo>
                    <a:pt x="715" y="558"/>
                  </a:lnTo>
                  <a:lnTo>
                    <a:pt x="419" y="0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Freeform 78">
              <a:extLst>
                <a:ext uri="{FF2B5EF4-FFF2-40B4-BE49-F238E27FC236}">
                  <a16:creationId xmlns:a16="http://schemas.microsoft.com/office/drawing/2014/main" id="{7F4740C6-2E91-4892-8E26-9D396BE71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863" y="1054100"/>
              <a:ext cx="1925638" cy="1428750"/>
            </a:xfrm>
            <a:custGeom>
              <a:avLst/>
              <a:gdLst>
                <a:gd name="T0" fmla="*/ 488 w 895"/>
                <a:gd name="T1" fmla="*/ 0 h 665"/>
                <a:gd name="T2" fmla="*/ 0 w 895"/>
                <a:gd name="T3" fmla="*/ 307 h 665"/>
                <a:gd name="T4" fmla="*/ 895 w 895"/>
                <a:gd name="T5" fmla="*/ 665 h 665"/>
                <a:gd name="T6" fmla="*/ 577 w 895"/>
                <a:gd name="T7" fmla="*/ 0 h 665"/>
                <a:gd name="T8" fmla="*/ 488 w 895"/>
                <a:gd name="T9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5" h="665">
                  <a:moveTo>
                    <a:pt x="488" y="0"/>
                  </a:moveTo>
                  <a:cubicBezTo>
                    <a:pt x="0" y="307"/>
                    <a:pt x="0" y="307"/>
                    <a:pt x="0" y="307"/>
                  </a:cubicBezTo>
                  <a:cubicBezTo>
                    <a:pt x="895" y="665"/>
                    <a:pt x="895" y="665"/>
                    <a:pt x="895" y="665"/>
                  </a:cubicBezTo>
                  <a:cubicBezTo>
                    <a:pt x="577" y="0"/>
                    <a:pt x="577" y="0"/>
                    <a:pt x="577" y="0"/>
                  </a:cubicBezTo>
                  <a:cubicBezTo>
                    <a:pt x="547" y="0"/>
                    <a:pt x="517" y="0"/>
                    <a:pt x="488" y="0"/>
                  </a:cubicBezTo>
                  <a:close/>
                </a:path>
              </a:pathLst>
            </a:custGeom>
            <a:grpFill/>
            <a:ln w="9525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Freeform 79">
              <a:extLst>
                <a:ext uri="{FF2B5EF4-FFF2-40B4-BE49-F238E27FC236}">
                  <a16:creationId xmlns:a16="http://schemas.microsoft.com/office/drawing/2014/main" id="{BF584FA3-93A3-4ECF-A797-24AEF3341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4101" y="1054100"/>
              <a:ext cx="1133475" cy="1428750"/>
            </a:xfrm>
            <a:custGeom>
              <a:avLst/>
              <a:gdLst>
                <a:gd name="T0" fmla="*/ 400 w 527"/>
                <a:gd name="T1" fmla="*/ 0 h 665"/>
                <a:gd name="T2" fmla="*/ 0 w 527"/>
                <a:gd name="T3" fmla="*/ 402 h 665"/>
                <a:gd name="T4" fmla="*/ 248 w 527"/>
                <a:gd name="T5" fmla="*/ 665 h 665"/>
                <a:gd name="T6" fmla="*/ 527 w 527"/>
                <a:gd name="T7" fmla="*/ 1 h 665"/>
                <a:gd name="T8" fmla="*/ 400 w 527"/>
                <a:gd name="T9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7" h="665">
                  <a:moveTo>
                    <a:pt x="400" y="0"/>
                  </a:moveTo>
                  <a:cubicBezTo>
                    <a:pt x="0" y="402"/>
                    <a:pt x="0" y="402"/>
                    <a:pt x="0" y="402"/>
                  </a:cubicBezTo>
                  <a:cubicBezTo>
                    <a:pt x="248" y="665"/>
                    <a:pt x="248" y="665"/>
                    <a:pt x="248" y="665"/>
                  </a:cubicBezTo>
                  <a:cubicBezTo>
                    <a:pt x="527" y="1"/>
                    <a:pt x="527" y="1"/>
                    <a:pt x="527" y="1"/>
                  </a:cubicBezTo>
                  <a:cubicBezTo>
                    <a:pt x="485" y="1"/>
                    <a:pt x="442" y="0"/>
                    <a:pt x="400" y="0"/>
                  </a:cubicBezTo>
                  <a:close/>
                </a:path>
              </a:pathLst>
            </a:custGeom>
            <a:grpFill/>
            <a:ln w="9525" cap="rnd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80">
              <a:extLst>
                <a:ext uri="{FF2B5EF4-FFF2-40B4-BE49-F238E27FC236}">
                  <a16:creationId xmlns:a16="http://schemas.microsoft.com/office/drawing/2014/main" id="{8C62D33B-B786-4038-9C45-BF3FEDCC6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4101" y="1619250"/>
              <a:ext cx="690563" cy="863600"/>
            </a:xfrm>
            <a:custGeom>
              <a:avLst/>
              <a:gdLst>
                <a:gd name="T0" fmla="*/ 0 w 435"/>
                <a:gd name="T1" fmla="*/ 188 h 544"/>
                <a:gd name="T2" fmla="*/ 435 w 435"/>
                <a:gd name="T3" fmla="*/ 0 h 544"/>
                <a:gd name="T4" fmla="*/ 336 w 435"/>
                <a:gd name="T5" fmla="*/ 544 h 544"/>
                <a:gd name="T6" fmla="*/ 0 w 435"/>
                <a:gd name="T7" fmla="*/ 188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5" h="544">
                  <a:moveTo>
                    <a:pt x="0" y="188"/>
                  </a:moveTo>
                  <a:lnTo>
                    <a:pt x="435" y="0"/>
                  </a:lnTo>
                  <a:lnTo>
                    <a:pt x="336" y="544"/>
                  </a:lnTo>
                  <a:lnTo>
                    <a:pt x="0" y="188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2" name="Freeform 81">
              <a:extLst>
                <a:ext uri="{FF2B5EF4-FFF2-40B4-BE49-F238E27FC236}">
                  <a16:creationId xmlns:a16="http://schemas.microsoft.com/office/drawing/2014/main" id="{26F635B0-C047-4065-865F-63BA29D39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3526" y="4330700"/>
              <a:ext cx="1377950" cy="1211262"/>
            </a:xfrm>
            <a:custGeom>
              <a:avLst/>
              <a:gdLst>
                <a:gd name="T0" fmla="*/ 868 w 868"/>
                <a:gd name="T1" fmla="*/ 546 h 763"/>
                <a:gd name="T2" fmla="*/ 534 w 868"/>
                <a:gd name="T3" fmla="*/ 0 h 763"/>
                <a:gd name="T4" fmla="*/ 0 w 868"/>
                <a:gd name="T5" fmla="*/ 763 h 763"/>
                <a:gd name="T6" fmla="*/ 110 w 868"/>
                <a:gd name="T7" fmla="*/ 763 h 763"/>
                <a:gd name="T8" fmla="*/ 868 w 868"/>
                <a:gd name="T9" fmla="*/ 546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763">
                  <a:moveTo>
                    <a:pt x="868" y="546"/>
                  </a:moveTo>
                  <a:lnTo>
                    <a:pt x="534" y="0"/>
                  </a:lnTo>
                  <a:lnTo>
                    <a:pt x="0" y="763"/>
                  </a:lnTo>
                  <a:lnTo>
                    <a:pt x="110" y="763"/>
                  </a:lnTo>
                  <a:lnTo>
                    <a:pt x="868" y="546"/>
                  </a:lnTo>
                  <a:close/>
                </a:path>
              </a:pathLst>
            </a:custGeom>
            <a:grpFill/>
            <a:ln w="4763" cap="flat">
              <a:solidFill>
                <a:schemeClr val="accent2">
                  <a:lumMod val="60000"/>
                  <a:lumOff val="40000"/>
                  <a:alpha val="17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97EE4EF-93E6-413C-AEC0-B6BCFC7BBAA7}"/>
              </a:ext>
            </a:extLst>
          </p:cNvPr>
          <p:cNvGrpSpPr/>
          <p:nvPr/>
        </p:nvGrpSpPr>
        <p:grpSpPr>
          <a:xfrm>
            <a:off x="3614667" y="684591"/>
            <a:ext cx="4959490" cy="5488818"/>
            <a:chOff x="3275086" y="342438"/>
            <a:chExt cx="5577803" cy="6173124"/>
          </a:xfrm>
          <a:solidFill>
            <a:schemeClr val="accent3">
              <a:lumMod val="75000"/>
              <a:lumOff val="25000"/>
            </a:schemeClr>
          </a:solidFill>
        </p:grpSpPr>
        <p:sp>
          <p:nvSpPr>
            <p:cNvPr id="107" name="Freeform 5">
              <a:extLst>
                <a:ext uri="{FF2B5EF4-FFF2-40B4-BE49-F238E27FC236}">
                  <a16:creationId xmlns:a16="http://schemas.microsoft.com/office/drawing/2014/main" id="{690B88F0-4064-48E5-AECF-79B4CE0D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770" y="1460679"/>
              <a:ext cx="2786221" cy="2027317"/>
            </a:xfrm>
            <a:custGeom>
              <a:avLst/>
              <a:gdLst>
                <a:gd name="T0" fmla="*/ 6902 w 7271"/>
                <a:gd name="T1" fmla="*/ 5131 h 5291"/>
                <a:gd name="T2" fmla="*/ 6402 w 7271"/>
                <a:gd name="T3" fmla="*/ 5099 h 5291"/>
                <a:gd name="T4" fmla="*/ 5905 w 7271"/>
                <a:gd name="T5" fmla="*/ 5042 h 5291"/>
                <a:gd name="T6" fmla="*/ 5424 w 7271"/>
                <a:gd name="T7" fmla="*/ 4961 h 5291"/>
                <a:gd name="T8" fmla="*/ 4970 w 7271"/>
                <a:gd name="T9" fmla="*/ 4857 h 5291"/>
                <a:gd name="T10" fmla="*/ 4559 w 7271"/>
                <a:gd name="T11" fmla="*/ 4735 h 5291"/>
                <a:gd name="T12" fmla="*/ 4204 w 7271"/>
                <a:gd name="T13" fmla="*/ 4596 h 5291"/>
                <a:gd name="T14" fmla="*/ 3915 w 7271"/>
                <a:gd name="T15" fmla="*/ 4442 h 5291"/>
                <a:gd name="T16" fmla="*/ 3727 w 7271"/>
                <a:gd name="T17" fmla="*/ 4299 h 5291"/>
                <a:gd name="T18" fmla="*/ 3620 w 7271"/>
                <a:gd name="T19" fmla="*/ 4180 h 5291"/>
                <a:gd name="T20" fmla="*/ 3577 w 7271"/>
                <a:gd name="T21" fmla="*/ 4076 h 5291"/>
                <a:gd name="T22" fmla="*/ 3587 w 7271"/>
                <a:gd name="T23" fmla="*/ 3982 h 5291"/>
                <a:gd name="T24" fmla="*/ 3636 w 7271"/>
                <a:gd name="T25" fmla="*/ 3890 h 5291"/>
                <a:gd name="T26" fmla="*/ 3714 w 7271"/>
                <a:gd name="T27" fmla="*/ 3799 h 5291"/>
                <a:gd name="T28" fmla="*/ 3857 w 7271"/>
                <a:gd name="T29" fmla="*/ 3648 h 5291"/>
                <a:gd name="T30" fmla="*/ 3957 w 7271"/>
                <a:gd name="T31" fmla="*/ 3527 h 5291"/>
                <a:gd name="T32" fmla="*/ 4059 w 7271"/>
                <a:gd name="T33" fmla="*/ 3380 h 5291"/>
                <a:gd name="T34" fmla="*/ 4150 w 7271"/>
                <a:gd name="T35" fmla="*/ 3225 h 5291"/>
                <a:gd name="T36" fmla="*/ 4227 w 7271"/>
                <a:gd name="T37" fmla="*/ 3061 h 5291"/>
                <a:gd name="T38" fmla="*/ 4291 w 7271"/>
                <a:gd name="T39" fmla="*/ 2891 h 5291"/>
                <a:gd name="T40" fmla="*/ 4341 w 7271"/>
                <a:gd name="T41" fmla="*/ 2715 h 5291"/>
                <a:gd name="T42" fmla="*/ 4377 w 7271"/>
                <a:gd name="T43" fmla="*/ 2532 h 5291"/>
                <a:gd name="T44" fmla="*/ 4397 w 7271"/>
                <a:gd name="T45" fmla="*/ 2345 h 5291"/>
                <a:gd name="T46" fmla="*/ 4399 w 7271"/>
                <a:gd name="T47" fmla="*/ 2088 h 5291"/>
                <a:gd name="T48" fmla="*/ 4333 w 7271"/>
                <a:gd name="T49" fmla="*/ 1651 h 5291"/>
                <a:gd name="T50" fmla="*/ 4185 w 7271"/>
                <a:gd name="T51" fmla="*/ 1247 h 5291"/>
                <a:gd name="T52" fmla="*/ 3965 w 7271"/>
                <a:gd name="T53" fmla="*/ 884 h 5291"/>
                <a:gd name="T54" fmla="*/ 3681 w 7271"/>
                <a:gd name="T55" fmla="*/ 572 h 5291"/>
                <a:gd name="T56" fmla="*/ 3342 w 7271"/>
                <a:gd name="T57" fmla="*/ 319 h 5291"/>
                <a:gd name="T58" fmla="*/ 2958 w 7271"/>
                <a:gd name="T59" fmla="*/ 134 h 5291"/>
                <a:gd name="T60" fmla="*/ 2537 w 7271"/>
                <a:gd name="T61" fmla="*/ 25 h 5291"/>
                <a:gd name="T62" fmla="*/ 2088 w 7271"/>
                <a:gd name="T63" fmla="*/ 3 h 5291"/>
                <a:gd name="T64" fmla="*/ 1651 w 7271"/>
                <a:gd name="T65" fmla="*/ 70 h 5291"/>
                <a:gd name="T66" fmla="*/ 1247 w 7271"/>
                <a:gd name="T67" fmla="*/ 218 h 5291"/>
                <a:gd name="T68" fmla="*/ 884 w 7271"/>
                <a:gd name="T69" fmla="*/ 438 h 5291"/>
                <a:gd name="T70" fmla="*/ 572 w 7271"/>
                <a:gd name="T71" fmla="*/ 721 h 5291"/>
                <a:gd name="T72" fmla="*/ 318 w 7271"/>
                <a:gd name="T73" fmla="*/ 1060 h 5291"/>
                <a:gd name="T74" fmla="*/ 134 w 7271"/>
                <a:gd name="T75" fmla="*/ 1445 h 5291"/>
                <a:gd name="T76" fmla="*/ 26 w 7271"/>
                <a:gd name="T77" fmla="*/ 1866 h 5291"/>
                <a:gd name="T78" fmla="*/ 0 w 7271"/>
                <a:gd name="T79" fmla="*/ 2259 h 5291"/>
                <a:gd name="T80" fmla="*/ 19 w 7271"/>
                <a:gd name="T81" fmla="*/ 2489 h 5291"/>
                <a:gd name="T82" fmla="*/ 59 w 7271"/>
                <a:gd name="T83" fmla="*/ 2711 h 5291"/>
                <a:gd name="T84" fmla="*/ 123 w 7271"/>
                <a:gd name="T85" fmla="*/ 2926 h 5291"/>
                <a:gd name="T86" fmla="*/ 206 w 7271"/>
                <a:gd name="T87" fmla="*/ 3130 h 5291"/>
                <a:gd name="T88" fmla="*/ 308 w 7271"/>
                <a:gd name="T89" fmla="*/ 3324 h 5291"/>
                <a:gd name="T90" fmla="*/ 428 w 7271"/>
                <a:gd name="T91" fmla="*/ 3506 h 5291"/>
                <a:gd name="T92" fmla="*/ 566 w 7271"/>
                <a:gd name="T93" fmla="*/ 3674 h 5291"/>
                <a:gd name="T94" fmla="*/ 832 w 7271"/>
                <a:gd name="T95" fmla="*/ 3928 h 5291"/>
                <a:gd name="T96" fmla="*/ 1513 w 7271"/>
                <a:gd name="T97" fmla="*/ 4405 h 5291"/>
                <a:gd name="T98" fmla="*/ 2293 w 7271"/>
                <a:gd name="T99" fmla="*/ 4769 h 5291"/>
                <a:gd name="T100" fmla="*/ 3143 w 7271"/>
                <a:gd name="T101" fmla="*/ 5031 h 5291"/>
                <a:gd name="T102" fmla="*/ 4035 w 7271"/>
                <a:gd name="T103" fmla="*/ 5197 h 5291"/>
                <a:gd name="T104" fmla="*/ 4940 w 7271"/>
                <a:gd name="T105" fmla="*/ 5278 h 5291"/>
                <a:gd name="T106" fmla="*/ 5831 w 7271"/>
                <a:gd name="T107" fmla="*/ 5284 h 5291"/>
                <a:gd name="T108" fmla="*/ 6680 w 7271"/>
                <a:gd name="T109" fmla="*/ 5221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71" h="5291">
                  <a:moveTo>
                    <a:pt x="7271" y="5135"/>
                  </a:moveTo>
                  <a:lnTo>
                    <a:pt x="7149" y="5135"/>
                  </a:lnTo>
                  <a:lnTo>
                    <a:pt x="7026" y="5134"/>
                  </a:lnTo>
                  <a:lnTo>
                    <a:pt x="6902" y="5131"/>
                  </a:lnTo>
                  <a:lnTo>
                    <a:pt x="6778" y="5125"/>
                  </a:lnTo>
                  <a:lnTo>
                    <a:pt x="6653" y="5118"/>
                  </a:lnTo>
                  <a:lnTo>
                    <a:pt x="6527" y="5109"/>
                  </a:lnTo>
                  <a:lnTo>
                    <a:pt x="6402" y="5099"/>
                  </a:lnTo>
                  <a:lnTo>
                    <a:pt x="6277" y="5087"/>
                  </a:lnTo>
                  <a:lnTo>
                    <a:pt x="6153" y="5074"/>
                  </a:lnTo>
                  <a:lnTo>
                    <a:pt x="6028" y="5058"/>
                  </a:lnTo>
                  <a:lnTo>
                    <a:pt x="5905" y="5042"/>
                  </a:lnTo>
                  <a:lnTo>
                    <a:pt x="5783" y="5024"/>
                  </a:lnTo>
                  <a:lnTo>
                    <a:pt x="5662" y="5004"/>
                  </a:lnTo>
                  <a:lnTo>
                    <a:pt x="5542" y="4983"/>
                  </a:lnTo>
                  <a:lnTo>
                    <a:pt x="5424" y="4961"/>
                  </a:lnTo>
                  <a:lnTo>
                    <a:pt x="5307" y="4937"/>
                  </a:lnTo>
                  <a:lnTo>
                    <a:pt x="5193" y="4912"/>
                  </a:lnTo>
                  <a:lnTo>
                    <a:pt x="5080" y="4885"/>
                  </a:lnTo>
                  <a:lnTo>
                    <a:pt x="4970" y="4857"/>
                  </a:lnTo>
                  <a:lnTo>
                    <a:pt x="4864" y="4828"/>
                  </a:lnTo>
                  <a:lnTo>
                    <a:pt x="4759" y="4798"/>
                  </a:lnTo>
                  <a:lnTo>
                    <a:pt x="4658" y="4767"/>
                  </a:lnTo>
                  <a:lnTo>
                    <a:pt x="4559" y="4735"/>
                  </a:lnTo>
                  <a:lnTo>
                    <a:pt x="4465" y="4702"/>
                  </a:lnTo>
                  <a:lnTo>
                    <a:pt x="4374" y="4668"/>
                  </a:lnTo>
                  <a:lnTo>
                    <a:pt x="4287" y="4633"/>
                  </a:lnTo>
                  <a:lnTo>
                    <a:pt x="4204" y="4596"/>
                  </a:lnTo>
                  <a:lnTo>
                    <a:pt x="4125" y="4559"/>
                  </a:lnTo>
                  <a:lnTo>
                    <a:pt x="4050" y="4520"/>
                  </a:lnTo>
                  <a:lnTo>
                    <a:pt x="3980" y="4482"/>
                  </a:lnTo>
                  <a:lnTo>
                    <a:pt x="3915" y="4442"/>
                  </a:lnTo>
                  <a:lnTo>
                    <a:pt x="3855" y="4402"/>
                  </a:lnTo>
                  <a:lnTo>
                    <a:pt x="3807" y="4366"/>
                  </a:lnTo>
                  <a:lnTo>
                    <a:pt x="3765" y="4333"/>
                  </a:lnTo>
                  <a:lnTo>
                    <a:pt x="3727" y="4299"/>
                  </a:lnTo>
                  <a:lnTo>
                    <a:pt x="3694" y="4268"/>
                  </a:lnTo>
                  <a:lnTo>
                    <a:pt x="3665" y="4238"/>
                  </a:lnTo>
                  <a:lnTo>
                    <a:pt x="3640" y="4208"/>
                  </a:lnTo>
                  <a:lnTo>
                    <a:pt x="3620" y="4180"/>
                  </a:lnTo>
                  <a:lnTo>
                    <a:pt x="3603" y="4154"/>
                  </a:lnTo>
                  <a:lnTo>
                    <a:pt x="3591" y="4127"/>
                  </a:lnTo>
                  <a:lnTo>
                    <a:pt x="3582" y="4102"/>
                  </a:lnTo>
                  <a:lnTo>
                    <a:pt x="3577" y="4076"/>
                  </a:lnTo>
                  <a:lnTo>
                    <a:pt x="3576" y="4052"/>
                  </a:lnTo>
                  <a:lnTo>
                    <a:pt x="3576" y="4028"/>
                  </a:lnTo>
                  <a:lnTo>
                    <a:pt x="3580" y="4005"/>
                  </a:lnTo>
                  <a:lnTo>
                    <a:pt x="3587" y="3982"/>
                  </a:lnTo>
                  <a:lnTo>
                    <a:pt x="3596" y="3958"/>
                  </a:lnTo>
                  <a:lnTo>
                    <a:pt x="3607" y="3936"/>
                  </a:lnTo>
                  <a:lnTo>
                    <a:pt x="3620" y="3913"/>
                  </a:lnTo>
                  <a:lnTo>
                    <a:pt x="3636" y="3890"/>
                  </a:lnTo>
                  <a:lnTo>
                    <a:pt x="3652" y="3868"/>
                  </a:lnTo>
                  <a:lnTo>
                    <a:pt x="3671" y="3845"/>
                  </a:lnTo>
                  <a:lnTo>
                    <a:pt x="3691" y="3823"/>
                  </a:lnTo>
                  <a:lnTo>
                    <a:pt x="3714" y="3799"/>
                  </a:lnTo>
                  <a:lnTo>
                    <a:pt x="3736" y="3776"/>
                  </a:lnTo>
                  <a:lnTo>
                    <a:pt x="3782" y="3727"/>
                  </a:lnTo>
                  <a:lnTo>
                    <a:pt x="3831" y="3676"/>
                  </a:lnTo>
                  <a:lnTo>
                    <a:pt x="3857" y="3648"/>
                  </a:lnTo>
                  <a:lnTo>
                    <a:pt x="3881" y="3621"/>
                  </a:lnTo>
                  <a:lnTo>
                    <a:pt x="3906" y="3593"/>
                  </a:lnTo>
                  <a:lnTo>
                    <a:pt x="3930" y="3563"/>
                  </a:lnTo>
                  <a:lnTo>
                    <a:pt x="3957" y="3527"/>
                  </a:lnTo>
                  <a:lnTo>
                    <a:pt x="3984" y="3491"/>
                  </a:lnTo>
                  <a:lnTo>
                    <a:pt x="4010" y="3455"/>
                  </a:lnTo>
                  <a:lnTo>
                    <a:pt x="4035" y="3418"/>
                  </a:lnTo>
                  <a:lnTo>
                    <a:pt x="4059" y="3380"/>
                  </a:lnTo>
                  <a:lnTo>
                    <a:pt x="4084" y="3343"/>
                  </a:lnTo>
                  <a:lnTo>
                    <a:pt x="4106" y="3304"/>
                  </a:lnTo>
                  <a:lnTo>
                    <a:pt x="4128" y="3265"/>
                  </a:lnTo>
                  <a:lnTo>
                    <a:pt x="4150" y="3225"/>
                  </a:lnTo>
                  <a:lnTo>
                    <a:pt x="4170" y="3185"/>
                  </a:lnTo>
                  <a:lnTo>
                    <a:pt x="4190" y="3144"/>
                  </a:lnTo>
                  <a:lnTo>
                    <a:pt x="4209" y="3103"/>
                  </a:lnTo>
                  <a:lnTo>
                    <a:pt x="4227" y="3061"/>
                  </a:lnTo>
                  <a:lnTo>
                    <a:pt x="4245" y="3019"/>
                  </a:lnTo>
                  <a:lnTo>
                    <a:pt x="4261" y="2977"/>
                  </a:lnTo>
                  <a:lnTo>
                    <a:pt x="4277" y="2935"/>
                  </a:lnTo>
                  <a:lnTo>
                    <a:pt x="4291" y="2891"/>
                  </a:lnTo>
                  <a:lnTo>
                    <a:pt x="4306" y="2848"/>
                  </a:lnTo>
                  <a:lnTo>
                    <a:pt x="4318" y="2804"/>
                  </a:lnTo>
                  <a:lnTo>
                    <a:pt x="4330" y="2759"/>
                  </a:lnTo>
                  <a:lnTo>
                    <a:pt x="4341" y="2715"/>
                  </a:lnTo>
                  <a:lnTo>
                    <a:pt x="4353" y="2669"/>
                  </a:lnTo>
                  <a:lnTo>
                    <a:pt x="4361" y="2624"/>
                  </a:lnTo>
                  <a:lnTo>
                    <a:pt x="4369" y="2578"/>
                  </a:lnTo>
                  <a:lnTo>
                    <a:pt x="4377" y="2532"/>
                  </a:lnTo>
                  <a:lnTo>
                    <a:pt x="4384" y="2486"/>
                  </a:lnTo>
                  <a:lnTo>
                    <a:pt x="4389" y="2439"/>
                  </a:lnTo>
                  <a:lnTo>
                    <a:pt x="4394" y="2391"/>
                  </a:lnTo>
                  <a:lnTo>
                    <a:pt x="4397" y="2345"/>
                  </a:lnTo>
                  <a:lnTo>
                    <a:pt x="4400" y="2297"/>
                  </a:lnTo>
                  <a:lnTo>
                    <a:pt x="4401" y="2249"/>
                  </a:lnTo>
                  <a:lnTo>
                    <a:pt x="4401" y="2201"/>
                  </a:lnTo>
                  <a:lnTo>
                    <a:pt x="4399" y="2088"/>
                  </a:lnTo>
                  <a:lnTo>
                    <a:pt x="4390" y="1976"/>
                  </a:lnTo>
                  <a:lnTo>
                    <a:pt x="4377" y="1866"/>
                  </a:lnTo>
                  <a:lnTo>
                    <a:pt x="4357" y="1758"/>
                  </a:lnTo>
                  <a:lnTo>
                    <a:pt x="4333" y="1651"/>
                  </a:lnTo>
                  <a:lnTo>
                    <a:pt x="4303" y="1547"/>
                  </a:lnTo>
                  <a:lnTo>
                    <a:pt x="4268" y="1445"/>
                  </a:lnTo>
                  <a:lnTo>
                    <a:pt x="4229" y="1345"/>
                  </a:lnTo>
                  <a:lnTo>
                    <a:pt x="4185" y="1247"/>
                  </a:lnTo>
                  <a:lnTo>
                    <a:pt x="4136" y="1152"/>
                  </a:lnTo>
                  <a:lnTo>
                    <a:pt x="4084" y="1060"/>
                  </a:lnTo>
                  <a:lnTo>
                    <a:pt x="4026" y="971"/>
                  </a:lnTo>
                  <a:lnTo>
                    <a:pt x="3965" y="884"/>
                  </a:lnTo>
                  <a:lnTo>
                    <a:pt x="3899" y="801"/>
                  </a:lnTo>
                  <a:lnTo>
                    <a:pt x="3830" y="721"/>
                  </a:lnTo>
                  <a:lnTo>
                    <a:pt x="3757" y="644"/>
                  </a:lnTo>
                  <a:lnTo>
                    <a:pt x="3681" y="572"/>
                  </a:lnTo>
                  <a:lnTo>
                    <a:pt x="3601" y="503"/>
                  </a:lnTo>
                  <a:lnTo>
                    <a:pt x="3518" y="438"/>
                  </a:lnTo>
                  <a:lnTo>
                    <a:pt x="3431" y="377"/>
                  </a:lnTo>
                  <a:lnTo>
                    <a:pt x="3342" y="319"/>
                  </a:lnTo>
                  <a:lnTo>
                    <a:pt x="3250" y="266"/>
                  </a:lnTo>
                  <a:lnTo>
                    <a:pt x="3156" y="218"/>
                  </a:lnTo>
                  <a:lnTo>
                    <a:pt x="3058" y="173"/>
                  </a:lnTo>
                  <a:lnTo>
                    <a:pt x="2958" y="134"/>
                  </a:lnTo>
                  <a:lnTo>
                    <a:pt x="2856" y="99"/>
                  </a:lnTo>
                  <a:lnTo>
                    <a:pt x="2751" y="70"/>
                  </a:lnTo>
                  <a:lnTo>
                    <a:pt x="2644" y="45"/>
                  </a:lnTo>
                  <a:lnTo>
                    <a:pt x="2537" y="25"/>
                  </a:lnTo>
                  <a:lnTo>
                    <a:pt x="2427" y="12"/>
                  </a:lnTo>
                  <a:lnTo>
                    <a:pt x="2314" y="3"/>
                  </a:lnTo>
                  <a:lnTo>
                    <a:pt x="2201" y="0"/>
                  </a:lnTo>
                  <a:lnTo>
                    <a:pt x="2088" y="3"/>
                  </a:lnTo>
                  <a:lnTo>
                    <a:pt x="1976" y="12"/>
                  </a:lnTo>
                  <a:lnTo>
                    <a:pt x="1866" y="25"/>
                  </a:lnTo>
                  <a:lnTo>
                    <a:pt x="1758" y="45"/>
                  </a:lnTo>
                  <a:lnTo>
                    <a:pt x="1651" y="70"/>
                  </a:lnTo>
                  <a:lnTo>
                    <a:pt x="1546" y="99"/>
                  </a:lnTo>
                  <a:lnTo>
                    <a:pt x="1444" y="134"/>
                  </a:lnTo>
                  <a:lnTo>
                    <a:pt x="1344" y="173"/>
                  </a:lnTo>
                  <a:lnTo>
                    <a:pt x="1247" y="218"/>
                  </a:lnTo>
                  <a:lnTo>
                    <a:pt x="1152" y="266"/>
                  </a:lnTo>
                  <a:lnTo>
                    <a:pt x="1060" y="319"/>
                  </a:lnTo>
                  <a:lnTo>
                    <a:pt x="971" y="377"/>
                  </a:lnTo>
                  <a:lnTo>
                    <a:pt x="884" y="438"/>
                  </a:lnTo>
                  <a:lnTo>
                    <a:pt x="801" y="503"/>
                  </a:lnTo>
                  <a:lnTo>
                    <a:pt x="722" y="572"/>
                  </a:lnTo>
                  <a:lnTo>
                    <a:pt x="645" y="644"/>
                  </a:lnTo>
                  <a:lnTo>
                    <a:pt x="572" y="721"/>
                  </a:lnTo>
                  <a:lnTo>
                    <a:pt x="503" y="801"/>
                  </a:lnTo>
                  <a:lnTo>
                    <a:pt x="437" y="884"/>
                  </a:lnTo>
                  <a:lnTo>
                    <a:pt x="376" y="971"/>
                  </a:lnTo>
                  <a:lnTo>
                    <a:pt x="318" y="1060"/>
                  </a:lnTo>
                  <a:lnTo>
                    <a:pt x="266" y="1152"/>
                  </a:lnTo>
                  <a:lnTo>
                    <a:pt x="217" y="1247"/>
                  </a:lnTo>
                  <a:lnTo>
                    <a:pt x="173" y="1345"/>
                  </a:lnTo>
                  <a:lnTo>
                    <a:pt x="134" y="1445"/>
                  </a:lnTo>
                  <a:lnTo>
                    <a:pt x="99" y="1547"/>
                  </a:lnTo>
                  <a:lnTo>
                    <a:pt x="69" y="1651"/>
                  </a:lnTo>
                  <a:lnTo>
                    <a:pt x="45" y="1758"/>
                  </a:lnTo>
                  <a:lnTo>
                    <a:pt x="26" y="1866"/>
                  </a:lnTo>
                  <a:lnTo>
                    <a:pt x="12" y="1976"/>
                  </a:lnTo>
                  <a:lnTo>
                    <a:pt x="3" y="2088"/>
                  </a:lnTo>
                  <a:lnTo>
                    <a:pt x="0" y="2201"/>
                  </a:lnTo>
                  <a:lnTo>
                    <a:pt x="0" y="2259"/>
                  </a:lnTo>
                  <a:lnTo>
                    <a:pt x="3" y="2318"/>
                  </a:lnTo>
                  <a:lnTo>
                    <a:pt x="7" y="2375"/>
                  </a:lnTo>
                  <a:lnTo>
                    <a:pt x="13" y="2432"/>
                  </a:lnTo>
                  <a:lnTo>
                    <a:pt x="19" y="2489"/>
                  </a:lnTo>
                  <a:lnTo>
                    <a:pt x="27" y="2546"/>
                  </a:lnTo>
                  <a:lnTo>
                    <a:pt x="36" y="2601"/>
                  </a:lnTo>
                  <a:lnTo>
                    <a:pt x="47" y="2657"/>
                  </a:lnTo>
                  <a:lnTo>
                    <a:pt x="59" y="2711"/>
                  </a:lnTo>
                  <a:lnTo>
                    <a:pt x="74" y="2766"/>
                  </a:lnTo>
                  <a:lnTo>
                    <a:pt x="88" y="2820"/>
                  </a:lnTo>
                  <a:lnTo>
                    <a:pt x="105" y="2874"/>
                  </a:lnTo>
                  <a:lnTo>
                    <a:pt x="123" y="2926"/>
                  </a:lnTo>
                  <a:lnTo>
                    <a:pt x="142" y="2978"/>
                  </a:lnTo>
                  <a:lnTo>
                    <a:pt x="162" y="3029"/>
                  </a:lnTo>
                  <a:lnTo>
                    <a:pt x="183" y="3080"/>
                  </a:lnTo>
                  <a:lnTo>
                    <a:pt x="206" y="3130"/>
                  </a:lnTo>
                  <a:lnTo>
                    <a:pt x="229" y="3180"/>
                  </a:lnTo>
                  <a:lnTo>
                    <a:pt x="254" y="3229"/>
                  </a:lnTo>
                  <a:lnTo>
                    <a:pt x="281" y="3277"/>
                  </a:lnTo>
                  <a:lnTo>
                    <a:pt x="308" y="3324"/>
                  </a:lnTo>
                  <a:lnTo>
                    <a:pt x="336" y="3370"/>
                  </a:lnTo>
                  <a:lnTo>
                    <a:pt x="366" y="3417"/>
                  </a:lnTo>
                  <a:lnTo>
                    <a:pt x="397" y="3461"/>
                  </a:lnTo>
                  <a:lnTo>
                    <a:pt x="428" y="3506"/>
                  </a:lnTo>
                  <a:lnTo>
                    <a:pt x="462" y="3549"/>
                  </a:lnTo>
                  <a:lnTo>
                    <a:pt x="495" y="3591"/>
                  </a:lnTo>
                  <a:lnTo>
                    <a:pt x="531" y="3634"/>
                  </a:lnTo>
                  <a:lnTo>
                    <a:pt x="566" y="3674"/>
                  </a:lnTo>
                  <a:lnTo>
                    <a:pt x="603" y="3714"/>
                  </a:lnTo>
                  <a:lnTo>
                    <a:pt x="641" y="3753"/>
                  </a:lnTo>
                  <a:lnTo>
                    <a:pt x="679" y="3791"/>
                  </a:lnTo>
                  <a:lnTo>
                    <a:pt x="832" y="3928"/>
                  </a:lnTo>
                  <a:lnTo>
                    <a:pt x="992" y="4059"/>
                  </a:lnTo>
                  <a:lnTo>
                    <a:pt x="1158" y="4182"/>
                  </a:lnTo>
                  <a:lnTo>
                    <a:pt x="1333" y="4297"/>
                  </a:lnTo>
                  <a:lnTo>
                    <a:pt x="1513" y="4405"/>
                  </a:lnTo>
                  <a:lnTo>
                    <a:pt x="1701" y="4506"/>
                  </a:lnTo>
                  <a:lnTo>
                    <a:pt x="1893" y="4600"/>
                  </a:lnTo>
                  <a:lnTo>
                    <a:pt x="2091" y="4688"/>
                  </a:lnTo>
                  <a:lnTo>
                    <a:pt x="2293" y="4769"/>
                  </a:lnTo>
                  <a:lnTo>
                    <a:pt x="2501" y="4844"/>
                  </a:lnTo>
                  <a:lnTo>
                    <a:pt x="2711" y="4913"/>
                  </a:lnTo>
                  <a:lnTo>
                    <a:pt x="2926" y="4975"/>
                  </a:lnTo>
                  <a:lnTo>
                    <a:pt x="3143" y="5031"/>
                  </a:lnTo>
                  <a:lnTo>
                    <a:pt x="3363" y="5081"/>
                  </a:lnTo>
                  <a:lnTo>
                    <a:pt x="3586" y="5125"/>
                  </a:lnTo>
                  <a:lnTo>
                    <a:pt x="3809" y="5164"/>
                  </a:lnTo>
                  <a:lnTo>
                    <a:pt x="4035" y="5197"/>
                  </a:lnTo>
                  <a:lnTo>
                    <a:pt x="4261" y="5225"/>
                  </a:lnTo>
                  <a:lnTo>
                    <a:pt x="4487" y="5248"/>
                  </a:lnTo>
                  <a:lnTo>
                    <a:pt x="4714" y="5266"/>
                  </a:lnTo>
                  <a:lnTo>
                    <a:pt x="4940" y="5278"/>
                  </a:lnTo>
                  <a:lnTo>
                    <a:pt x="5165" y="5287"/>
                  </a:lnTo>
                  <a:lnTo>
                    <a:pt x="5389" y="5291"/>
                  </a:lnTo>
                  <a:lnTo>
                    <a:pt x="5611" y="5289"/>
                  </a:lnTo>
                  <a:lnTo>
                    <a:pt x="5831" y="5284"/>
                  </a:lnTo>
                  <a:lnTo>
                    <a:pt x="6048" y="5274"/>
                  </a:lnTo>
                  <a:lnTo>
                    <a:pt x="6262" y="5261"/>
                  </a:lnTo>
                  <a:lnTo>
                    <a:pt x="6473" y="5243"/>
                  </a:lnTo>
                  <a:lnTo>
                    <a:pt x="6680" y="5221"/>
                  </a:lnTo>
                  <a:lnTo>
                    <a:pt x="6882" y="5196"/>
                  </a:lnTo>
                  <a:lnTo>
                    <a:pt x="7079" y="5167"/>
                  </a:lnTo>
                  <a:lnTo>
                    <a:pt x="7271" y="5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8" name="Freeform 24">
              <a:extLst>
                <a:ext uri="{FF2B5EF4-FFF2-40B4-BE49-F238E27FC236}">
                  <a16:creationId xmlns:a16="http://schemas.microsoft.com/office/drawing/2014/main" id="{08BB6FCB-E9F5-4EE4-A560-FE1125A5A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3986" y="1466042"/>
              <a:ext cx="2788903" cy="1962958"/>
            </a:xfrm>
            <a:custGeom>
              <a:avLst/>
              <a:gdLst>
                <a:gd name="T0" fmla="*/ 189 w 7277"/>
                <a:gd name="T1" fmla="*/ 4807 h 5124"/>
                <a:gd name="T2" fmla="*/ 466 w 7277"/>
                <a:gd name="T3" fmla="*/ 4389 h 5124"/>
                <a:gd name="T4" fmla="*/ 764 w 7277"/>
                <a:gd name="T5" fmla="*/ 3988 h 5124"/>
                <a:gd name="T6" fmla="*/ 1075 w 7277"/>
                <a:gd name="T7" fmla="*/ 3612 h 5124"/>
                <a:gd name="T8" fmla="*/ 1390 w 7277"/>
                <a:gd name="T9" fmla="*/ 3270 h 5124"/>
                <a:gd name="T10" fmla="*/ 1702 w 7277"/>
                <a:gd name="T11" fmla="*/ 2976 h 5124"/>
                <a:gd name="T12" fmla="*/ 2000 w 7277"/>
                <a:gd name="T13" fmla="*/ 2737 h 5124"/>
                <a:gd name="T14" fmla="*/ 2278 w 7277"/>
                <a:gd name="T15" fmla="*/ 2565 h 5124"/>
                <a:gd name="T16" fmla="*/ 2496 w 7277"/>
                <a:gd name="T17" fmla="*/ 2473 h 5124"/>
                <a:gd name="T18" fmla="*/ 2652 w 7277"/>
                <a:gd name="T19" fmla="*/ 2439 h 5124"/>
                <a:gd name="T20" fmla="*/ 2764 w 7277"/>
                <a:gd name="T21" fmla="*/ 2455 h 5124"/>
                <a:gd name="T22" fmla="*/ 2842 w 7277"/>
                <a:gd name="T23" fmla="*/ 2510 h 5124"/>
                <a:gd name="T24" fmla="*/ 2895 w 7277"/>
                <a:gd name="T25" fmla="*/ 2598 h 5124"/>
                <a:gd name="T26" fmla="*/ 2936 w 7277"/>
                <a:gd name="T27" fmla="*/ 2711 h 5124"/>
                <a:gd name="T28" fmla="*/ 2994 w 7277"/>
                <a:gd name="T29" fmla="*/ 2910 h 5124"/>
                <a:gd name="T30" fmla="*/ 3050 w 7277"/>
                <a:gd name="T31" fmla="*/ 3058 h 5124"/>
                <a:gd name="T32" fmla="*/ 3125 w 7277"/>
                <a:gd name="T33" fmla="*/ 3220 h 5124"/>
                <a:gd name="T34" fmla="*/ 3215 w 7277"/>
                <a:gd name="T35" fmla="*/ 3376 h 5124"/>
                <a:gd name="T36" fmla="*/ 3317 w 7277"/>
                <a:gd name="T37" fmla="*/ 3525 h 5124"/>
                <a:gd name="T38" fmla="*/ 3433 w 7277"/>
                <a:gd name="T39" fmla="*/ 3666 h 5124"/>
                <a:gd name="T40" fmla="*/ 3561 w 7277"/>
                <a:gd name="T41" fmla="*/ 3797 h 5124"/>
                <a:gd name="T42" fmla="*/ 3701 w 7277"/>
                <a:gd name="T43" fmla="*/ 3919 h 5124"/>
                <a:gd name="T44" fmla="*/ 3853 w 7277"/>
                <a:gd name="T45" fmla="*/ 4031 h 5124"/>
                <a:gd name="T46" fmla="*/ 4075 w 7277"/>
                <a:gd name="T47" fmla="*/ 4161 h 5124"/>
                <a:gd name="T48" fmla="*/ 4487 w 7277"/>
                <a:gd name="T49" fmla="*/ 4322 h 5124"/>
                <a:gd name="T50" fmla="*/ 4910 w 7277"/>
                <a:gd name="T51" fmla="*/ 4396 h 5124"/>
                <a:gd name="T52" fmla="*/ 5335 w 7277"/>
                <a:gd name="T53" fmla="*/ 4386 h 5124"/>
                <a:gd name="T54" fmla="*/ 5747 w 7277"/>
                <a:gd name="T55" fmla="*/ 4296 h 5124"/>
                <a:gd name="T56" fmla="*/ 6136 w 7277"/>
                <a:gd name="T57" fmla="*/ 4129 h 5124"/>
                <a:gd name="T58" fmla="*/ 6488 w 7277"/>
                <a:gd name="T59" fmla="*/ 3889 h 5124"/>
                <a:gd name="T60" fmla="*/ 6793 w 7277"/>
                <a:gd name="T61" fmla="*/ 3578 h 5124"/>
                <a:gd name="T62" fmla="*/ 7036 w 7277"/>
                <a:gd name="T63" fmla="*/ 3202 h 5124"/>
                <a:gd name="T64" fmla="*/ 7197 w 7277"/>
                <a:gd name="T65" fmla="*/ 2790 h 5124"/>
                <a:gd name="T66" fmla="*/ 7272 w 7277"/>
                <a:gd name="T67" fmla="*/ 2366 h 5124"/>
                <a:gd name="T68" fmla="*/ 7262 w 7277"/>
                <a:gd name="T69" fmla="*/ 1942 h 5124"/>
                <a:gd name="T70" fmla="*/ 7172 w 7277"/>
                <a:gd name="T71" fmla="*/ 1530 h 5124"/>
                <a:gd name="T72" fmla="*/ 7005 w 7277"/>
                <a:gd name="T73" fmla="*/ 1141 h 5124"/>
                <a:gd name="T74" fmla="*/ 6765 w 7277"/>
                <a:gd name="T75" fmla="*/ 789 h 5124"/>
                <a:gd name="T76" fmla="*/ 6454 w 7277"/>
                <a:gd name="T77" fmla="*/ 485 h 5124"/>
                <a:gd name="T78" fmla="*/ 6126 w 7277"/>
                <a:gd name="T79" fmla="*/ 267 h 5124"/>
                <a:gd name="T80" fmla="*/ 5918 w 7277"/>
                <a:gd name="T81" fmla="*/ 167 h 5124"/>
                <a:gd name="T82" fmla="*/ 5705 w 7277"/>
                <a:gd name="T83" fmla="*/ 91 h 5124"/>
                <a:gd name="T84" fmla="*/ 5488 w 7277"/>
                <a:gd name="T85" fmla="*/ 38 h 5124"/>
                <a:gd name="T86" fmla="*/ 5269 w 7277"/>
                <a:gd name="T87" fmla="*/ 8 h 5124"/>
                <a:gd name="T88" fmla="*/ 5050 w 7277"/>
                <a:gd name="T89" fmla="*/ 0 h 5124"/>
                <a:gd name="T90" fmla="*/ 4832 w 7277"/>
                <a:gd name="T91" fmla="*/ 13 h 5124"/>
                <a:gd name="T92" fmla="*/ 4618 w 7277"/>
                <a:gd name="T93" fmla="*/ 48 h 5124"/>
                <a:gd name="T94" fmla="*/ 4264 w 7277"/>
                <a:gd name="T95" fmla="*/ 151 h 5124"/>
                <a:gd name="T96" fmla="*/ 3511 w 7277"/>
                <a:gd name="T97" fmla="*/ 503 h 5124"/>
                <a:gd name="T98" fmla="*/ 2805 w 7277"/>
                <a:gd name="T99" fmla="*/ 997 h 5124"/>
                <a:gd name="T100" fmla="*/ 2154 w 7277"/>
                <a:gd name="T101" fmla="*/ 1601 h 5124"/>
                <a:gd name="T102" fmla="*/ 1564 w 7277"/>
                <a:gd name="T103" fmla="*/ 2290 h 5124"/>
                <a:gd name="T104" fmla="*/ 1041 w 7277"/>
                <a:gd name="T105" fmla="*/ 3034 h 5124"/>
                <a:gd name="T106" fmla="*/ 591 w 7277"/>
                <a:gd name="T107" fmla="*/ 3803 h 5124"/>
                <a:gd name="T108" fmla="*/ 221 w 7277"/>
                <a:gd name="T109" fmla="*/ 4568 h 5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77" h="5124">
                  <a:moveTo>
                    <a:pt x="0" y="5124"/>
                  </a:moveTo>
                  <a:lnTo>
                    <a:pt x="61" y="5018"/>
                  </a:lnTo>
                  <a:lnTo>
                    <a:pt x="123" y="4913"/>
                  </a:lnTo>
                  <a:lnTo>
                    <a:pt x="189" y="4807"/>
                  </a:lnTo>
                  <a:lnTo>
                    <a:pt x="256" y="4702"/>
                  </a:lnTo>
                  <a:lnTo>
                    <a:pt x="323" y="4597"/>
                  </a:lnTo>
                  <a:lnTo>
                    <a:pt x="393" y="4493"/>
                  </a:lnTo>
                  <a:lnTo>
                    <a:pt x="466" y="4389"/>
                  </a:lnTo>
                  <a:lnTo>
                    <a:pt x="538" y="4287"/>
                  </a:lnTo>
                  <a:lnTo>
                    <a:pt x="612" y="4186"/>
                  </a:lnTo>
                  <a:lnTo>
                    <a:pt x="688" y="4086"/>
                  </a:lnTo>
                  <a:lnTo>
                    <a:pt x="764" y="3988"/>
                  </a:lnTo>
                  <a:lnTo>
                    <a:pt x="840" y="3891"/>
                  </a:lnTo>
                  <a:lnTo>
                    <a:pt x="918" y="3796"/>
                  </a:lnTo>
                  <a:lnTo>
                    <a:pt x="996" y="3703"/>
                  </a:lnTo>
                  <a:lnTo>
                    <a:pt x="1075" y="3612"/>
                  </a:lnTo>
                  <a:lnTo>
                    <a:pt x="1154" y="3523"/>
                  </a:lnTo>
                  <a:lnTo>
                    <a:pt x="1233" y="3436"/>
                  </a:lnTo>
                  <a:lnTo>
                    <a:pt x="1311" y="3352"/>
                  </a:lnTo>
                  <a:lnTo>
                    <a:pt x="1390" y="3270"/>
                  </a:lnTo>
                  <a:lnTo>
                    <a:pt x="1469" y="3193"/>
                  </a:lnTo>
                  <a:lnTo>
                    <a:pt x="1547" y="3117"/>
                  </a:lnTo>
                  <a:lnTo>
                    <a:pt x="1625" y="3045"/>
                  </a:lnTo>
                  <a:lnTo>
                    <a:pt x="1702" y="2976"/>
                  </a:lnTo>
                  <a:lnTo>
                    <a:pt x="1778" y="2910"/>
                  </a:lnTo>
                  <a:lnTo>
                    <a:pt x="1854" y="2849"/>
                  </a:lnTo>
                  <a:lnTo>
                    <a:pt x="1927" y="2790"/>
                  </a:lnTo>
                  <a:lnTo>
                    <a:pt x="2000" y="2737"/>
                  </a:lnTo>
                  <a:lnTo>
                    <a:pt x="2073" y="2687"/>
                  </a:lnTo>
                  <a:lnTo>
                    <a:pt x="2143" y="2641"/>
                  </a:lnTo>
                  <a:lnTo>
                    <a:pt x="2212" y="2600"/>
                  </a:lnTo>
                  <a:lnTo>
                    <a:pt x="2278" y="2565"/>
                  </a:lnTo>
                  <a:lnTo>
                    <a:pt x="2343" y="2533"/>
                  </a:lnTo>
                  <a:lnTo>
                    <a:pt x="2398" y="2509"/>
                  </a:lnTo>
                  <a:lnTo>
                    <a:pt x="2448" y="2489"/>
                  </a:lnTo>
                  <a:lnTo>
                    <a:pt x="2496" y="2473"/>
                  </a:lnTo>
                  <a:lnTo>
                    <a:pt x="2539" y="2459"/>
                  </a:lnTo>
                  <a:lnTo>
                    <a:pt x="2581" y="2449"/>
                  </a:lnTo>
                  <a:lnTo>
                    <a:pt x="2617" y="2443"/>
                  </a:lnTo>
                  <a:lnTo>
                    <a:pt x="2652" y="2439"/>
                  </a:lnTo>
                  <a:lnTo>
                    <a:pt x="2684" y="2439"/>
                  </a:lnTo>
                  <a:lnTo>
                    <a:pt x="2713" y="2441"/>
                  </a:lnTo>
                  <a:lnTo>
                    <a:pt x="2740" y="2447"/>
                  </a:lnTo>
                  <a:lnTo>
                    <a:pt x="2764" y="2455"/>
                  </a:lnTo>
                  <a:lnTo>
                    <a:pt x="2786" y="2465"/>
                  </a:lnTo>
                  <a:lnTo>
                    <a:pt x="2806" y="2478"/>
                  </a:lnTo>
                  <a:lnTo>
                    <a:pt x="2825" y="2493"/>
                  </a:lnTo>
                  <a:lnTo>
                    <a:pt x="2842" y="2510"/>
                  </a:lnTo>
                  <a:lnTo>
                    <a:pt x="2857" y="2529"/>
                  </a:lnTo>
                  <a:lnTo>
                    <a:pt x="2871" y="2550"/>
                  </a:lnTo>
                  <a:lnTo>
                    <a:pt x="2884" y="2574"/>
                  </a:lnTo>
                  <a:lnTo>
                    <a:pt x="2895" y="2598"/>
                  </a:lnTo>
                  <a:lnTo>
                    <a:pt x="2906" y="2625"/>
                  </a:lnTo>
                  <a:lnTo>
                    <a:pt x="2916" y="2651"/>
                  </a:lnTo>
                  <a:lnTo>
                    <a:pt x="2926" y="2680"/>
                  </a:lnTo>
                  <a:lnTo>
                    <a:pt x="2936" y="2711"/>
                  </a:lnTo>
                  <a:lnTo>
                    <a:pt x="2945" y="2743"/>
                  </a:lnTo>
                  <a:lnTo>
                    <a:pt x="2964" y="2807"/>
                  </a:lnTo>
                  <a:lnTo>
                    <a:pt x="2984" y="2876"/>
                  </a:lnTo>
                  <a:lnTo>
                    <a:pt x="2994" y="2910"/>
                  </a:lnTo>
                  <a:lnTo>
                    <a:pt x="3006" y="2946"/>
                  </a:lnTo>
                  <a:lnTo>
                    <a:pt x="3018" y="2982"/>
                  </a:lnTo>
                  <a:lnTo>
                    <a:pt x="3032" y="3017"/>
                  </a:lnTo>
                  <a:lnTo>
                    <a:pt x="3050" y="3058"/>
                  </a:lnTo>
                  <a:lnTo>
                    <a:pt x="3067" y="3099"/>
                  </a:lnTo>
                  <a:lnTo>
                    <a:pt x="3085" y="3140"/>
                  </a:lnTo>
                  <a:lnTo>
                    <a:pt x="3105" y="3180"/>
                  </a:lnTo>
                  <a:lnTo>
                    <a:pt x="3125" y="3220"/>
                  </a:lnTo>
                  <a:lnTo>
                    <a:pt x="3146" y="3260"/>
                  </a:lnTo>
                  <a:lnTo>
                    <a:pt x="3169" y="3299"/>
                  </a:lnTo>
                  <a:lnTo>
                    <a:pt x="3192" y="3338"/>
                  </a:lnTo>
                  <a:lnTo>
                    <a:pt x="3215" y="3376"/>
                  </a:lnTo>
                  <a:lnTo>
                    <a:pt x="3240" y="3414"/>
                  </a:lnTo>
                  <a:lnTo>
                    <a:pt x="3265" y="3452"/>
                  </a:lnTo>
                  <a:lnTo>
                    <a:pt x="3291" y="3488"/>
                  </a:lnTo>
                  <a:lnTo>
                    <a:pt x="3317" y="3525"/>
                  </a:lnTo>
                  <a:lnTo>
                    <a:pt x="3345" y="3562"/>
                  </a:lnTo>
                  <a:lnTo>
                    <a:pt x="3374" y="3596"/>
                  </a:lnTo>
                  <a:lnTo>
                    <a:pt x="3403" y="3632"/>
                  </a:lnTo>
                  <a:lnTo>
                    <a:pt x="3433" y="3666"/>
                  </a:lnTo>
                  <a:lnTo>
                    <a:pt x="3464" y="3699"/>
                  </a:lnTo>
                  <a:lnTo>
                    <a:pt x="3495" y="3733"/>
                  </a:lnTo>
                  <a:lnTo>
                    <a:pt x="3527" y="3766"/>
                  </a:lnTo>
                  <a:lnTo>
                    <a:pt x="3561" y="3797"/>
                  </a:lnTo>
                  <a:lnTo>
                    <a:pt x="3595" y="3829"/>
                  </a:lnTo>
                  <a:lnTo>
                    <a:pt x="3630" y="3861"/>
                  </a:lnTo>
                  <a:lnTo>
                    <a:pt x="3665" y="3891"/>
                  </a:lnTo>
                  <a:lnTo>
                    <a:pt x="3701" y="3919"/>
                  </a:lnTo>
                  <a:lnTo>
                    <a:pt x="3739" y="3948"/>
                  </a:lnTo>
                  <a:lnTo>
                    <a:pt x="3776" y="3976"/>
                  </a:lnTo>
                  <a:lnTo>
                    <a:pt x="3814" y="4004"/>
                  </a:lnTo>
                  <a:lnTo>
                    <a:pt x="3853" y="4031"/>
                  </a:lnTo>
                  <a:lnTo>
                    <a:pt x="3893" y="4057"/>
                  </a:lnTo>
                  <a:lnTo>
                    <a:pt x="3934" y="4082"/>
                  </a:lnTo>
                  <a:lnTo>
                    <a:pt x="3975" y="4106"/>
                  </a:lnTo>
                  <a:lnTo>
                    <a:pt x="4075" y="4161"/>
                  </a:lnTo>
                  <a:lnTo>
                    <a:pt x="4177" y="4209"/>
                  </a:lnTo>
                  <a:lnTo>
                    <a:pt x="4279" y="4252"/>
                  </a:lnTo>
                  <a:lnTo>
                    <a:pt x="4382" y="4289"/>
                  </a:lnTo>
                  <a:lnTo>
                    <a:pt x="4487" y="4322"/>
                  </a:lnTo>
                  <a:lnTo>
                    <a:pt x="4592" y="4348"/>
                  </a:lnTo>
                  <a:lnTo>
                    <a:pt x="4698" y="4369"/>
                  </a:lnTo>
                  <a:lnTo>
                    <a:pt x="4804" y="4385"/>
                  </a:lnTo>
                  <a:lnTo>
                    <a:pt x="4910" y="4396"/>
                  </a:lnTo>
                  <a:lnTo>
                    <a:pt x="5017" y="4401"/>
                  </a:lnTo>
                  <a:lnTo>
                    <a:pt x="5123" y="4402"/>
                  </a:lnTo>
                  <a:lnTo>
                    <a:pt x="5229" y="4396"/>
                  </a:lnTo>
                  <a:lnTo>
                    <a:pt x="5335" y="4386"/>
                  </a:lnTo>
                  <a:lnTo>
                    <a:pt x="5439" y="4372"/>
                  </a:lnTo>
                  <a:lnTo>
                    <a:pt x="5543" y="4352"/>
                  </a:lnTo>
                  <a:lnTo>
                    <a:pt x="5646" y="4326"/>
                  </a:lnTo>
                  <a:lnTo>
                    <a:pt x="5747" y="4296"/>
                  </a:lnTo>
                  <a:lnTo>
                    <a:pt x="5847" y="4262"/>
                  </a:lnTo>
                  <a:lnTo>
                    <a:pt x="5945" y="4223"/>
                  </a:lnTo>
                  <a:lnTo>
                    <a:pt x="6041" y="4178"/>
                  </a:lnTo>
                  <a:lnTo>
                    <a:pt x="6136" y="4129"/>
                  </a:lnTo>
                  <a:lnTo>
                    <a:pt x="6227" y="4076"/>
                  </a:lnTo>
                  <a:lnTo>
                    <a:pt x="6317" y="4018"/>
                  </a:lnTo>
                  <a:lnTo>
                    <a:pt x="6404" y="3956"/>
                  </a:lnTo>
                  <a:lnTo>
                    <a:pt x="6488" y="3889"/>
                  </a:lnTo>
                  <a:lnTo>
                    <a:pt x="6569" y="3818"/>
                  </a:lnTo>
                  <a:lnTo>
                    <a:pt x="6647" y="3743"/>
                  </a:lnTo>
                  <a:lnTo>
                    <a:pt x="6722" y="3663"/>
                  </a:lnTo>
                  <a:lnTo>
                    <a:pt x="6793" y="3578"/>
                  </a:lnTo>
                  <a:lnTo>
                    <a:pt x="6859" y="3490"/>
                  </a:lnTo>
                  <a:lnTo>
                    <a:pt x="6923" y="3397"/>
                  </a:lnTo>
                  <a:lnTo>
                    <a:pt x="6982" y="3302"/>
                  </a:lnTo>
                  <a:lnTo>
                    <a:pt x="7036" y="3202"/>
                  </a:lnTo>
                  <a:lnTo>
                    <a:pt x="7085" y="3100"/>
                  </a:lnTo>
                  <a:lnTo>
                    <a:pt x="7127" y="2998"/>
                  </a:lnTo>
                  <a:lnTo>
                    <a:pt x="7165" y="2895"/>
                  </a:lnTo>
                  <a:lnTo>
                    <a:pt x="7197" y="2790"/>
                  </a:lnTo>
                  <a:lnTo>
                    <a:pt x="7224" y="2685"/>
                  </a:lnTo>
                  <a:lnTo>
                    <a:pt x="7245" y="2579"/>
                  </a:lnTo>
                  <a:lnTo>
                    <a:pt x="7261" y="2473"/>
                  </a:lnTo>
                  <a:lnTo>
                    <a:pt x="7272" y="2366"/>
                  </a:lnTo>
                  <a:lnTo>
                    <a:pt x="7276" y="2259"/>
                  </a:lnTo>
                  <a:lnTo>
                    <a:pt x="7277" y="2154"/>
                  </a:lnTo>
                  <a:lnTo>
                    <a:pt x="7272" y="2047"/>
                  </a:lnTo>
                  <a:lnTo>
                    <a:pt x="7262" y="1942"/>
                  </a:lnTo>
                  <a:lnTo>
                    <a:pt x="7247" y="1837"/>
                  </a:lnTo>
                  <a:lnTo>
                    <a:pt x="7227" y="1734"/>
                  </a:lnTo>
                  <a:lnTo>
                    <a:pt x="7202" y="1631"/>
                  </a:lnTo>
                  <a:lnTo>
                    <a:pt x="7172" y="1530"/>
                  </a:lnTo>
                  <a:lnTo>
                    <a:pt x="7137" y="1430"/>
                  </a:lnTo>
                  <a:lnTo>
                    <a:pt x="7098" y="1331"/>
                  </a:lnTo>
                  <a:lnTo>
                    <a:pt x="7054" y="1236"/>
                  </a:lnTo>
                  <a:lnTo>
                    <a:pt x="7005" y="1141"/>
                  </a:lnTo>
                  <a:lnTo>
                    <a:pt x="6953" y="1049"/>
                  </a:lnTo>
                  <a:lnTo>
                    <a:pt x="6894" y="960"/>
                  </a:lnTo>
                  <a:lnTo>
                    <a:pt x="6832" y="872"/>
                  </a:lnTo>
                  <a:lnTo>
                    <a:pt x="6765" y="789"/>
                  </a:lnTo>
                  <a:lnTo>
                    <a:pt x="6694" y="708"/>
                  </a:lnTo>
                  <a:lnTo>
                    <a:pt x="6618" y="630"/>
                  </a:lnTo>
                  <a:lnTo>
                    <a:pt x="6538" y="556"/>
                  </a:lnTo>
                  <a:lnTo>
                    <a:pt x="6454" y="485"/>
                  </a:lnTo>
                  <a:lnTo>
                    <a:pt x="6366" y="417"/>
                  </a:lnTo>
                  <a:lnTo>
                    <a:pt x="6274" y="353"/>
                  </a:lnTo>
                  <a:lnTo>
                    <a:pt x="6177" y="295"/>
                  </a:lnTo>
                  <a:lnTo>
                    <a:pt x="6126" y="267"/>
                  </a:lnTo>
                  <a:lnTo>
                    <a:pt x="6074" y="239"/>
                  </a:lnTo>
                  <a:lnTo>
                    <a:pt x="6022" y="213"/>
                  </a:lnTo>
                  <a:lnTo>
                    <a:pt x="5970" y="190"/>
                  </a:lnTo>
                  <a:lnTo>
                    <a:pt x="5918" y="167"/>
                  </a:lnTo>
                  <a:lnTo>
                    <a:pt x="5865" y="146"/>
                  </a:lnTo>
                  <a:lnTo>
                    <a:pt x="5811" y="126"/>
                  </a:lnTo>
                  <a:lnTo>
                    <a:pt x="5758" y="108"/>
                  </a:lnTo>
                  <a:lnTo>
                    <a:pt x="5705" y="91"/>
                  </a:lnTo>
                  <a:lnTo>
                    <a:pt x="5650" y="76"/>
                  </a:lnTo>
                  <a:lnTo>
                    <a:pt x="5597" y="62"/>
                  </a:lnTo>
                  <a:lnTo>
                    <a:pt x="5542" y="49"/>
                  </a:lnTo>
                  <a:lnTo>
                    <a:pt x="5488" y="38"/>
                  </a:lnTo>
                  <a:lnTo>
                    <a:pt x="5433" y="29"/>
                  </a:lnTo>
                  <a:lnTo>
                    <a:pt x="5378" y="20"/>
                  </a:lnTo>
                  <a:lnTo>
                    <a:pt x="5323" y="13"/>
                  </a:lnTo>
                  <a:lnTo>
                    <a:pt x="5269" y="8"/>
                  </a:lnTo>
                  <a:lnTo>
                    <a:pt x="5215" y="3"/>
                  </a:lnTo>
                  <a:lnTo>
                    <a:pt x="5159" y="1"/>
                  </a:lnTo>
                  <a:lnTo>
                    <a:pt x="5105" y="0"/>
                  </a:lnTo>
                  <a:lnTo>
                    <a:pt x="5050" y="0"/>
                  </a:lnTo>
                  <a:lnTo>
                    <a:pt x="4996" y="1"/>
                  </a:lnTo>
                  <a:lnTo>
                    <a:pt x="4941" y="3"/>
                  </a:lnTo>
                  <a:lnTo>
                    <a:pt x="4887" y="8"/>
                  </a:lnTo>
                  <a:lnTo>
                    <a:pt x="4832" y="13"/>
                  </a:lnTo>
                  <a:lnTo>
                    <a:pt x="4779" y="20"/>
                  </a:lnTo>
                  <a:lnTo>
                    <a:pt x="4724" y="28"/>
                  </a:lnTo>
                  <a:lnTo>
                    <a:pt x="4671" y="38"/>
                  </a:lnTo>
                  <a:lnTo>
                    <a:pt x="4618" y="48"/>
                  </a:lnTo>
                  <a:lnTo>
                    <a:pt x="4564" y="60"/>
                  </a:lnTo>
                  <a:lnTo>
                    <a:pt x="4512" y="73"/>
                  </a:lnTo>
                  <a:lnTo>
                    <a:pt x="4460" y="88"/>
                  </a:lnTo>
                  <a:lnTo>
                    <a:pt x="4264" y="151"/>
                  </a:lnTo>
                  <a:lnTo>
                    <a:pt x="4072" y="224"/>
                  </a:lnTo>
                  <a:lnTo>
                    <a:pt x="3882" y="308"/>
                  </a:lnTo>
                  <a:lnTo>
                    <a:pt x="3695" y="401"/>
                  </a:lnTo>
                  <a:lnTo>
                    <a:pt x="3511" y="503"/>
                  </a:lnTo>
                  <a:lnTo>
                    <a:pt x="3330" y="615"/>
                  </a:lnTo>
                  <a:lnTo>
                    <a:pt x="3152" y="735"/>
                  </a:lnTo>
                  <a:lnTo>
                    <a:pt x="2977" y="861"/>
                  </a:lnTo>
                  <a:lnTo>
                    <a:pt x="2805" y="997"/>
                  </a:lnTo>
                  <a:lnTo>
                    <a:pt x="2637" y="1138"/>
                  </a:lnTo>
                  <a:lnTo>
                    <a:pt x="2473" y="1287"/>
                  </a:lnTo>
                  <a:lnTo>
                    <a:pt x="2312" y="1441"/>
                  </a:lnTo>
                  <a:lnTo>
                    <a:pt x="2154" y="1601"/>
                  </a:lnTo>
                  <a:lnTo>
                    <a:pt x="2000" y="1767"/>
                  </a:lnTo>
                  <a:lnTo>
                    <a:pt x="1852" y="1938"/>
                  </a:lnTo>
                  <a:lnTo>
                    <a:pt x="1706" y="2113"/>
                  </a:lnTo>
                  <a:lnTo>
                    <a:pt x="1564" y="2290"/>
                  </a:lnTo>
                  <a:lnTo>
                    <a:pt x="1427" y="2473"/>
                  </a:lnTo>
                  <a:lnTo>
                    <a:pt x="1294" y="2657"/>
                  </a:lnTo>
                  <a:lnTo>
                    <a:pt x="1165" y="2844"/>
                  </a:lnTo>
                  <a:lnTo>
                    <a:pt x="1041" y="3034"/>
                  </a:lnTo>
                  <a:lnTo>
                    <a:pt x="921" y="3225"/>
                  </a:lnTo>
                  <a:lnTo>
                    <a:pt x="807" y="3417"/>
                  </a:lnTo>
                  <a:lnTo>
                    <a:pt x="697" y="3609"/>
                  </a:lnTo>
                  <a:lnTo>
                    <a:pt x="591" y="3803"/>
                  </a:lnTo>
                  <a:lnTo>
                    <a:pt x="491" y="3996"/>
                  </a:lnTo>
                  <a:lnTo>
                    <a:pt x="396" y="4188"/>
                  </a:lnTo>
                  <a:lnTo>
                    <a:pt x="306" y="4379"/>
                  </a:lnTo>
                  <a:lnTo>
                    <a:pt x="221" y="4568"/>
                  </a:lnTo>
                  <a:lnTo>
                    <a:pt x="142" y="4756"/>
                  </a:lnTo>
                  <a:lnTo>
                    <a:pt x="68" y="4942"/>
                  </a:lnTo>
                  <a:lnTo>
                    <a:pt x="0" y="5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1" name="Freeform 10">
              <a:extLst>
                <a:ext uri="{FF2B5EF4-FFF2-40B4-BE49-F238E27FC236}">
                  <a16:creationId xmlns:a16="http://schemas.microsoft.com/office/drawing/2014/main" id="{F48AAE8F-AFD6-4A1C-9CE4-A95FEB476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86" y="3428999"/>
              <a:ext cx="2788903" cy="1962958"/>
            </a:xfrm>
            <a:custGeom>
              <a:avLst/>
              <a:gdLst>
                <a:gd name="T0" fmla="*/ 7088 w 7277"/>
                <a:gd name="T1" fmla="*/ 317 h 5124"/>
                <a:gd name="T2" fmla="*/ 6811 w 7277"/>
                <a:gd name="T3" fmla="*/ 735 h 5124"/>
                <a:gd name="T4" fmla="*/ 6513 w 7277"/>
                <a:gd name="T5" fmla="*/ 1136 h 5124"/>
                <a:gd name="T6" fmla="*/ 6202 w 7277"/>
                <a:gd name="T7" fmla="*/ 1512 h 5124"/>
                <a:gd name="T8" fmla="*/ 5887 w 7277"/>
                <a:gd name="T9" fmla="*/ 1854 h 5124"/>
                <a:gd name="T10" fmla="*/ 5575 w 7277"/>
                <a:gd name="T11" fmla="*/ 2148 h 5124"/>
                <a:gd name="T12" fmla="*/ 5277 w 7277"/>
                <a:gd name="T13" fmla="*/ 2387 h 5124"/>
                <a:gd name="T14" fmla="*/ 4999 w 7277"/>
                <a:gd name="T15" fmla="*/ 2559 h 5124"/>
                <a:gd name="T16" fmla="*/ 4781 w 7277"/>
                <a:gd name="T17" fmla="*/ 2651 h 5124"/>
                <a:gd name="T18" fmla="*/ 4625 w 7277"/>
                <a:gd name="T19" fmla="*/ 2685 h 5124"/>
                <a:gd name="T20" fmla="*/ 4513 w 7277"/>
                <a:gd name="T21" fmla="*/ 2669 h 5124"/>
                <a:gd name="T22" fmla="*/ 4435 w 7277"/>
                <a:gd name="T23" fmla="*/ 2614 h 5124"/>
                <a:gd name="T24" fmla="*/ 4382 w 7277"/>
                <a:gd name="T25" fmla="*/ 2526 h 5124"/>
                <a:gd name="T26" fmla="*/ 4341 w 7277"/>
                <a:gd name="T27" fmla="*/ 2413 h 5124"/>
                <a:gd name="T28" fmla="*/ 4283 w 7277"/>
                <a:gd name="T29" fmla="*/ 2214 h 5124"/>
                <a:gd name="T30" fmla="*/ 4227 w 7277"/>
                <a:gd name="T31" fmla="*/ 2066 h 5124"/>
                <a:gd name="T32" fmla="*/ 4152 w 7277"/>
                <a:gd name="T33" fmla="*/ 1904 h 5124"/>
                <a:gd name="T34" fmla="*/ 4062 w 7277"/>
                <a:gd name="T35" fmla="*/ 1748 h 5124"/>
                <a:gd name="T36" fmla="*/ 3960 w 7277"/>
                <a:gd name="T37" fmla="*/ 1599 h 5124"/>
                <a:gd name="T38" fmla="*/ 3844 w 7277"/>
                <a:gd name="T39" fmla="*/ 1458 h 5124"/>
                <a:gd name="T40" fmla="*/ 3716 w 7277"/>
                <a:gd name="T41" fmla="*/ 1327 h 5124"/>
                <a:gd name="T42" fmla="*/ 3576 w 7277"/>
                <a:gd name="T43" fmla="*/ 1205 h 5124"/>
                <a:gd name="T44" fmla="*/ 3424 w 7277"/>
                <a:gd name="T45" fmla="*/ 1093 h 5124"/>
                <a:gd name="T46" fmla="*/ 3202 w 7277"/>
                <a:gd name="T47" fmla="*/ 963 h 5124"/>
                <a:gd name="T48" fmla="*/ 2790 w 7277"/>
                <a:gd name="T49" fmla="*/ 802 h 5124"/>
                <a:gd name="T50" fmla="*/ 2367 w 7277"/>
                <a:gd name="T51" fmla="*/ 728 h 5124"/>
                <a:gd name="T52" fmla="*/ 1942 w 7277"/>
                <a:gd name="T53" fmla="*/ 738 h 5124"/>
                <a:gd name="T54" fmla="*/ 1530 w 7277"/>
                <a:gd name="T55" fmla="*/ 828 h 5124"/>
                <a:gd name="T56" fmla="*/ 1141 w 7277"/>
                <a:gd name="T57" fmla="*/ 995 h 5124"/>
                <a:gd name="T58" fmla="*/ 789 w 7277"/>
                <a:gd name="T59" fmla="*/ 1235 h 5124"/>
                <a:gd name="T60" fmla="*/ 484 w 7277"/>
                <a:gd name="T61" fmla="*/ 1546 h 5124"/>
                <a:gd name="T62" fmla="*/ 241 w 7277"/>
                <a:gd name="T63" fmla="*/ 1922 h 5124"/>
                <a:gd name="T64" fmla="*/ 80 w 7277"/>
                <a:gd name="T65" fmla="*/ 2334 h 5124"/>
                <a:gd name="T66" fmla="*/ 5 w 7277"/>
                <a:gd name="T67" fmla="*/ 2758 h 5124"/>
                <a:gd name="T68" fmla="*/ 15 w 7277"/>
                <a:gd name="T69" fmla="*/ 3182 h 5124"/>
                <a:gd name="T70" fmla="*/ 105 w 7277"/>
                <a:gd name="T71" fmla="*/ 3594 h 5124"/>
                <a:gd name="T72" fmla="*/ 271 w 7277"/>
                <a:gd name="T73" fmla="*/ 3983 h 5124"/>
                <a:gd name="T74" fmla="*/ 512 w 7277"/>
                <a:gd name="T75" fmla="*/ 4335 h 5124"/>
                <a:gd name="T76" fmla="*/ 823 w 7277"/>
                <a:gd name="T77" fmla="*/ 4639 h 5124"/>
                <a:gd name="T78" fmla="*/ 1151 w 7277"/>
                <a:gd name="T79" fmla="*/ 4857 h 5124"/>
                <a:gd name="T80" fmla="*/ 1359 w 7277"/>
                <a:gd name="T81" fmla="*/ 4957 h 5124"/>
                <a:gd name="T82" fmla="*/ 1572 w 7277"/>
                <a:gd name="T83" fmla="*/ 5033 h 5124"/>
                <a:gd name="T84" fmla="*/ 1789 w 7277"/>
                <a:gd name="T85" fmla="*/ 5086 h 5124"/>
                <a:gd name="T86" fmla="*/ 2008 w 7277"/>
                <a:gd name="T87" fmla="*/ 5116 h 5124"/>
                <a:gd name="T88" fmla="*/ 2227 w 7277"/>
                <a:gd name="T89" fmla="*/ 5124 h 5124"/>
                <a:gd name="T90" fmla="*/ 2445 w 7277"/>
                <a:gd name="T91" fmla="*/ 5111 h 5124"/>
                <a:gd name="T92" fmla="*/ 2659 w 7277"/>
                <a:gd name="T93" fmla="*/ 5076 h 5124"/>
                <a:gd name="T94" fmla="*/ 3013 w 7277"/>
                <a:gd name="T95" fmla="*/ 4973 h 5124"/>
                <a:gd name="T96" fmla="*/ 3766 w 7277"/>
                <a:gd name="T97" fmla="*/ 4621 h 5124"/>
                <a:gd name="T98" fmla="*/ 4472 w 7277"/>
                <a:gd name="T99" fmla="*/ 4127 h 5124"/>
                <a:gd name="T100" fmla="*/ 5123 w 7277"/>
                <a:gd name="T101" fmla="*/ 3523 h 5124"/>
                <a:gd name="T102" fmla="*/ 5713 w 7277"/>
                <a:gd name="T103" fmla="*/ 2834 h 5124"/>
                <a:gd name="T104" fmla="*/ 6236 w 7277"/>
                <a:gd name="T105" fmla="*/ 2090 h 5124"/>
                <a:gd name="T106" fmla="*/ 6686 w 7277"/>
                <a:gd name="T107" fmla="*/ 1321 h 5124"/>
                <a:gd name="T108" fmla="*/ 7056 w 7277"/>
                <a:gd name="T109" fmla="*/ 556 h 5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77" h="5124">
                  <a:moveTo>
                    <a:pt x="7277" y="0"/>
                  </a:moveTo>
                  <a:lnTo>
                    <a:pt x="7216" y="106"/>
                  </a:lnTo>
                  <a:lnTo>
                    <a:pt x="7154" y="211"/>
                  </a:lnTo>
                  <a:lnTo>
                    <a:pt x="7088" y="317"/>
                  </a:lnTo>
                  <a:lnTo>
                    <a:pt x="7021" y="422"/>
                  </a:lnTo>
                  <a:lnTo>
                    <a:pt x="6954" y="527"/>
                  </a:lnTo>
                  <a:lnTo>
                    <a:pt x="6884" y="631"/>
                  </a:lnTo>
                  <a:lnTo>
                    <a:pt x="6811" y="735"/>
                  </a:lnTo>
                  <a:lnTo>
                    <a:pt x="6739" y="837"/>
                  </a:lnTo>
                  <a:lnTo>
                    <a:pt x="6665" y="938"/>
                  </a:lnTo>
                  <a:lnTo>
                    <a:pt x="6589" y="1038"/>
                  </a:lnTo>
                  <a:lnTo>
                    <a:pt x="6513" y="1136"/>
                  </a:lnTo>
                  <a:lnTo>
                    <a:pt x="6437" y="1233"/>
                  </a:lnTo>
                  <a:lnTo>
                    <a:pt x="6359" y="1328"/>
                  </a:lnTo>
                  <a:lnTo>
                    <a:pt x="6281" y="1421"/>
                  </a:lnTo>
                  <a:lnTo>
                    <a:pt x="6202" y="1512"/>
                  </a:lnTo>
                  <a:lnTo>
                    <a:pt x="6123" y="1601"/>
                  </a:lnTo>
                  <a:lnTo>
                    <a:pt x="6044" y="1688"/>
                  </a:lnTo>
                  <a:lnTo>
                    <a:pt x="5966" y="1772"/>
                  </a:lnTo>
                  <a:lnTo>
                    <a:pt x="5887" y="1854"/>
                  </a:lnTo>
                  <a:lnTo>
                    <a:pt x="5808" y="1931"/>
                  </a:lnTo>
                  <a:lnTo>
                    <a:pt x="5730" y="2007"/>
                  </a:lnTo>
                  <a:lnTo>
                    <a:pt x="5652" y="2079"/>
                  </a:lnTo>
                  <a:lnTo>
                    <a:pt x="5575" y="2148"/>
                  </a:lnTo>
                  <a:lnTo>
                    <a:pt x="5499" y="2214"/>
                  </a:lnTo>
                  <a:lnTo>
                    <a:pt x="5423" y="2275"/>
                  </a:lnTo>
                  <a:lnTo>
                    <a:pt x="5350" y="2334"/>
                  </a:lnTo>
                  <a:lnTo>
                    <a:pt x="5277" y="2387"/>
                  </a:lnTo>
                  <a:lnTo>
                    <a:pt x="5204" y="2437"/>
                  </a:lnTo>
                  <a:lnTo>
                    <a:pt x="5134" y="2483"/>
                  </a:lnTo>
                  <a:lnTo>
                    <a:pt x="5065" y="2524"/>
                  </a:lnTo>
                  <a:lnTo>
                    <a:pt x="4999" y="2559"/>
                  </a:lnTo>
                  <a:lnTo>
                    <a:pt x="4934" y="2591"/>
                  </a:lnTo>
                  <a:lnTo>
                    <a:pt x="4879" y="2615"/>
                  </a:lnTo>
                  <a:lnTo>
                    <a:pt x="4829" y="2635"/>
                  </a:lnTo>
                  <a:lnTo>
                    <a:pt x="4781" y="2651"/>
                  </a:lnTo>
                  <a:lnTo>
                    <a:pt x="4738" y="2665"/>
                  </a:lnTo>
                  <a:lnTo>
                    <a:pt x="4696" y="2675"/>
                  </a:lnTo>
                  <a:lnTo>
                    <a:pt x="4660" y="2681"/>
                  </a:lnTo>
                  <a:lnTo>
                    <a:pt x="4625" y="2685"/>
                  </a:lnTo>
                  <a:lnTo>
                    <a:pt x="4593" y="2685"/>
                  </a:lnTo>
                  <a:lnTo>
                    <a:pt x="4564" y="2683"/>
                  </a:lnTo>
                  <a:lnTo>
                    <a:pt x="4537" y="2677"/>
                  </a:lnTo>
                  <a:lnTo>
                    <a:pt x="4513" y="2669"/>
                  </a:lnTo>
                  <a:lnTo>
                    <a:pt x="4491" y="2659"/>
                  </a:lnTo>
                  <a:lnTo>
                    <a:pt x="4471" y="2646"/>
                  </a:lnTo>
                  <a:lnTo>
                    <a:pt x="4452" y="2631"/>
                  </a:lnTo>
                  <a:lnTo>
                    <a:pt x="4435" y="2614"/>
                  </a:lnTo>
                  <a:lnTo>
                    <a:pt x="4420" y="2595"/>
                  </a:lnTo>
                  <a:lnTo>
                    <a:pt x="4406" y="2574"/>
                  </a:lnTo>
                  <a:lnTo>
                    <a:pt x="4393" y="2550"/>
                  </a:lnTo>
                  <a:lnTo>
                    <a:pt x="4382" y="2526"/>
                  </a:lnTo>
                  <a:lnTo>
                    <a:pt x="4371" y="2499"/>
                  </a:lnTo>
                  <a:lnTo>
                    <a:pt x="4361" y="2473"/>
                  </a:lnTo>
                  <a:lnTo>
                    <a:pt x="4351" y="2444"/>
                  </a:lnTo>
                  <a:lnTo>
                    <a:pt x="4341" y="2413"/>
                  </a:lnTo>
                  <a:lnTo>
                    <a:pt x="4332" y="2381"/>
                  </a:lnTo>
                  <a:lnTo>
                    <a:pt x="4313" y="2317"/>
                  </a:lnTo>
                  <a:lnTo>
                    <a:pt x="4293" y="2248"/>
                  </a:lnTo>
                  <a:lnTo>
                    <a:pt x="4283" y="2214"/>
                  </a:lnTo>
                  <a:lnTo>
                    <a:pt x="4271" y="2178"/>
                  </a:lnTo>
                  <a:lnTo>
                    <a:pt x="4259" y="2142"/>
                  </a:lnTo>
                  <a:lnTo>
                    <a:pt x="4245" y="2107"/>
                  </a:lnTo>
                  <a:lnTo>
                    <a:pt x="4227" y="2066"/>
                  </a:lnTo>
                  <a:lnTo>
                    <a:pt x="4210" y="2025"/>
                  </a:lnTo>
                  <a:lnTo>
                    <a:pt x="4192" y="1984"/>
                  </a:lnTo>
                  <a:lnTo>
                    <a:pt x="4172" y="1944"/>
                  </a:lnTo>
                  <a:lnTo>
                    <a:pt x="4152" y="1904"/>
                  </a:lnTo>
                  <a:lnTo>
                    <a:pt x="4131" y="1864"/>
                  </a:lnTo>
                  <a:lnTo>
                    <a:pt x="4108" y="1825"/>
                  </a:lnTo>
                  <a:lnTo>
                    <a:pt x="4085" y="1786"/>
                  </a:lnTo>
                  <a:lnTo>
                    <a:pt x="4062" y="1748"/>
                  </a:lnTo>
                  <a:lnTo>
                    <a:pt x="4037" y="1710"/>
                  </a:lnTo>
                  <a:lnTo>
                    <a:pt x="4012" y="1672"/>
                  </a:lnTo>
                  <a:lnTo>
                    <a:pt x="3986" y="1636"/>
                  </a:lnTo>
                  <a:lnTo>
                    <a:pt x="3960" y="1599"/>
                  </a:lnTo>
                  <a:lnTo>
                    <a:pt x="3932" y="1562"/>
                  </a:lnTo>
                  <a:lnTo>
                    <a:pt x="3903" y="1528"/>
                  </a:lnTo>
                  <a:lnTo>
                    <a:pt x="3874" y="1492"/>
                  </a:lnTo>
                  <a:lnTo>
                    <a:pt x="3844" y="1458"/>
                  </a:lnTo>
                  <a:lnTo>
                    <a:pt x="3813" y="1425"/>
                  </a:lnTo>
                  <a:lnTo>
                    <a:pt x="3782" y="1391"/>
                  </a:lnTo>
                  <a:lnTo>
                    <a:pt x="3750" y="1358"/>
                  </a:lnTo>
                  <a:lnTo>
                    <a:pt x="3716" y="1327"/>
                  </a:lnTo>
                  <a:lnTo>
                    <a:pt x="3682" y="1295"/>
                  </a:lnTo>
                  <a:lnTo>
                    <a:pt x="3647" y="1263"/>
                  </a:lnTo>
                  <a:lnTo>
                    <a:pt x="3612" y="1233"/>
                  </a:lnTo>
                  <a:lnTo>
                    <a:pt x="3576" y="1205"/>
                  </a:lnTo>
                  <a:lnTo>
                    <a:pt x="3538" y="1176"/>
                  </a:lnTo>
                  <a:lnTo>
                    <a:pt x="3501" y="1148"/>
                  </a:lnTo>
                  <a:lnTo>
                    <a:pt x="3463" y="1120"/>
                  </a:lnTo>
                  <a:lnTo>
                    <a:pt x="3424" y="1093"/>
                  </a:lnTo>
                  <a:lnTo>
                    <a:pt x="3384" y="1067"/>
                  </a:lnTo>
                  <a:lnTo>
                    <a:pt x="3343" y="1042"/>
                  </a:lnTo>
                  <a:lnTo>
                    <a:pt x="3302" y="1018"/>
                  </a:lnTo>
                  <a:lnTo>
                    <a:pt x="3202" y="963"/>
                  </a:lnTo>
                  <a:lnTo>
                    <a:pt x="3100" y="915"/>
                  </a:lnTo>
                  <a:lnTo>
                    <a:pt x="2998" y="872"/>
                  </a:lnTo>
                  <a:lnTo>
                    <a:pt x="2895" y="835"/>
                  </a:lnTo>
                  <a:lnTo>
                    <a:pt x="2790" y="802"/>
                  </a:lnTo>
                  <a:lnTo>
                    <a:pt x="2685" y="776"/>
                  </a:lnTo>
                  <a:lnTo>
                    <a:pt x="2579" y="755"/>
                  </a:lnTo>
                  <a:lnTo>
                    <a:pt x="2473" y="739"/>
                  </a:lnTo>
                  <a:lnTo>
                    <a:pt x="2367" y="728"/>
                  </a:lnTo>
                  <a:lnTo>
                    <a:pt x="2260" y="723"/>
                  </a:lnTo>
                  <a:lnTo>
                    <a:pt x="2154" y="722"/>
                  </a:lnTo>
                  <a:lnTo>
                    <a:pt x="2048" y="728"/>
                  </a:lnTo>
                  <a:lnTo>
                    <a:pt x="1942" y="738"/>
                  </a:lnTo>
                  <a:lnTo>
                    <a:pt x="1838" y="752"/>
                  </a:lnTo>
                  <a:lnTo>
                    <a:pt x="1734" y="772"/>
                  </a:lnTo>
                  <a:lnTo>
                    <a:pt x="1631" y="798"/>
                  </a:lnTo>
                  <a:lnTo>
                    <a:pt x="1530" y="828"/>
                  </a:lnTo>
                  <a:lnTo>
                    <a:pt x="1430" y="862"/>
                  </a:lnTo>
                  <a:lnTo>
                    <a:pt x="1332" y="901"/>
                  </a:lnTo>
                  <a:lnTo>
                    <a:pt x="1236" y="946"/>
                  </a:lnTo>
                  <a:lnTo>
                    <a:pt x="1141" y="995"/>
                  </a:lnTo>
                  <a:lnTo>
                    <a:pt x="1050" y="1048"/>
                  </a:lnTo>
                  <a:lnTo>
                    <a:pt x="960" y="1106"/>
                  </a:lnTo>
                  <a:lnTo>
                    <a:pt x="873" y="1168"/>
                  </a:lnTo>
                  <a:lnTo>
                    <a:pt x="789" y="1235"/>
                  </a:lnTo>
                  <a:lnTo>
                    <a:pt x="708" y="1306"/>
                  </a:lnTo>
                  <a:lnTo>
                    <a:pt x="630" y="1381"/>
                  </a:lnTo>
                  <a:lnTo>
                    <a:pt x="555" y="1461"/>
                  </a:lnTo>
                  <a:lnTo>
                    <a:pt x="484" y="1546"/>
                  </a:lnTo>
                  <a:lnTo>
                    <a:pt x="418" y="1634"/>
                  </a:lnTo>
                  <a:lnTo>
                    <a:pt x="354" y="1727"/>
                  </a:lnTo>
                  <a:lnTo>
                    <a:pt x="295" y="1822"/>
                  </a:lnTo>
                  <a:lnTo>
                    <a:pt x="241" y="1922"/>
                  </a:lnTo>
                  <a:lnTo>
                    <a:pt x="192" y="2024"/>
                  </a:lnTo>
                  <a:lnTo>
                    <a:pt x="150" y="2126"/>
                  </a:lnTo>
                  <a:lnTo>
                    <a:pt x="112" y="2229"/>
                  </a:lnTo>
                  <a:lnTo>
                    <a:pt x="80" y="2334"/>
                  </a:lnTo>
                  <a:lnTo>
                    <a:pt x="53" y="2439"/>
                  </a:lnTo>
                  <a:lnTo>
                    <a:pt x="32" y="2545"/>
                  </a:lnTo>
                  <a:lnTo>
                    <a:pt x="16" y="2651"/>
                  </a:lnTo>
                  <a:lnTo>
                    <a:pt x="5" y="2758"/>
                  </a:lnTo>
                  <a:lnTo>
                    <a:pt x="1" y="2865"/>
                  </a:lnTo>
                  <a:lnTo>
                    <a:pt x="0" y="2970"/>
                  </a:lnTo>
                  <a:lnTo>
                    <a:pt x="5" y="3077"/>
                  </a:lnTo>
                  <a:lnTo>
                    <a:pt x="15" y="3182"/>
                  </a:lnTo>
                  <a:lnTo>
                    <a:pt x="30" y="3287"/>
                  </a:lnTo>
                  <a:lnTo>
                    <a:pt x="50" y="3390"/>
                  </a:lnTo>
                  <a:lnTo>
                    <a:pt x="75" y="3493"/>
                  </a:lnTo>
                  <a:lnTo>
                    <a:pt x="105" y="3594"/>
                  </a:lnTo>
                  <a:lnTo>
                    <a:pt x="140" y="3694"/>
                  </a:lnTo>
                  <a:lnTo>
                    <a:pt x="179" y="3793"/>
                  </a:lnTo>
                  <a:lnTo>
                    <a:pt x="223" y="3888"/>
                  </a:lnTo>
                  <a:lnTo>
                    <a:pt x="271" y="3983"/>
                  </a:lnTo>
                  <a:lnTo>
                    <a:pt x="324" y="4075"/>
                  </a:lnTo>
                  <a:lnTo>
                    <a:pt x="383" y="4164"/>
                  </a:lnTo>
                  <a:lnTo>
                    <a:pt x="445" y="4252"/>
                  </a:lnTo>
                  <a:lnTo>
                    <a:pt x="512" y="4335"/>
                  </a:lnTo>
                  <a:lnTo>
                    <a:pt x="583" y="4416"/>
                  </a:lnTo>
                  <a:lnTo>
                    <a:pt x="659" y="4494"/>
                  </a:lnTo>
                  <a:lnTo>
                    <a:pt x="739" y="4568"/>
                  </a:lnTo>
                  <a:lnTo>
                    <a:pt x="823" y="4639"/>
                  </a:lnTo>
                  <a:lnTo>
                    <a:pt x="911" y="4707"/>
                  </a:lnTo>
                  <a:lnTo>
                    <a:pt x="1003" y="4771"/>
                  </a:lnTo>
                  <a:lnTo>
                    <a:pt x="1100" y="4829"/>
                  </a:lnTo>
                  <a:lnTo>
                    <a:pt x="1151" y="4857"/>
                  </a:lnTo>
                  <a:lnTo>
                    <a:pt x="1203" y="4885"/>
                  </a:lnTo>
                  <a:lnTo>
                    <a:pt x="1255" y="4911"/>
                  </a:lnTo>
                  <a:lnTo>
                    <a:pt x="1307" y="4934"/>
                  </a:lnTo>
                  <a:lnTo>
                    <a:pt x="1359" y="4957"/>
                  </a:lnTo>
                  <a:lnTo>
                    <a:pt x="1412" y="4978"/>
                  </a:lnTo>
                  <a:lnTo>
                    <a:pt x="1466" y="4998"/>
                  </a:lnTo>
                  <a:lnTo>
                    <a:pt x="1519" y="5016"/>
                  </a:lnTo>
                  <a:lnTo>
                    <a:pt x="1572" y="5033"/>
                  </a:lnTo>
                  <a:lnTo>
                    <a:pt x="1627" y="5048"/>
                  </a:lnTo>
                  <a:lnTo>
                    <a:pt x="1680" y="5062"/>
                  </a:lnTo>
                  <a:lnTo>
                    <a:pt x="1735" y="5075"/>
                  </a:lnTo>
                  <a:lnTo>
                    <a:pt x="1789" y="5086"/>
                  </a:lnTo>
                  <a:lnTo>
                    <a:pt x="1844" y="5095"/>
                  </a:lnTo>
                  <a:lnTo>
                    <a:pt x="1899" y="5104"/>
                  </a:lnTo>
                  <a:lnTo>
                    <a:pt x="1954" y="5111"/>
                  </a:lnTo>
                  <a:lnTo>
                    <a:pt x="2008" y="5116"/>
                  </a:lnTo>
                  <a:lnTo>
                    <a:pt x="2062" y="5121"/>
                  </a:lnTo>
                  <a:lnTo>
                    <a:pt x="2118" y="5123"/>
                  </a:lnTo>
                  <a:lnTo>
                    <a:pt x="2172" y="5124"/>
                  </a:lnTo>
                  <a:lnTo>
                    <a:pt x="2227" y="5124"/>
                  </a:lnTo>
                  <a:lnTo>
                    <a:pt x="2281" y="5123"/>
                  </a:lnTo>
                  <a:lnTo>
                    <a:pt x="2336" y="5121"/>
                  </a:lnTo>
                  <a:lnTo>
                    <a:pt x="2390" y="5116"/>
                  </a:lnTo>
                  <a:lnTo>
                    <a:pt x="2445" y="5111"/>
                  </a:lnTo>
                  <a:lnTo>
                    <a:pt x="2498" y="5104"/>
                  </a:lnTo>
                  <a:lnTo>
                    <a:pt x="2553" y="5096"/>
                  </a:lnTo>
                  <a:lnTo>
                    <a:pt x="2606" y="5086"/>
                  </a:lnTo>
                  <a:lnTo>
                    <a:pt x="2659" y="5076"/>
                  </a:lnTo>
                  <a:lnTo>
                    <a:pt x="2713" y="5064"/>
                  </a:lnTo>
                  <a:lnTo>
                    <a:pt x="2765" y="5051"/>
                  </a:lnTo>
                  <a:lnTo>
                    <a:pt x="2817" y="5036"/>
                  </a:lnTo>
                  <a:lnTo>
                    <a:pt x="3013" y="4973"/>
                  </a:lnTo>
                  <a:lnTo>
                    <a:pt x="3205" y="4900"/>
                  </a:lnTo>
                  <a:lnTo>
                    <a:pt x="3395" y="4816"/>
                  </a:lnTo>
                  <a:lnTo>
                    <a:pt x="3582" y="4723"/>
                  </a:lnTo>
                  <a:lnTo>
                    <a:pt x="3766" y="4621"/>
                  </a:lnTo>
                  <a:lnTo>
                    <a:pt x="3947" y="4509"/>
                  </a:lnTo>
                  <a:lnTo>
                    <a:pt x="4125" y="4389"/>
                  </a:lnTo>
                  <a:lnTo>
                    <a:pt x="4300" y="4263"/>
                  </a:lnTo>
                  <a:lnTo>
                    <a:pt x="4472" y="4127"/>
                  </a:lnTo>
                  <a:lnTo>
                    <a:pt x="4640" y="3986"/>
                  </a:lnTo>
                  <a:lnTo>
                    <a:pt x="4804" y="3837"/>
                  </a:lnTo>
                  <a:lnTo>
                    <a:pt x="4965" y="3683"/>
                  </a:lnTo>
                  <a:lnTo>
                    <a:pt x="5123" y="3523"/>
                  </a:lnTo>
                  <a:lnTo>
                    <a:pt x="5277" y="3357"/>
                  </a:lnTo>
                  <a:lnTo>
                    <a:pt x="5425" y="3186"/>
                  </a:lnTo>
                  <a:lnTo>
                    <a:pt x="5571" y="3011"/>
                  </a:lnTo>
                  <a:lnTo>
                    <a:pt x="5713" y="2834"/>
                  </a:lnTo>
                  <a:lnTo>
                    <a:pt x="5850" y="2651"/>
                  </a:lnTo>
                  <a:lnTo>
                    <a:pt x="5983" y="2467"/>
                  </a:lnTo>
                  <a:lnTo>
                    <a:pt x="6112" y="2280"/>
                  </a:lnTo>
                  <a:lnTo>
                    <a:pt x="6236" y="2090"/>
                  </a:lnTo>
                  <a:lnTo>
                    <a:pt x="6356" y="1899"/>
                  </a:lnTo>
                  <a:lnTo>
                    <a:pt x="6470" y="1707"/>
                  </a:lnTo>
                  <a:lnTo>
                    <a:pt x="6580" y="1515"/>
                  </a:lnTo>
                  <a:lnTo>
                    <a:pt x="6686" y="1321"/>
                  </a:lnTo>
                  <a:lnTo>
                    <a:pt x="6786" y="1128"/>
                  </a:lnTo>
                  <a:lnTo>
                    <a:pt x="6881" y="936"/>
                  </a:lnTo>
                  <a:lnTo>
                    <a:pt x="6971" y="745"/>
                  </a:lnTo>
                  <a:lnTo>
                    <a:pt x="7056" y="556"/>
                  </a:lnTo>
                  <a:lnTo>
                    <a:pt x="7135" y="368"/>
                  </a:lnTo>
                  <a:lnTo>
                    <a:pt x="7209" y="182"/>
                  </a:lnTo>
                  <a:lnTo>
                    <a:pt x="7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id="{E6E5958D-2B52-4F62-99C7-1A365A620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3989" y="3370001"/>
              <a:ext cx="2786221" cy="2027317"/>
            </a:xfrm>
            <a:custGeom>
              <a:avLst/>
              <a:gdLst>
                <a:gd name="T0" fmla="*/ 369 w 7271"/>
                <a:gd name="T1" fmla="*/ 160 h 5291"/>
                <a:gd name="T2" fmla="*/ 869 w 7271"/>
                <a:gd name="T3" fmla="*/ 192 h 5291"/>
                <a:gd name="T4" fmla="*/ 1366 w 7271"/>
                <a:gd name="T5" fmla="*/ 249 h 5291"/>
                <a:gd name="T6" fmla="*/ 1847 w 7271"/>
                <a:gd name="T7" fmla="*/ 330 h 5291"/>
                <a:gd name="T8" fmla="*/ 2301 w 7271"/>
                <a:gd name="T9" fmla="*/ 434 h 5291"/>
                <a:gd name="T10" fmla="*/ 2712 w 7271"/>
                <a:gd name="T11" fmla="*/ 556 h 5291"/>
                <a:gd name="T12" fmla="*/ 3067 w 7271"/>
                <a:gd name="T13" fmla="*/ 695 h 5291"/>
                <a:gd name="T14" fmla="*/ 3356 w 7271"/>
                <a:gd name="T15" fmla="*/ 849 h 5291"/>
                <a:gd name="T16" fmla="*/ 3544 w 7271"/>
                <a:gd name="T17" fmla="*/ 992 h 5291"/>
                <a:gd name="T18" fmla="*/ 3651 w 7271"/>
                <a:gd name="T19" fmla="*/ 1111 h 5291"/>
                <a:gd name="T20" fmla="*/ 3694 w 7271"/>
                <a:gd name="T21" fmla="*/ 1215 h 5291"/>
                <a:gd name="T22" fmla="*/ 3684 w 7271"/>
                <a:gd name="T23" fmla="*/ 1309 h 5291"/>
                <a:gd name="T24" fmla="*/ 3635 w 7271"/>
                <a:gd name="T25" fmla="*/ 1401 h 5291"/>
                <a:gd name="T26" fmla="*/ 3557 w 7271"/>
                <a:gd name="T27" fmla="*/ 1492 h 5291"/>
                <a:gd name="T28" fmla="*/ 3414 w 7271"/>
                <a:gd name="T29" fmla="*/ 1643 h 5291"/>
                <a:gd name="T30" fmla="*/ 3314 w 7271"/>
                <a:gd name="T31" fmla="*/ 1764 h 5291"/>
                <a:gd name="T32" fmla="*/ 3212 w 7271"/>
                <a:gd name="T33" fmla="*/ 1911 h 5291"/>
                <a:gd name="T34" fmla="*/ 3121 w 7271"/>
                <a:gd name="T35" fmla="*/ 2066 h 5291"/>
                <a:gd name="T36" fmla="*/ 3044 w 7271"/>
                <a:gd name="T37" fmla="*/ 2230 h 5291"/>
                <a:gd name="T38" fmla="*/ 2980 w 7271"/>
                <a:gd name="T39" fmla="*/ 2400 h 5291"/>
                <a:gd name="T40" fmla="*/ 2930 w 7271"/>
                <a:gd name="T41" fmla="*/ 2576 h 5291"/>
                <a:gd name="T42" fmla="*/ 2894 w 7271"/>
                <a:gd name="T43" fmla="*/ 2759 h 5291"/>
                <a:gd name="T44" fmla="*/ 2874 w 7271"/>
                <a:gd name="T45" fmla="*/ 2946 h 5291"/>
                <a:gd name="T46" fmla="*/ 2872 w 7271"/>
                <a:gd name="T47" fmla="*/ 3203 h 5291"/>
                <a:gd name="T48" fmla="*/ 2938 w 7271"/>
                <a:gd name="T49" fmla="*/ 3640 h 5291"/>
                <a:gd name="T50" fmla="*/ 3086 w 7271"/>
                <a:gd name="T51" fmla="*/ 4044 h 5291"/>
                <a:gd name="T52" fmla="*/ 3306 w 7271"/>
                <a:gd name="T53" fmla="*/ 4407 h 5291"/>
                <a:gd name="T54" fmla="*/ 3590 w 7271"/>
                <a:gd name="T55" fmla="*/ 4719 h 5291"/>
                <a:gd name="T56" fmla="*/ 3929 w 7271"/>
                <a:gd name="T57" fmla="*/ 4972 h 5291"/>
                <a:gd name="T58" fmla="*/ 4313 w 7271"/>
                <a:gd name="T59" fmla="*/ 5157 h 5291"/>
                <a:gd name="T60" fmla="*/ 4734 w 7271"/>
                <a:gd name="T61" fmla="*/ 5266 h 5291"/>
                <a:gd name="T62" fmla="*/ 5183 w 7271"/>
                <a:gd name="T63" fmla="*/ 5288 h 5291"/>
                <a:gd name="T64" fmla="*/ 5620 w 7271"/>
                <a:gd name="T65" fmla="*/ 5221 h 5291"/>
                <a:gd name="T66" fmla="*/ 6024 w 7271"/>
                <a:gd name="T67" fmla="*/ 5073 h 5291"/>
                <a:gd name="T68" fmla="*/ 6387 w 7271"/>
                <a:gd name="T69" fmla="*/ 4853 h 5291"/>
                <a:gd name="T70" fmla="*/ 6699 w 7271"/>
                <a:gd name="T71" fmla="*/ 4570 h 5291"/>
                <a:gd name="T72" fmla="*/ 6953 w 7271"/>
                <a:gd name="T73" fmla="*/ 4231 h 5291"/>
                <a:gd name="T74" fmla="*/ 7137 w 7271"/>
                <a:gd name="T75" fmla="*/ 3846 h 5291"/>
                <a:gd name="T76" fmla="*/ 7245 w 7271"/>
                <a:gd name="T77" fmla="*/ 3425 h 5291"/>
                <a:gd name="T78" fmla="*/ 7271 w 7271"/>
                <a:gd name="T79" fmla="*/ 3032 h 5291"/>
                <a:gd name="T80" fmla="*/ 7252 w 7271"/>
                <a:gd name="T81" fmla="*/ 2802 h 5291"/>
                <a:gd name="T82" fmla="*/ 7212 w 7271"/>
                <a:gd name="T83" fmla="*/ 2580 h 5291"/>
                <a:gd name="T84" fmla="*/ 7148 w 7271"/>
                <a:gd name="T85" fmla="*/ 2365 h 5291"/>
                <a:gd name="T86" fmla="*/ 7065 w 7271"/>
                <a:gd name="T87" fmla="*/ 2161 h 5291"/>
                <a:gd name="T88" fmla="*/ 6963 w 7271"/>
                <a:gd name="T89" fmla="*/ 1967 h 5291"/>
                <a:gd name="T90" fmla="*/ 6843 w 7271"/>
                <a:gd name="T91" fmla="*/ 1785 h 5291"/>
                <a:gd name="T92" fmla="*/ 6705 w 7271"/>
                <a:gd name="T93" fmla="*/ 1617 h 5291"/>
                <a:gd name="T94" fmla="*/ 6439 w 7271"/>
                <a:gd name="T95" fmla="*/ 1363 h 5291"/>
                <a:gd name="T96" fmla="*/ 5758 w 7271"/>
                <a:gd name="T97" fmla="*/ 886 h 5291"/>
                <a:gd name="T98" fmla="*/ 4978 w 7271"/>
                <a:gd name="T99" fmla="*/ 522 h 5291"/>
                <a:gd name="T100" fmla="*/ 4128 w 7271"/>
                <a:gd name="T101" fmla="*/ 260 h 5291"/>
                <a:gd name="T102" fmla="*/ 3236 w 7271"/>
                <a:gd name="T103" fmla="*/ 94 h 5291"/>
                <a:gd name="T104" fmla="*/ 2331 w 7271"/>
                <a:gd name="T105" fmla="*/ 13 h 5291"/>
                <a:gd name="T106" fmla="*/ 1440 w 7271"/>
                <a:gd name="T107" fmla="*/ 7 h 5291"/>
                <a:gd name="T108" fmla="*/ 591 w 7271"/>
                <a:gd name="T109" fmla="*/ 70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71" h="5291">
                  <a:moveTo>
                    <a:pt x="0" y="156"/>
                  </a:moveTo>
                  <a:lnTo>
                    <a:pt x="122" y="156"/>
                  </a:lnTo>
                  <a:lnTo>
                    <a:pt x="245" y="157"/>
                  </a:lnTo>
                  <a:lnTo>
                    <a:pt x="369" y="160"/>
                  </a:lnTo>
                  <a:lnTo>
                    <a:pt x="493" y="166"/>
                  </a:lnTo>
                  <a:lnTo>
                    <a:pt x="618" y="173"/>
                  </a:lnTo>
                  <a:lnTo>
                    <a:pt x="744" y="182"/>
                  </a:lnTo>
                  <a:lnTo>
                    <a:pt x="869" y="192"/>
                  </a:lnTo>
                  <a:lnTo>
                    <a:pt x="994" y="204"/>
                  </a:lnTo>
                  <a:lnTo>
                    <a:pt x="1118" y="217"/>
                  </a:lnTo>
                  <a:lnTo>
                    <a:pt x="1243" y="233"/>
                  </a:lnTo>
                  <a:lnTo>
                    <a:pt x="1366" y="249"/>
                  </a:lnTo>
                  <a:lnTo>
                    <a:pt x="1488" y="267"/>
                  </a:lnTo>
                  <a:lnTo>
                    <a:pt x="1609" y="287"/>
                  </a:lnTo>
                  <a:lnTo>
                    <a:pt x="1729" y="308"/>
                  </a:lnTo>
                  <a:lnTo>
                    <a:pt x="1847" y="330"/>
                  </a:lnTo>
                  <a:lnTo>
                    <a:pt x="1964" y="354"/>
                  </a:lnTo>
                  <a:lnTo>
                    <a:pt x="2078" y="379"/>
                  </a:lnTo>
                  <a:lnTo>
                    <a:pt x="2191" y="406"/>
                  </a:lnTo>
                  <a:lnTo>
                    <a:pt x="2301" y="434"/>
                  </a:lnTo>
                  <a:lnTo>
                    <a:pt x="2407" y="463"/>
                  </a:lnTo>
                  <a:lnTo>
                    <a:pt x="2512" y="493"/>
                  </a:lnTo>
                  <a:lnTo>
                    <a:pt x="2613" y="524"/>
                  </a:lnTo>
                  <a:lnTo>
                    <a:pt x="2712" y="556"/>
                  </a:lnTo>
                  <a:lnTo>
                    <a:pt x="2806" y="589"/>
                  </a:lnTo>
                  <a:lnTo>
                    <a:pt x="2897" y="623"/>
                  </a:lnTo>
                  <a:lnTo>
                    <a:pt x="2984" y="658"/>
                  </a:lnTo>
                  <a:lnTo>
                    <a:pt x="3067" y="695"/>
                  </a:lnTo>
                  <a:lnTo>
                    <a:pt x="3146" y="732"/>
                  </a:lnTo>
                  <a:lnTo>
                    <a:pt x="3221" y="771"/>
                  </a:lnTo>
                  <a:lnTo>
                    <a:pt x="3291" y="809"/>
                  </a:lnTo>
                  <a:lnTo>
                    <a:pt x="3356" y="849"/>
                  </a:lnTo>
                  <a:lnTo>
                    <a:pt x="3416" y="889"/>
                  </a:lnTo>
                  <a:lnTo>
                    <a:pt x="3464" y="925"/>
                  </a:lnTo>
                  <a:lnTo>
                    <a:pt x="3506" y="958"/>
                  </a:lnTo>
                  <a:lnTo>
                    <a:pt x="3544" y="992"/>
                  </a:lnTo>
                  <a:lnTo>
                    <a:pt x="3577" y="1023"/>
                  </a:lnTo>
                  <a:lnTo>
                    <a:pt x="3606" y="1053"/>
                  </a:lnTo>
                  <a:lnTo>
                    <a:pt x="3631" y="1083"/>
                  </a:lnTo>
                  <a:lnTo>
                    <a:pt x="3651" y="1111"/>
                  </a:lnTo>
                  <a:lnTo>
                    <a:pt x="3668" y="1137"/>
                  </a:lnTo>
                  <a:lnTo>
                    <a:pt x="3680" y="1164"/>
                  </a:lnTo>
                  <a:lnTo>
                    <a:pt x="3689" y="1189"/>
                  </a:lnTo>
                  <a:lnTo>
                    <a:pt x="3694" y="1215"/>
                  </a:lnTo>
                  <a:lnTo>
                    <a:pt x="3695" y="1239"/>
                  </a:lnTo>
                  <a:lnTo>
                    <a:pt x="3695" y="1263"/>
                  </a:lnTo>
                  <a:lnTo>
                    <a:pt x="3691" y="1286"/>
                  </a:lnTo>
                  <a:lnTo>
                    <a:pt x="3684" y="1309"/>
                  </a:lnTo>
                  <a:lnTo>
                    <a:pt x="3675" y="1333"/>
                  </a:lnTo>
                  <a:lnTo>
                    <a:pt x="3664" y="1355"/>
                  </a:lnTo>
                  <a:lnTo>
                    <a:pt x="3651" y="1378"/>
                  </a:lnTo>
                  <a:lnTo>
                    <a:pt x="3635" y="1401"/>
                  </a:lnTo>
                  <a:lnTo>
                    <a:pt x="3619" y="1423"/>
                  </a:lnTo>
                  <a:lnTo>
                    <a:pt x="3600" y="1446"/>
                  </a:lnTo>
                  <a:lnTo>
                    <a:pt x="3580" y="1468"/>
                  </a:lnTo>
                  <a:lnTo>
                    <a:pt x="3557" y="1492"/>
                  </a:lnTo>
                  <a:lnTo>
                    <a:pt x="3535" y="1515"/>
                  </a:lnTo>
                  <a:lnTo>
                    <a:pt x="3489" y="1564"/>
                  </a:lnTo>
                  <a:lnTo>
                    <a:pt x="3440" y="1615"/>
                  </a:lnTo>
                  <a:lnTo>
                    <a:pt x="3414" y="1643"/>
                  </a:lnTo>
                  <a:lnTo>
                    <a:pt x="3390" y="1670"/>
                  </a:lnTo>
                  <a:lnTo>
                    <a:pt x="3365" y="1698"/>
                  </a:lnTo>
                  <a:lnTo>
                    <a:pt x="3341" y="1728"/>
                  </a:lnTo>
                  <a:lnTo>
                    <a:pt x="3314" y="1764"/>
                  </a:lnTo>
                  <a:lnTo>
                    <a:pt x="3287" y="1800"/>
                  </a:lnTo>
                  <a:lnTo>
                    <a:pt x="3261" y="1836"/>
                  </a:lnTo>
                  <a:lnTo>
                    <a:pt x="3236" y="1873"/>
                  </a:lnTo>
                  <a:lnTo>
                    <a:pt x="3212" y="1911"/>
                  </a:lnTo>
                  <a:lnTo>
                    <a:pt x="3187" y="1948"/>
                  </a:lnTo>
                  <a:lnTo>
                    <a:pt x="3165" y="1987"/>
                  </a:lnTo>
                  <a:lnTo>
                    <a:pt x="3143" y="2026"/>
                  </a:lnTo>
                  <a:lnTo>
                    <a:pt x="3121" y="2066"/>
                  </a:lnTo>
                  <a:lnTo>
                    <a:pt x="3101" y="2106"/>
                  </a:lnTo>
                  <a:lnTo>
                    <a:pt x="3081" y="2147"/>
                  </a:lnTo>
                  <a:lnTo>
                    <a:pt x="3062" y="2188"/>
                  </a:lnTo>
                  <a:lnTo>
                    <a:pt x="3044" y="2230"/>
                  </a:lnTo>
                  <a:lnTo>
                    <a:pt x="3026" y="2272"/>
                  </a:lnTo>
                  <a:lnTo>
                    <a:pt x="3010" y="2314"/>
                  </a:lnTo>
                  <a:lnTo>
                    <a:pt x="2994" y="2356"/>
                  </a:lnTo>
                  <a:lnTo>
                    <a:pt x="2980" y="2400"/>
                  </a:lnTo>
                  <a:lnTo>
                    <a:pt x="2965" y="2443"/>
                  </a:lnTo>
                  <a:lnTo>
                    <a:pt x="2953" y="2487"/>
                  </a:lnTo>
                  <a:lnTo>
                    <a:pt x="2941" y="2532"/>
                  </a:lnTo>
                  <a:lnTo>
                    <a:pt x="2930" y="2576"/>
                  </a:lnTo>
                  <a:lnTo>
                    <a:pt x="2918" y="2622"/>
                  </a:lnTo>
                  <a:lnTo>
                    <a:pt x="2910" y="2667"/>
                  </a:lnTo>
                  <a:lnTo>
                    <a:pt x="2901" y="2713"/>
                  </a:lnTo>
                  <a:lnTo>
                    <a:pt x="2894" y="2759"/>
                  </a:lnTo>
                  <a:lnTo>
                    <a:pt x="2887" y="2805"/>
                  </a:lnTo>
                  <a:lnTo>
                    <a:pt x="2882" y="2852"/>
                  </a:lnTo>
                  <a:lnTo>
                    <a:pt x="2877" y="2900"/>
                  </a:lnTo>
                  <a:lnTo>
                    <a:pt x="2874" y="2946"/>
                  </a:lnTo>
                  <a:lnTo>
                    <a:pt x="2871" y="2994"/>
                  </a:lnTo>
                  <a:lnTo>
                    <a:pt x="2870" y="3042"/>
                  </a:lnTo>
                  <a:lnTo>
                    <a:pt x="2870" y="3090"/>
                  </a:lnTo>
                  <a:lnTo>
                    <a:pt x="2872" y="3203"/>
                  </a:lnTo>
                  <a:lnTo>
                    <a:pt x="2881" y="3315"/>
                  </a:lnTo>
                  <a:lnTo>
                    <a:pt x="2894" y="3425"/>
                  </a:lnTo>
                  <a:lnTo>
                    <a:pt x="2914" y="3533"/>
                  </a:lnTo>
                  <a:lnTo>
                    <a:pt x="2938" y="3640"/>
                  </a:lnTo>
                  <a:lnTo>
                    <a:pt x="2968" y="3744"/>
                  </a:lnTo>
                  <a:lnTo>
                    <a:pt x="3003" y="3846"/>
                  </a:lnTo>
                  <a:lnTo>
                    <a:pt x="3042" y="3946"/>
                  </a:lnTo>
                  <a:lnTo>
                    <a:pt x="3086" y="4044"/>
                  </a:lnTo>
                  <a:lnTo>
                    <a:pt x="3135" y="4139"/>
                  </a:lnTo>
                  <a:lnTo>
                    <a:pt x="3187" y="4231"/>
                  </a:lnTo>
                  <a:lnTo>
                    <a:pt x="3245" y="4320"/>
                  </a:lnTo>
                  <a:lnTo>
                    <a:pt x="3306" y="4407"/>
                  </a:lnTo>
                  <a:lnTo>
                    <a:pt x="3372" y="4490"/>
                  </a:lnTo>
                  <a:lnTo>
                    <a:pt x="3441" y="4570"/>
                  </a:lnTo>
                  <a:lnTo>
                    <a:pt x="3514" y="4647"/>
                  </a:lnTo>
                  <a:lnTo>
                    <a:pt x="3590" y="4719"/>
                  </a:lnTo>
                  <a:lnTo>
                    <a:pt x="3670" y="4788"/>
                  </a:lnTo>
                  <a:lnTo>
                    <a:pt x="3753" y="4853"/>
                  </a:lnTo>
                  <a:lnTo>
                    <a:pt x="3840" y="4914"/>
                  </a:lnTo>
                  <a:lnTo>
                    <a:pt x="3929" y="4972"/>
                  </a:lnTo>
                  <a:lnTo>
                    <a:pt x="4021" y="5025"/>
                  </a:lnTo>
                  <a:lnTo>
                    <a:pt x="4115" y="5073"/>
                  </a:lnTo>
                  <a:lnTo>
                    <a:pt x="4213" y="5118"/>
                  </a:lnTo>
                  <a:lnTo>
                    <a:pt x="4313" y="5157"/>
                  </a:lnTo>
                  <a:lnTo>
                    <a:pt x="4415" y="5192"/>
                  </a:lnTo>
                  <a:lnTo>
                    <a:pt x="4520" y="5221"/>
                  </a:lnTo>
                  <a:lnTo>
                    <a:pt x="4627" y="5246"/>
                  </a:lnTo>
                  <a:lnTo>
                    <a:pt x="4734" y="5266"/>
                  </a:lnTo>
                  <a:lnTo>
                    <a:pt x="4844" y="5279"/>
                  </a:lnTo>
                  <a:lnTo>
                    <a:pt x="4957" y="5288"/>
                  </a:lnTo>
                  <a:lnTo>
                    <a:pt x="5070" y="5291"/>
                  </a:lnTo>
                  <a:lnTo>
                    <a:pt x="5183" y="5288"/>
                  </a:lnTo>
                  <a:lnTo>
                    <a:pt x="5295" y="5279"/>
                  </a:lnTo>
                  <a:lnTo>
                    <a:pt x="5405" y="5266"/>
                  </a:lnTo>
                  <a:lnTo>
                    <a:pt x="5513" y="5246"/>
                  </a:lnTo>
                  <a:lnTo>
                    <a:pt x="5620" y="5221"/>
                  </a:lnTo>
                  <a:lnTo>
                    <a:pt x="5725" y="5192"/>
                  </a:lnTo>
                  <a:lnTo>
                    <a:pt x="5827" y="5157"/>
                  </a:lnTo>
                  <a:lnTo>
                    <a:pt x="5927" y="5118"/>
                  </a:lnTo>
                  <a:lnTo>
                    <a:pt x="6024" y="5073"/>
                  </a:lnTo>
                  <a:lnTo>
                    <a:pt x="6119" y="5025"/>
                  </a:lnTo>
                  <a:lnTo>
                    <a:pt x="6211" y="4972"/>
                  </a:lnTo>
                  <a:lnTo>
                    <a:pt x="6300" y="4914"/>
                  </a:lnTo>
                  <a:lnTo>
                    <a:pt x="6387" y="4853"/>
                  </a:lnTo>
                  <a:lnTo>
                    <a:pt x="6470" y="4788"/>
                  </a:lnTo>
                  <a:lnTo>
                    <a:pt x="6549" y="4719"/>
                  </a:lnTo>
                  <a:lnTo>
                    <a:pt x="6626" y="4647"/>
                  </a:lnTo>
                  <a:lnTo>
                    <a:pt x="6699" y="4570"/>
                  </a:lnTo>
                  <a:lnTo>
                    <a:pt x="6768" y="4490"/>
                  </a:lnTo>
                  <a:lnTo>
                    <a:pt x="6834" y="4407"/>
                  </a:lnTo>
                  <a:lnTo>
                    <a:pt x="6895" y="4320"/>
                  </a:lnTo>
                  <a:lnTo>
                    <a:pt x="6953" y="4231"/>
                  </a:lnTo>
                  <a:lnTo>
                    <a:pt x="7005" y="4139"/>
                  </a:lnTo>
                  <a:lnTo>
                    <a:pt x="7054" y="4044"/>
                  </a:lnTo>
                  <a:lnTo>
                    <a:pt x="7098" y="3946"/>
                  </a:lnTo>
                  <a:lnTo>
                    <a:pt x="7137" y="3846"/>
                  </a:lnTo>
                  <a:lnTo>
                    <a:pt x="7172" y="3744"/>
                  </a:lnTo>
                  <a:lnTo>
                    <a:pt x="7202" y="3640"/>
                  </a:lnTo>
                  <a:lnTo>
                    <a:pt x="7226" y="3533"/>
                  </a:lnTo>
                  <a:lnTo>
                    <a:pt x="7245" y="3425"/>
                  </a:lnTo>
                  <a:lnTo>
                    <a:pt x="7259" y="3315"/>
                  </a:lnTo>
                  <a:lnTo>
                    <a:pt x="7268" y="3203"/>
                  </a:lnTo>
                  <a:lnTo>
                    <a:pt x="7271" y="3090"/>
                  </a:lnTo>
                  <a:lnTo>
                    <a:pt x="7271" y="3032"/>
                  </a:lnTo>
                  <a:lnTo>
                    <a:pt x="7267" y="2973"/>
                  </a:lnTo>
                  <a:lnTo>
                    <a:pt x="7264" y="2916"/>
                  </a:lnTo>
                  <a:lnTo>
                    <a:pt x="7258" y="2859"/>
                  </a:lnTo>
                  <a:lnTo>
                    <a:pt x="7252" y="2802"/>
                  </a:lnTo>
                  <a:lnTo>
                    <a:pt x="7244" y="2745"/>
                  </a:lnTo>
                  <a:lnTo>
                    <a:pt x="7235" y="2690"/>
                  </a:lnTo>
                  <a:lnTo>
                    <a:pt x="7224" y="2634"/>
                  </a:lnTo>
                  <a:lnTo>
                    <a:pt x="7212" y="2580"/>
                  </a:lnTo>
                  <a:lnTo>
                    <a:pt x="7197" y="2525"/>
                  </a:lnTo>
                  <a:lnTo>
                    <a:pt x="7183" y="2471"/>
                  </a:lnTo>
                  <a:lnTo>
                    <a:pt x="7166" y="2417"/>
                  </a:lnTo>
                  <a:lnTo>
                    <a:pt x="7148" y="2365"/>
                  </a:lnTo>
                  <a:lnTo>
                    <a:pt x="7129" y="2313"/>
                  </a:lnTo>
                  <a:lnTo>
                    <a:pt x="7109" y="2262"/>
                  </a:lnTo>
                  <a:lnTo>
                    <a:pt x="7088" y="2211"/>
                  </a:lnTo>
                  <a:lnTo>
                    <a:pt x="7065" y="2161"/>
                  </a:lnTo>
                  <a:lnTo>
                    <a:pt x="7042" y="2111"/>
                  </a:lnTo>
                  <a:lnTo>
                    <a:pt x="7016" y="2062"/>
                  </a:lnTo>
                  <a:lnTo>
                    <a:pt x="6990" y="2014"/>
                  </a:lnTo>
                  <a:lnTo>
                    <a:pt x="6963" y="1967"/>
                  </a:lnTo>
                  <a:lnTo>
                    <a:pt x="6935" y="1921"/>
                  </a:lnTo>
                  <a:lnTo>
                    <a:pt x="6905" y="1874"/>
                  </a:lnTo>
                  <a:lnTo>
                    <a:pt x="6874" y="1830"/>
                  </a:lnTo>
                  <a:lnTo>
                    <a:pt x="6843" y="1785"/>
                  </a:lnTo>
                  <a:lnTo>
                    <a:pt x="6809" y="1742"/>
                  </a:lnTo>
                  <a:lnTo>
                    <a:pt x="6776" y="1700"/>
                  </a:lnTo>
                  <a:lnTo>
                    <a:pt x="6740" y="1657"/>
                  </a:lnTo>
                  <a:lnTo>
                    <a:pt x="6705" y="1617"/>
                  </a:lnTo>
                  <a:lnTo>
                    <a:pt x="6668" y="1577"/>
                  </a:lnTo>
                  <a:lnTo>
                    <a:pt x="6630" y="1538"/>
                  </a:lnTo>
                  <a:lnTo>
                    <a:pt x="6592" y="1500"/>
                  </a:lnTo>
                  <a:lnTo>
                    <a:pt x="6439" y="1363"/>
                  </a:lnTo>
                  <a:lnTo>
                    <a:pt x="6279" y="1232"/>
                  </a:lnTo>
                  <a:lnTo>
                    <a:pt x="6113" y="1109"/>
                  </a:lnTo>
                  <a:lnTo>
                    <a:pt x="5938" y="994"/>
                  </a:lnTo>
                  <a:lnTo>
                    <a:pt x="5758" y="886"/>
                  </a:lnTo>
                  <a:lnTo>
                    <a:pt x="5570" y="785"/>
                  </a:lnTo>
                  <a:lnTo>
                    <a:pt x="5378" y="691"/>
                  </a:lnTo>
                  <a:lnTo>
                    <a:pt x="5180" y="603"/>
                  </a:lnTo>
                  <a:lnTo>
                    <a:pt x="4978" y="522"/>
                  </a:lnTo>
                  <a:lnTo>
                    <a:pt x="4770" y="447"/>
                  </a:lnTo>
                  <a:lnTo>
                    <a:pt x="4560" y="378"/>
                  </a:lnTo>
                  <a:lnTo>
                    <a:pt x="4345" y="316"/>
                  </a:lnTo>
                  <a:lnTo>
                    <a:pt x="4128" y="260"/>
                  </a:lnTo>
                  <a:lnTo>
                    <a:pt x="3908" y="210"/>
                  </a:lnTo>
                  <a:lnTo>
                    <a:pt x="3685" y="166"/>
                  </a:lnTo>
                  <a:lnTo>
                    <a:pt x="3462" y="127"/>
                  </a:lnTo>
                  <a:lnTo>
                    <a:pt x="3236" y="94"/>
                  </a:lnTo>
                  <a:lnTo>
                    <a:pt x="3010" y="66"/>
                  </a:lnTo>
                  <a:lnTo>
                    <a:pt x="2784" y="43"/>
                  </a:lnTo>
                  <a:lnTo>
                    <a:pt x="2557" y="25"/>
                  </a:lnTo>
                  <a:lnTo>
                    <a:pt x="2331" y="13"/>
                  </a:lnTo>
                  <a:lnTo>
                    <a:pt x="2106" y="4"/>
                  </a:lnTo>
                  <a:lnTo>
                    <a:pt x="1882" y="0"/>
                  </a:lnTo>
                  <a:lnTo>
                    <a:pt x="1660" y="2"/>
                  </a:lnTo>
                  <a:lnTo>
                    <a:pt x="1440" y="7"/>
                  </a:lnTo>
                  <a:lnTo>
                    <a:pt x="1223" y="17"/>
                  </a:lnTo>
                  <a:lnTo>
                    <a:pt x="1009" y="30"/>
                  </a:lnTo>
                  <a:lnTo>
                    <a:pt x="798" y="48"/>
                  </a:lnTo>
                  <a:lnTo>
                    <a:pt x="591" y="70"/>
                  </a:lnTo>
                  <a:lnTo>
                    <a:pt x="389" y="95"/>
                  </a:lnTo>
                  <a:lnTo>
                    <a:pt x="192" y="124"/>
                  </a:lnTo>
                  <a:lnTo>
                    <a:pt x="0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6" name="Freeform 15">
              <a:extLst>
                <a:ext uri="{FF2B5EF4-FFF2-40B4-BE49-F238E27FC236}">
                  <a16:creationId xmlns:a16="http://schemas.microsoft.com/office/drawing/2014/main" id="{5F058818-2902-443E-9516-37989F8C9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272" y="3428999"/>
              <a:ext cx="1705521" cy="3086563"/>
            </a:xfrm>
            <a:custGeom>
              <a:avLst/>
              <a:gdLst>
                <a:gd name="T0" fmla="*/ 2387 w 4453"/>
                <a:gd name="T1" fmla="*/ 321 h 8058"/>
                <a:gd name="T2" fmla="*/ 2610 w 4453"/>
                <a:gd name="T3" fmla="*/ 770 h 8058"/>
                <a:gd name="T4" fmla="*/ 2809 w 4453"/>
                <a:gd name="T5" fmla="*/ 1229 h 8058"/>
                <a:gd name="T6" fmla="*/ 2979 w 4453"/>
                <a:gd name="T7" fmla="*/ 1687 h 8058"/>
                <a:gd name="T8" fmla="*/ 3117 w 4453"/>
                <a:gd name="T9" fmla="*/ 2130 h 8058"/>
                <a:gd name="T10" fmla="*/ 3216 w 4453"/>
                <a:gd name="T11" fmla="*/ 2548 h 8058"/>
                <a:gd name="T12" fmla="*/ 3274 w 4453"/>
                <a:gd name="T13" fmla="*/ 2926 h 8058"/>
                <a:gd name="T14" fmla="*/ 3285 w 4453"/>
                <a:gd name="T15" fmla="*/ 3253 h 8058"/>
                <a:gd name="T16" fmla="*/ 3256 w 4453"/>
                <a:gd name="T17" fmla="*/ 3487 h 8058"/>
                <a:gd name="T18" fmla="*/ 3206 w 4453"/>
                <a:gd name="T19" fmla="*/ 3638 h 8058"/>
                <a:gd name="T20" fmla="*/ 3137 w 4453"/>
                <a:gd name="T21" fmla="*/ 3728 h 8058"/>
                <a:gd name="T22" fmla="*/ 3051 w 4453"/>
                <a:gd name="T23" fmla="*/ 3767 h 8058"/>
                <a:gd name="T24" fmla="*/ 2947 w 4453"/>
                <a:gd name="T25" fmla="*/ 3770 h 8058"/>
                <a:gd name="T26" fmla="*/ 2829 w 4453"/>
                <a:gd name="T27" fmla="*/ 3749 h 8058"/>
                <a:gd name="T28" fmla="*/ 2627 w 4453"/>
                <a:gd name="T29" fmla="*/ 3699 h 8058"/>
                <a:gd name="T30" fmla="*/ 2472 w 4453"/>
                <a:gd name="T31" fmla="*/ 3674 h 8058"/>
                <a:gd name="T32" fmla="*/ 2293 w 4453"/>
                <a:gd name="T33" fmla="*/ 3658 h 8058"/>
                <a:gd name="T34" fmla="*/ 2114 w 4453"/>
                <a:gd name="T35" fmla="*/ 3658 h 8058"/>
                <a:gd name="T36" fmla="*/ 1932 w 4453"/>
                <a:gd name="T37" fmla="*/ 3673 h 8058"/>
                <a:gd name="T38" fmla="*/ 1754 w 4453"/>
                <a:gd name="T39" fmla="*/ 3702 h 8058"/>
                <a:gd name="T40" fmla="*/ 1575 w 4453"/>
                <a:gd name="T41" fmla="*/ 3747 h 8058"/>
                <a:gd name="T42" fmla="*/ 1399 w 4453"/>
                <a:gd name="T43" fmla="*/ 3807 h 8058"/>
                <a:gd name="T44" fmla="*/ 1227 w 4453"/>
                <a:gd name="T45" fmla="*/ 3884 h 8058"/>
                <a:gd name="T46" fmla="*/ 1003 w 4453"/>
                <a:gd name="T47" fmla="*/ 4011 h 8058"/>
                <a:gd name="T48" fmla="*/ 659 w 4453"/>
                <a:gd name="T49" fmla="*/ 4286 h 8058"/>
                <a:gd name="T50" fmla="*/ 382 w 4453"/>
                <a:gd name="T51" fmla="*/ 4616 h 8058"/>
                <a:gd name="T52" fmla="*/ 179 w 4453"/>
                <a:gd name="T53" fmla="*/ 4988 h 8058"/>
                <a:gd name="T54" fmla="*/ 50 w 4453"/>
                <a:gd name="T55" fmla="*/ 5391 h 8058"/>
                <a:gd name="T56" fmla="*/ 0 w 4453"/>
                <a:gd name="T57" fmla="*/ 5810 h 8058"/>
                <a:gd name="T58" fmla="*/ 32 w 4453"/>
                <a:gd name="T59" fmla="*/ 6235 h 8058"/>
                <a:gd name="T60" fmla="*/ 149 w 4453"/>
                <a:gd name="T61" fmla="*/ 6654 h 8058"/>
                <a:gd name="T62" fmla="*/ 354 w 4453"/>
                <a:gd name="T63" fmla="*/ 7054 h 8058"/>
                <a:gd name="T64" fmla="*/ 630 w 4453"/>
                <a:gd name="T65" fmla="*/ 7400 h 8058"/>
                <a:gd name="T66" fmla="*/ 960 w 4453"/>
                <a:gd name="T67" fmla="*/ 7675 h 8058"/>
                <a:gd name="T68" fmla="*/ 1332 w 4453"/>
                <a:gd name="T69" fmla="*/ 7880 h 8058"/>
                <a:gd name="T70" fmla="*/ 1734 w 4453"/>
                <a:gd name="T71" fmla="*/ 8008 h 8058"/>
                <a:gd name="T72" fmla="*/ 2154 w 4453"/>
                <a:gd name="T73" fmla="*/ 8058 h 8058"/>
                <a:gd name="T74" fmla="*/ 2579 w 4453"/>
                <a:gd name="T75" fmla="*/ 8025 h 8058"/>
                <a:gd name="T76" fmla="*/ 2998 w 4453"/>
                <a:gd name="T77" fmla="*/ 7909 h 8058"/>
                <a:gd name="T78" fmla="*/ 3352 w 4453"/>
                <a:gd name="T79" fmla="*/ 7733 h 8058"/>
                <a:gd name="T80" fmla="*/ 3542 w 4453"/>
                <a:gd name="T81" fmla="*/ 7603 h 8058"/>
                <a:gd name="T82" fmla="*/ 3714 w 4453"/>
                <a:gd name="T83" fmla="*/ 7456 h 8058"/>
                <a:gd name="T84" fmla="*/ 3868 w 4453"/>
                <a:gd name="T85" fmla="*/ 7295 h 8058"/>
                <a:gd name="T86" fmla="*/ 4004 w 4453"/>
                <a:gd name="T87" fmla="*/ 7121 h 8058"/>
                <a:gd name="T88" fmla="*/ 4120 w 4453"/>
                <a:gd name="T89" fmla="*/ 6935 h 8058"/>
                <a:gd name="T90" fmla="*/ 4217 w 4453"/>
                <a:gd name="T91" fmla="*/ 6740 h 8058"/>
                <a:gd name="T92" fmla="*/ 4294 w 4453"/>
                <a:gd name="T93" fmla="*/ 6536 h 8058"/>
                <a:gd name="T94" fmla="*/ 4382 w 4453"/>
                <a:gd name="T95" fmla="*/ 6180 h 8058"/>
                <a:gd name="T96" fmla="*/ 4453 w 4453"/>
                <a:gd name="T97" fmla="*/ 5351 h 8058"/>
                <a:gd name="T98" fmla="*/ 4380 w 4453"/>
                <a:gd name="T99" fmla="*/ 4493 h 8058"/>
                <a:gd name="T100" fmla="*/ 4181 w 4453"/>
                <a:gd name="T101" fmla="*/ 3627 h 8058"/>
                <a:gd name="T102" fmla="*/ 3880 w 4453"/>
                <a:gd name="T103" fmla="*/ 2771 h 8058"/>
                <a:gd name="T104" fmla="*/ 3497 w 4453"/>
                <a:gd name="T105" fmla="*/ 1947 h 8058"/>
                <a:gd name="T106" fmla="*/ 3056 w 4453"/>
                <a:gd name="T107" fmla="*/ 1172 h 8058"/>
                <a:gd name="T108" fmla="*/ 2577 w 4453"/>
                <a:gd name="T109" fmla="*/ 469 h 8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3" h="8058">
                  <a:moveTo>
                    <a:pt x="2207" y="0"/>
                  </a:moveTo>
                  <a:lnTo>
                    <a:pt x="2268" y="106"/>
                  </a:lnTo>
                  <a:lnTo>
                    <a:pt x="2328" y="212"/>
                  </a:lnTo>
                  <a:lnTo>
                    <a:pt x="2387" y="321"/>
                  </a:lnTo>
                  <a:lnTo>
                    <a:pt x="2445" y="432"/>
                  </a:lnTo>
                  <a:lnTo>
                    <a:pt x="2502" y="543"/>
                  </a:lnTo>
                  <a:lnTo>
                    <a:pt x="2557" y="657"/>
                  </a:lnTo>
                  <a:lnTo>
                    <a:pt x="2610" y="770"/>
                  </a:lnTo>
                  <a:lnTo>
                    <a:pt x="2663" y="885"/>
                  </a:lnTo>
                  <a:lnTo>
                    <a:pt x="2713" y="999"/>
                  </a:lnTo>
                  <a:lnTo>
                    <a:pt x="2762" y="1115"/>
                  </a:lnTo>
                  <a:lnTo>
                    <a:pt x="2809" y="1229"/>
                  </a:lnTo>
                  <a:lnTo>
                    <a:pt x="2855" y="1345"/>
                  </a:lnTo>
                  <a:lnTo>
                    <a:pt x="2898" y="1459"/>
                  </a:lnTo>
                  <a:lnTo>
                    <a:pt x="2941" y="1574"/>
                  </a:lnTo>
                  <a:lnTo>
                    <a:pt x="2979" y="1687"/>
                  </a:lnTo>
                  <a:lnTo>
                    <a:pt x="3017" y="1800"/>
                  </a:lnTo>
                  <a:lnTo>
                    <a:pt x="3053" y="1911"/>
                  </a:lnTo>
                  <a:lnTo>
                    <a:pt x="3086" y="2021"/>
                  </a:lnTo>
                  <a:lnTo>
                    <a:pt x="3117" y="2130"/>
                  </a:lnTo>
                  <a:lnTo>
                    <a:pt x="3146" y="2238"/>
                  </a:lnTo>
                  <a:lnTo>
                    <a:pt x="3172" y="2344"/>
                  </a:lnTo>
                  <a:lnTo>
                    <a:pt x="3195" y="2447"/>
                  </a:lnTo>
                  <a:lnTo>
                    <a:pt x="3216" y="2548"/>
                  </a:lnTo>
                  <a:lnTo>
                    <a:pt x="3235" y="2647"/>
                  </a:lnTo>
                  <a:lnTo>
                    <a:pt x="3251" y="2743"/>
                  </a:lnTo>
                  <a:lnTo>
                    <a:pt x="3264" y="2836"/>
                  </a:lnTo>
                  <a:lnTo>
                    <a:pt x="3274" y="2926"/>
                  </a:lnTo>
                  <a:lnTo>
                    <a:pt x="3282" y="3013"/>
                  </a:lnTo>
                  <a:lnTo>
                    <a:pt x="3285" y="3096"/>
                  </a:lnTo>
                  <a:lnTo>
                    <a:pt x="3287" y="3176"/>
                  </a:lnTo>
                  <a:lnTo>
                    <a:pt x="3285" y="3253"/>
                  </a:lnTo>
                  <a:lnTo>
                    <a:pt x="3279" y="3325"/>
                  </a:lnTo>
                  <a:lnTo>
                    <a:pt x="3273" y="3384"/>
                  </a:lnTo>
                  <a:lnTo>
                    <a:pt x="3265" y="3438"/>
                  </a:lnTo>
                  <a:lnTo>
                    <a:pt x="3256" y="3487"/>
                  </a:lnTo>
                  <a:lnTo>
                    <a:pt x="3245" y="3532"/>
                  </a:lnTo>
                  <a:lnTo>
                    <a:pt x="3233" y="3572"/>
                  </a:lnTo>
                  <a:lnTo>
                    <a:pt x="3221" y="3607"/>
                  </a:lnTo>
                  <a:lnTo>
                    <a:pt x="3206" y="3638"/>
                  </a:lnTo>
                  <a:lnTo>
                    <a:pt x="3191" y="3666"/>
                  </a:lnTo>
                  <a:lnTo>
                    <a:pt x="3174" y="3690"/>
                  </a:lnTo>
                  <a:lnTo>
                    <a:pt x="3156" y="3710"/>
                  </a:lnTo>
                  <a:lnTo>
                    <a:pt x="3137" y="3728"/>
                  </a:lnTo>
                  <a:lnTo>
                    <a:pt x="3117" y="3742"/>
                  </a:lnTo>
                  <a:lnTo>
                    <a:pt x="3096" y="3753"/>
                  </a:lnTo>
                  <a:lnTo>
                    <a:pt x="3074" y="3762"/>
                  </a:lnTo>
                  <a:lnTo>
                    <a:pt x="3051" y="3767"/>
                  </a:lnTo>
                  <a:lnTo>
                    <a:pt x="3026" y="3772"/>
                  </a:lnTo>
                  <a:lnTo>
                    <a:pt x="3001" y="3773"/>
                  </a:lnTo>
                  <a:lnTo>
                    <a:pt x="2974" y="3773"/>
                  </a:lnTo>
                  <a:lnTo>
                    <a:pt x="2947" y="3770"/>
                  </a:lnTo>
                  <a:lnTo>
                    <a:pt x="2918" y="3767"/>
                  </a:lnTo>
                  <a:lnTo>
                    <a:pt x="2889" y="3762"/>
                  </a:lnTo>
                  <a:lnTo>
                    <a:pt x="2859" y="3756"/>
                  </a:lnTo>
                  <a:lnTo>
                    <a:pt x="2829" y="3749"/>
                  </a:lnTo>
                  <a:lnTo>
                    <a:pt x="2797" y="3742"/>
                  </a:lnTo>
                  <a:lnTo>
                    <a:pt x="2732" y="3725"/>
                  </a:lnTo>
                  <a:lnTo>
                    <a:pt x="2663" y="3708"/>
                  </a:lnTo>
                  <a:lnTo>
                    <a:pt x="2627" y="3699"/>
                  </a:lnTo>
                  <a:lnTo>
                    <a:pt x="2590" y="3693"/>
                  </a:lnTo>
                  <a:lnTo>
                    <a:pt x="2554" y="3685"/>
                  </a:lnTo>
                  <a:lnTo>
                    <a:pt x="2516" y="3679"/>
                  </a:lnTo>
                  <a:lnTo>
                    <a:pt x="2472" y="3674"/>
                  </a:lnTo>
                  <a:lnTo>
                    <a:pt x="2427" y="3668"/>
                  </a:lnTo>
                  <a:lnTo>
                    <a:pt x="2383" y="3664"/>
                  </a:lnTo>
                  <a:lnTo>
                    <a:pt x="2338" y="3660"/>
                  </a:lnTo>
                  <a:lnTo>
                    <a:pt x="2293" y="3658"/>
                  </a:lnTo>
                  <a:lnTo>
                    <a:pt x="2248" y="3657"/>
                  </a:lnTo>
                  <a:lnTo>
                    <a:pt x="2204" y="3656"/>
                  </a:lnTo>
                  <a:lnTo>
                    <a:pt x="2158" y="3657"/>
                  </a:lnTo>
                  <a:lnTo>
                    <a:pt x="2114" y="3658"/>
                  </a:lnTo>
                  <a:lnTo>
                    <a:pt x="2068" y="3660"/>
                  </a:lnTo>
                  <a:lnTo>
                    <a:pt x="2023" y="3664"/>
                  </a:lnTo>
                  <a:lnTo>
                    <a:pt x="1978" y="3667"/>
                  </a:lnTo>
                  <a:lnTo>
                    <a:pt x="1932" y="3673"/>
                  </a:lnTo>
                  <a:lnTo>
                    <a:pt x="1888" y="3678"/>
                  </a:lnTo>
                  <a:lnTo>
                    <a:pt x="1842" y="3685"/>
                  </a:lnTo>
                  <a:lnTo>
                    <a:pt x="1798" y="3693"/>
                  </a:lnTo>
                  <a:lnTo>
                    <a:pt x="1754" y="3702"/>
                  </a:lnTo>
                  <a:lnTo>
                    <a:pt x="1709" y="3712"/>
                  </a:lnTo>
                  <a:lnTo>
                    <a:pt x="1664" y="3723"/>
                  </a:lnTo>
                  <a:lnTo>
                    <a:pt x="1619" y="3734"/>
                  </a:lnTo>
                  <a:lnTo>
                    <a:pt x="1575" y="3747"/>
                  </a:lnTo>
                  <a:lnTo>
                    <a:pt x="1531" y="3760"/>
                  </a:lnTo>
                  <a:lnTo>
                    <a:pt x="1487" y="3775"/>
                  </a:lnTo>
                  <a:lnTo>
                    <a:pt x="1443" y="3790"/>
                  </a:lnTo>
                  <a:lnTo>
                    <a:pt x="1399" y="3807"/>
                  </a:lnTo>
                  <a:lnTo>
                    <a:pt x="1356" y="3825"/>
                  </a:lnTo>
                  <a:lnTo>
                    <a:pt x="1312" y="3844"/>
                  </a:lnTo>
                  <a:lnTo>
                    <a:pt x="1270" y="3863"/>
                  </a:lnTo>
                  <a:lnTo>
                    <a:pt x="1227" y="3884"/>
                  </a:lnTo>
                  <a:lnTo>
                    <a:pt x="1185" y="3905"/>
                  </a:lnTo>
                  <a:lnTo>
                    <a:pt x="1142" y="3928"/>
                  </a:lnTo>
                  <a:lnTo>
                    <a:pt x="1100" y="3952"/>
                  </a:lnTo>
                  <a:lnTo>
                    <a:pt x="1003" y="4011"/>
                  </a:lnTo>
                  <a:lnTo>
                    <a:pt x="911" y="4074"/>
                  </a:lnTo>
                  <a:lnTo>
                    <a:pt x="823" y="4141"/>
                  </a:lnTo>
                  <a:lnTo>
                    <a:pt x="739" y="4212"/>
                  </a:lnTo>
                  <a:lnTo>
                    <a:pt x="659" y="4286"/>
                  </a:lnTo>
                  <a:lnTo>
                    <a:pt x="583" y="4364"/>
                  </a:lnTo>
                  <a:lnTo>
                    <a:pt x="512" y="4445"/>
                  </a:lnTo>
                  <a:lnTo>
                    <a:pt x="445" y="4529"/>
                  </a:lnTo>
                  <a:lnTo>
                    <a:pt x="382" y="4616"/>
                  </a:lnTo>
                  <a:lnTo>
                    <a:pt x="324" y="4706"/>
                  </a:lnTo>
                  <a:lnTo>
                    <a:pt x="271" y="4798"/>
                  </a:lnTo>
                  <a:lnTo>
                    <a:pt x="223" y="4892"/>
                  </a:lnTo>
                  <a:lnTo>
                    <a:pt x="179" y="4988"/>
                  </a:lnTo>
                  <a:lnTo>
                    <a:pt x="140" y="5086"/>
                  </a:lnTo>
                  <a:lnTo>
                    <a:pt x="104" y="5186"/>
                  </a:lnTo>
                  <a:lnTo>
                    <a:pt x="75" y="5287"/>
                  </a:lnTo>
                  <a:lnTo>
                    <a:pt x="50" y="5391"/>
                  </a:lnTo>
                  <a:lnTo>
                    <a:pt x="30" y="5494"/>
                  </a:lnTo>
                  <a:lnTo>
                    <a:pt x="15" y="5598"/>
                  </a:lnTo>
                  <a:lnTo>
                    <a:pt x="5" y="5704"/>
                  </a:lnTo>
                  <a:lnTo>
                    <a:pt x="0" y="5810"/>
                  </a:lnTo>
                  <a:lnTo>
                    <a:pt x="0" y="5916"/>
                  </a:lnTo>
                  <a:lnTo>
                    <a:pt x="5" y="6023"/>
                  </a:lnTo>
                  <a:lnTo>
                    <a:pt x="16" y="6130"/>
                  </a:lnTo>
                  <a:lnTo>
                    <a:pt x="32" y="6235"/>
                  </a:lnTo>
                  <a:lnTo>
                    <a:pt x="53" y="6342"/>
                  </a:lnTo>
                  <a:lnTo>
                    <a:pt x="80" y="6446"/>
                  </a:lnTo>
                  <a:lnTo>
                    <a:pt x="112" y="6551"/>
                  </a:lnTo>
                  <a:lnTo>
                    <a:pt x="149" y="6654"/>
                  </a:lnTo>
                  <a:lnTo>
                    <a:pt x="192" y="6758"/>
                  </a:lnTo>
                  <a:lnTo>
                    <a:pt x="241" y="6859"/>
                  </a:lnTo>
                  <a:lnTo>
                    <a:pt x="294" y="6958"/>
                  </a:lnTo>
                  <a:lnTo>
                    <a:pt x="354" y="7054"/>
                  </a:lnTo>
                  <a:lnTo>
                    <a:pt x="418" y="7146"/>
                  </a:lnTo>
                  <a:lnTo>
                    <a:pt x="484" y="7235"/>
                  </a:lnTo>
                  <a:lnTo>
                    <a:pt x="556" y="7320"/>
                  </a:lnTo>
                  <a:lnTo>
                    <a:pt x="630" y="7400"/>
                  </a:lnTo>
                  <a:lnTo>
                    <a:pt x="708" y="7475"/>
                  </a:lnTo>
                  <a:lnTo>
                    <a:pt x="789" y="7546"/>
                  </a:lnTo>
                  <a:lnTo>
                    <a:pt x="873" y="7613"/>
                  </a:lnTo>
                  <a:lnTo>
                    <a:pt x="960" y="7675"/>
                  </a:lnTo>
                  <a:lnTo>
                    <a:pt x="1049" y="7733"/>
                  </a:lnTo>
                  <a:lnTo>
                    <a:pt x="1141" y="7787"/>
                  </a:lnTo>
                  <a:lnTo>
                    <a:pt x="1236" y="7835"/>
                  </a:lnTo>
                  <a:lnTo>
                    <a:pt x="1332" y="7880"/>
                  </a:lnTo>
                  <a:lnTo>
                    <a:pt x="1430" y="7919"/>
                  </a:lnTo>
                  <a:lnTo>
                    <a:pt x="1530" y="7953"/>
                  </a:lnTo>
                  <a:lnTo>
                    <a:pt x="1631" y="7983"/>
                  </a:lnTo>
                  <a:lnTo>
                    <a:pt x="1734" y="8008"/>
                  </a:lnTo>
                  <a:lnTo>
                    <a:pt x="1838" y="8028"/>
                  </a:lnTo>
                  <a:lnTo>
                    <a:pt x="1942" y="8043"/>
                  </a:lnTo>
                  <a:lnTo>
                    <a:pt x="2048" y="8053"/>
                  </a:lnTo>
                  <a:lnTo>
                    <a:pt x="2154" y="8058"/>
                  </a:lnTo>
                  <a:lnTo>
                    <a:pt x="2260" y="8058"/>
                  </a:lnTo>
                  <a:lnTo>
                    <a:pt x="2366" y="8052"/>
                  </a:lnTo>
                  <a:lnTo>
                    <a:pt x="2473" y="8042"/>
                  </a:lnTo>
                  <a:lnTo>
                    <a:pt x="2579" y="8025"/>
                  </a:lnTo>
                  <a:lnTo>
                    <a:pt x="2685" y="8004"/>
                  </a:lnTo>
                  <a:lnTo>
                    <a:pt x="2790" y="7978"/>
                  </a:lnTo>
                  <a:lnTo>
                    <a:pt x="2895" y="7947"/>
                  </a:lnTo>
                  <a:lnTo>
                    <a:pt x="2998" y="7909"/>
                  </a:lnTo>
                  <a:lnTo>
                    <a:pt x="3101" y="7865"/>
                  </a:lnTo>
                  <a:lnTo>
                    <a:pt x="3202" y="7818"/>
                  </a:lnTo>
                  <a:lnTo>
                    <a:pt x="3302" y="7763"/>
                  </a:lnTo>
                  <a:lnTo>
                    <a:pt x="3352" y="7733"/>
                  </a:lnTo>
                  <a:lnTo>
                    <a:pt x="3401" y="7702"/>
                  </a:lnTo>
                  <a:lnTo>
                    <a:pt x="3448" y="7670"/>
                  </a:lnTo>
                  <a:lnTo>
                    <a:pt x="3496" y="7637"/>
                  </a:lnTo>
                  <a:lnTo>
                    <a:pt x="3542" y="7603"/>
                  </a:lnTo>
                  <a:lnTo>
                    <a:pt x="3586" y="7568"/>
                  </a:lnTo>
                  <a:lnTo>
                    <a:pt x="3630" y="7531"/>
                  </a:lnTo>
                  <a:lnTo>
                    <a:pt x="3673" y="7494"/>
                  </a:lnTo>
                  <a:lnTo>
                    <a:pt x="3714" y="7456"/>
                  </a:lnTo>
                  <a:lnTo>
                    <a:pt x="3754" y="7418"/>
                  </a:lnTo>
                  <a:lnTo>
                    <a:pt x="3793" y="7378"/>
                  </a:lnTo>
                  <a:lnTo>
                    <a:pt x="3831" y="7336"/>
                  </a:lnTo>
                  <a:lnTo>
                    <a:pt x="3868" y="7295"/>
                  </a:lnTo>
                  <a:lnTo>
                    <a:pt x="3904" y="7252"/>
                  </a:lnTo>
                  <a:lnTo>
                    <a:pt x="3939" y="7210"/>
                  </a:lnTo>
                  <a:lnTo>
                    <a:pt x="3972" y="7165"/>
                  </a:lnTo>
                  <a:lnTo>
                    <a:pt x="4004" y="7121"/>
                  </a:lnTo>
                  <a:lnTo>
                    <a:pt x="4034" y="7075"/>
                  </a:lnTo>
                  <a:lnTo>
                    <a:pt x="4064" y="7030"/>
                  </a:lnTo>
                  <a:lnTo>
                    <a:pt x="4093" y="6982"/>
                  </a:lnTo>
                  <a:lnTo>
                    <a:pt x="4120" y="6935"/>
                  </a:lnTo>
                  <a:lnTo>
                    <a:pt x="4146" y="6888"/>
                  </a:lnTo>
                  <a:lnTo>
                    <a:pt x="4171" y="6839"/>
                  </a:lnTo>
                  <a:lnTo>
                    <a:pt x="4195" y="6790"/>
                  </a:lnTo>
                  <a:lnTo>
                    <a:pt x="4217" y="6740"/>
                  </a:lnTo>
                  <a:lnTo>
                    <a:pt x="4239" y="6690"/>
                  </a:lnTo>
                  <a:lnTo>
                    <a:pt x="4259" y="6639"/>
                  </a:lnTo>
                  <a:lnTo>
                    <a:pt x="4276" y="6589"/>
                  </a:lnTo>
                  <a:lnTo>
                    <a:pt x="4294" y="6536"/>
                  </a:lnTo>
                  <a:lnTo>
                    <a:pt x="4311" y="6485"/>
                  </a:lnTo>
                  <a:lnTo>
                    <a:pt x="4325" y="6433"/>
                  </a:lnTo>
                  <a:lnTo>
                    <a:pt x="4339" y="6380"/>
                  </a:lnTo>
                  <a:lnTo>
                    <a:pt x="4382" y="6180"/>
                  </a:lnTo>
                  <a:lnTo>
                    <a:pt x="4415" y="5976"/>
                  </a:lnTo>
                  <a:lnTo>
                    <a:pt x="4438" y="5770"/>
                  </a:lnTo>
                  <a:lnTo>
                    <a:pt x="4450" y="5562"/>
                  </a:lnTo>
                  <a:lnTo>
                    <a:pt x="4453" y="5351"/>
                  </a:lnTo>
                  <a:lnTo>
                    <a:pt x="4448" y="5138"/>
                  </a:lnTo>
                  <a:lnTo>
                    <a:pt x="4433" y="4924"/>
                  </a:lnTo>
                  <a:lnTo>
                    <a:pt x="4410" y="4709"/>
                  </a:lnTo>
                  <a:lnTo>
                    <a:pt x="4380" y="4493"/>
                  </a:lnTo>
                  <a:lnTo>
                    <a:pt x="4341" y="4276"/>
                  </a:lnTo>
                  <a:lnTo>
                    <a:pt x="4294" y="4059"/>
                  </a:lnTo>
                  <a:lnTo>
                    <a:pt x="4241" y="3843"/>
                  </a:lnTo>
                  <a:lnTo>
                    <a:pt x="4181" y="3627"/>
                  </a:lnTo>
                  <a:lnTo>
                    <a:pt x="4114" y="3410"/>
                  </a:lnTo>
                  <a:lnTo>
                    <a:pt x="4041" y="3196"/>
                  </a:lnTo>
                  <a:lnTo>
                    <a:pt x="3963" y="2983"/>
                  </a:lnTo>
                  <a:lnTo>
                    <a:pt x="3880" y="2771"/>
                  </a:lnTo>
                  <a:lnTo>
                    <a:pt x="3791" y="2561"/>
                  </a:lnTo>
                  <a:lnTo>
                    <a:pt x="3697" y="2354"/>
                  </a:lnTo>
                  <a:lnTo>
                    <a:pt x="3598" y="2149"/>
                  </a:lnTo>
                  <a:lnTo>
                    <a:pt x="3497" y="1947"/>
                  </a:lnTo>
                  <a:lnTo>
                    <a:pt x="3392" y="1748"/>
                  </a:lnTo>
                  <a:lnTo>
                    <a:pt x="3283" y="1552"/>
                  </a:lnTo>
                  <a:lnTo>
                    <a:pt x="3171" y="1360"/>
                  </a:lnTo>
                  <a:lnTo>
                    <a:pt x="3056" y="1172"/>
                  </a:lnTo>
                  <a:lnTo>
                    <a:pt x="2938" y="989"/>
                  </a:lnTo>
                  <a:lnTo>
                    <a:pt x="2819" y="811"/>
                  </a:lnTo>
                  <a:lnTo>
                    <a:pt x="2699" y="638"/>
                  </a:lnTo>
                  <a:lnTo>
                    <a:pt x="2577" y="469"/>
                  </a:lnTo>
                  <a:lnTo>
                    <a:pt x="2455" y="307"/>
                  </a:lnTo>
                  <a:lnTo>
                    <a:pt x="2330" y="150"/>
                  </a:lnTo>
                  <a:lnTo>
                    <a:pt x="22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8" name="Freeform 29">
              <a:extLst>
                <a:ext uri="{FF2B5EF4-FFF2-40B4-BE49-F238E27FC236}">
                  <a16:creationId xmlns:a16="http://schemas.microsoft.com/office/drawing/2014/main" id="{EFC2C8EB-40B6-4699-BFFD-50C584EBC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3182" y="342438"/>
              <a:ext cx="1705521" cy="3086563"/>
            </a:xfrm>
            <a:custGeom>
              <a:avLst/>
              <a:gdLst>
                <a:gd name="T0" fmla="*/ 2066 w 4453"/>
                <a:gd name="T1" fmla="*/ 7737 h 8058"/>
                <a:gd name="T2" fmla="*/ 1843 w 4453"/>
                <a:gd name="T3" fmla="*/ 7288 h 8058"/>
                <a:gd name="T4" fmla="*/ 1644 w 4453"/>
                <a:gd name="T5" fmla="*/ 6829 h 8058"/>
                <a:gd name="T6" fmla="*/ 1474 w 4453"/>
                <a:gd name="T7" fmla="*/ 6371 h 8058"/>
                <a:gd name="T8" fmla="*/ 1336 w 4453"/>
                <a:gd name="T9" fmla="*/ 5928 h 8058"/>
                <a:gd name="T10" fmla="*/ 1237 w 4453"/>
                <a:gd name="T11" fmla="*/ 5510 h 8058"/>
                <a:gd name="T12" fmla="*/ 1179 w 4453"/>
                <a:gd name="T13" fmla="*/ 5132 h 8058"/>
                <a:gd name="T14" fmla="*/ 1168 w 4453"/>
                <a:gd name="T15" fmla="*/ 4805 h 8058"/>
                <a:gd name="T16" fmla="*/ 1197 w 4453"/>
                <a:gd name="T17" fmla="*/ 4571 h 8058"/>
                <a:gd name="T18" fmla="*/ 1247 w 4453"/>
                <a:gd name="T19" fmla="*/ 4420 h 8058"/>
                <a:gd name="T20" fmla="*/ 1316 w 4453"/>
                <a:gd name="T21" fmla="*/ 4330 h 8058"/>
                <a:gd name="T22" fmla="*/ 1402 w 4453"/>
                <a:gd name="T23" fmla="*/ 4291 h 8058"/>
                <a:gd name="T24" fmla="*/ 1506 w 4453"/>
                <a:gd name="T25" fmla="*/ 4288 h 8058"/>
                <a:gd name="T26" fmla="*/ 1624 w 4453"/>
                <a:gd name="T27" fmla="*/ 4309 h 8058"/>
                <a:gd name="T28" fmla="*/ 1826 w 4453"/>
                <a:gd name="T29" fmla="*/ 4359 h 8058"/>
                <a:gd name="T30" fmla="*/ 1981 w 4453"/>
                <a:gd name="T31" fmla="*/ 4384 h 8058"/>
                <a:gd name="T32" fmla="*/ 2160 w 4453"/>
                <a:gd name="T33" fmla="*/ 4400 h 8058"/>
                <a:gd name="T34" fmla="*/ 2339 w 4453"/>
                <a:gd name="T35" fmla="*/ 4400 h 8058"/>
                <a:gd name="T36" fmla="*/ 2521 w 4453"/>
                <a:gd name="T37" fmla="*/ 4385 h 8058"/>
                <a:gd name="T38" fmla="*/ 2699 w 4453"/>
                <a:gd name="T39" fmla="*/ 4356 h 8058"/>
                <a:gd name="T40" fmla="*/ 2878 w 4453"/>
                <a:gd name="T41" fmla="*/ 4311 h 8058"/>
                <a:gd name="T42" fmla="*/ 3054 w 4453"/>
                <a:gd name="T43" fmla="*/ 4251 h 8058"/>
                <a:gd name="T44" fmla="*/ 3226 w 4453"/>
                <a:gd name="T45" fmla="*/ 4174 h 8058"/>
                <a:gd name="T46" fmla="*/ 3450 w 4453"/>
                <a:gd name="T47" fmla="*/ 4047 h 8058"/>
                <a:gd name="T48" fmla="*/ 3794 w 4453"/>
                <a:gd name="T49" fmla="*/ 3772 h 8058"/>
                <a:gd name="T50" fmla="*/ 4071 w 4453"/>
                <a:gd name="T51" fmla="*/ 3442 h 8058"/>
                <a:gd name="T52" fmla="*/ 4274 w 4453"/>
                <a:gd name="T53" fmla="*/ 3070 h 8058"/>
                <a:gd name="T54" fmla="*/ 4403 w 4453"/>
                <a:gd name="T55" fmla="*/ 2667 h 8058"/>
                <a:gd name="T56" fmla="*/ 4453 w 4453"/>
                <a:gd name="T57" fmla="*/ 2248 h 8058"/>
                <a:gd name="T58" fmla="*/ 4421 w 4453"/>
                <a:gd name="T59" fmla="*/ 1823 h 8058"/>
                <a:gd name="T60" fmla="*/ 4304 w 4453"/>
                <a:gd name="T61" fmla="*/ 1404 h 8058"/>
                <a:gd name="T62" fmla="*/ 4099 w 4453"/>
                <a:gd name="T63" fmla="*/ 1004 h 8058"/>
                <a:gd name="T64" fmla="*/ 3823 w 4453"/>
                <a:gd name="T65" fmla="*/ 658 h 8058"/>
                <a:gd name="T66" fmla="*/ 3493 w 4453"/>
                <a:gd name="T67" fmla="*/ 383 h 8058"/>
                <a:gd name="T68" fmla="*/ 3121 w 4453"/>
                <a:gd name="T69" fmla="*/ 178 h 8058"/>
                <a:gd name="T70" fmla="*/ 2719 w 4453"/>
                <a:gd name="T71" fmla="*/ 50 h 8058"/>
                <a:gd name="T72" fmla="*/ 2299 w 4453"/>
                <a:gd name="T73" fmla="*/ 0 h 8058"/>
                <a:gd name="T74" fmla="*/ 1874 w 4453"/>
                <a:gd name="T75" fmla="*/ 33 h 8058"/>
                <a:gd name="T76" fmla="*/ 1455 w 4453"/>
                <a:gd name="T77" fmla="*/ 149 h 8058"/>
                <a:gd name="T78" fmla="*/ 1101 w 4453"/>
                <a:gd name="T79" fmla="*/ 325 h 8058"/>
                <a:gd name="T80" fmla="*/ 911 w 4453"/>
                <a:gd name="T81" fmla="*/ 455 h 8058"/>
                <a:gd name="T82" fmla="*/ 739 w 4453"/>
                <a:gd name="T83" fmla="*/ 602 h 8058"/>
                <a:gd name="T84" fmla="*/ 585 w 4453"/>
                <a:gd name="T85" fmla="*/ 763 h 8058"/>
                <a:gd name="T86" fmla="*/ 449 w 4453"/>
                <a:gd name="T87" fmla="*/ 937 h 8058"/>
                <a:gd name="T88" fmla="*/ 333 w 4453"/>
                <a:gd name="T89" fmla="*/ 1123 h 8058"/>
                <a:gd name="T90" fmla="*/ 236 w 4453"/>
                <a:gd name="T91" fmla="*/ 1318 h 8058"/>
                <a:gd name="T92" fmla="*/ 159 w 4453"/>
                <a:gd name="T93" fmla="*/ 1522 h 8058"/>
                <a:gd name="T94" fmla="*/ 71 w 4453"/>
                <a:gd name="T95" fmla="*/ 1878 h 8058"/>
                <a:gd name="T96" fmla="*/ 0 w 4453"/>
                <a:gd name="T97" fmla="*/ 2707 h 8058"/>
                <a:gd name="T98" fmla="*/ 73 w 4453"/>
                <a:gd name="T99" fmla="*/ 3565 h 8058"/>
                <a:gd name="T100" fmla="*/ 272 w 4453"/>
                <a:gd name="T101" fmla="*/ 4431 h 8058"/>
                <a:gd name="T102" fmla="*/ 573 w 4453"/>
                <a:gd name="T103" fmla="*/ 5287 h 8058"/>
                <a:gd name="T104" fmla="*/ 956 w 4453"/>
                <a:gd name="T105" fmla="*/ 6111 h 8058"/>
                <a:gd name="T106" fmla="*/ 1397 w 4453"/>
                <a:gd name="T107" fmla="*/ 6886 h 8058"/>
                <a:gd name="T108" fmla="*/ 1876 w 4453"/>
                <a:gd name="T109" fmla="*/ 7589 h 8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3" h="8058">
                  <a:moveTo>
                    <a:pt x="2246" y="8058"/>
                  </a:moveTo>
                  <a:lnTo>
                    <a:pt x="2185" y="7952"/>
                  </a:lnTo>
                  <a:lnTo>
                    <a:pt x="2125" y="7846"/>
                  </a:lnTo>
                  <a:lnTo>
                    <a:pt x="2066" y="7737"/>
                  </a:lnTo>
                  <a:lnTo>
                    <a:pt x="2008" y="7626"/>
                  </a:lnTo>
                  <a:lnTo>
                    <a:pt x="1951" y="7515"/>
                  </a:lnTo>
                  <a:lnTo>
                    <a:pt x="1896" y="7401"/>
                  </a:lnTo>
                  <a:lnTo>
                    <a:pt x="1843" y="7288"/>
                  </a:lnTo>
                  <a:lnTo>
                    <a:pt x="1790" y="7173"/>
                  </a:lnTo>
                  <a:lnTo>
                    <a:pt x="1740" y="7059"/>
                  </a:lnTo>
                  <a:lnTo>
                    <a:pt x="1691" y="6943"/>
                  </a:lnTo>
                  <a:lnTo>
                    <a:pt x="1644" y="6829"/>
                  </a:lnTo>
                  <a:lnTo>
                    <a:pt x="1598" y="6713"/>
                  </a:lnTo>
                  <a:lnTo>
                    <a:pt x="1555" y="6599"/>
                  </a:lnTo>
                  <a:lnTo>
                    <a:pt x="1512" y="6484"/>
                  </a:lnTo>
                  <a:lnTo>
                    <a:pt x="1474" y="6371"/>
                  </a:lnTo>
                  <a:lnTo>
                    <a:pt x="1436" y="6258"/>
                  </a:lnTo>
                  <a:lnTo>
                    <a:pt x="1400" y="6147"/>
                  </a:lnTo>
                  <a:lnTo>
                    <a:pt x="1367" y="6037"/>
                  </a:lnTo>
                  <a:lnTo>
                    <a:pt x="1336" y="5928"/>
                  </a:lnTo>
                  <a:lnTo>
                    <a:pt x="1307" y="5820"/>
                  </a:lnTo>
                  <a:lnTo>
                    <a:pt x="1281" y="5714"/>
                  </a:lnTo>
                  <a:lnTo>
                    <a:pt x="1258" y="5611"/>
                  </a:lnTo>
                  <a:lnTo>
                    <a:pt x="1237" y="5510"/>
                  </a:lnTo>
                  <a:lnTo>
                    <a:pt x="1218" y="5411"/>
                  </a:lnTo>
                  <a:lnTo>
                    <a:pt x="1202" y="5315"/>
                  </a:lnTo>
                  <a:lnTo>
                    <a:pt x="1189" y="5222"/>
                  </a:lnTo>
                  <a:lnTo>
                    <a:pt x="1179" y="5132"/>
                  </a:lnTo>
                  <a:lnTo>
                    <a:pt x="1171" y="5045"/>
                  </a:lnTo>
                  <a:lnTo>
                    <a:pt x="1168" y="4962"/>
                  </a:lnTo>
                  <a:lnTo>
                    <a:pt x="1166" y="4882"/>
                  </a:lnTo>
                  <a:lnTo>
                    <a:pt x="1168" y="4805"/>
                  </a:lnTo>
                  <a:lnTo>
                    <a:pt x="1174" y="4733"/>
                  </a:lnTo>
                  <a:lnTo>
                    <a:pt x="1180" y="4674"/>
                  </a:lnTo>
                  <a:lnTo>
                    <a:pt x="1188" y="4620"/>
                  </a:lnTo>
                  <a:lnTo>
                    <a:pt x="1197" y="4571"/>
                  </a:lnTo>
                  <a:lnTo>
                    <a:pt x="1208" y="4526"/>
                  </a:lnTo>
                  <a:lnTo>
                    <a:pt x="1220" y="4486"/>
                  </a:lnTo>
                  <a:lnTo>
                    <a:pt x="1232" y="4451"/>
                  </a:lnTo>
                  <a:lnTo>
                    <a:pt x="1247" y="4420"/>
                  </a:lnTo>
                  <a:lnTo>
                    <a:pt x="1262" y="4392"/>
                  </a:lnTo>
                  <a:lnTo>
                    <a:pt x="1279" y="4368"/>
                  </a:lnTo>
                  <a:lnTo>
                    <a:pt x="1297" y="4348"/>
                  </a:lnTo>
                  <a:lnTo>
                    <a:pt x="1316" y="4330"/>
                  </a:lnTo>
                  <a:lnTo>
                    <a:pt x="1336" y="4316"/>
                  </a:lnTo>
                  <a:lnTo>
                    <a:pt x="1357" y="4305"/>
                  </a:lnTo>
                  <a:lnTo>
                    <a:pt x="1379" y="4296"/>
                  </a:lnTo>
                  <a:lnTo>
                    <a:pt x="1402" y="4291"/>
                  </a:lnTo>
                  <a:lnTo>
                    <a:pt x="1427" y="4286"/>
                  </a:lnTo>
                  <a:lnTo>
                    <a:pt x="1452" y="4285"/>
                  </a:lnTo>
                  <a:lnTo>
                    <a:pt x="1479" y="4285"/>
                  </a:lnTo>
                  <a:lnTo>
                    <a:pt x="1506" y="4288"/>
                  </a:lnTo>
                  <a:lnTo>
                    <a:pt x="1535" y="4291"/>
                  </a:lnTo>
                  <a:lnTo>
                    <a:pt x="1564" y="4296"/>
                  </a:lnTo>
                  <a:lnTo>
                    <a:pt x="1594" y="4302"/>
                  </a:lnTo>
                  <a:lnTo>
                    <a:pt x="1624" y="4309"/>
                  </a:lnTo>
                  <a:lnTo>
                    <a:pt x="1656" y="4316"/>
                  </a:lnTo>
                  <a:lnTo>
                    <a:pt x="1721" y="4333"/>
                  </a:lnTo>
                  <a:lnTo>
                    <a:pt x="1790" y="4350"/>
                  </a:lnTo>
                  <a:lnTo>
                    <a:pt x="1826" y="4359"/>
                  </a:lnTo>
                  <a:lnTo>
                    <a:pt x="1863" y="4365"/>
                  </a:lnTo>
                  <a:lnTo>
                    <a:pt x="1899" y="4373"/>
                  </a:lnTo>
                  <a:lnTo>
                    <a:pt x="1937" y="4379"/>
                  </a:lnTo>
                  <a:lnTo>
                    <a:pt x="1981" y="4384"/>
                  </a:lnTo>
                  <a:lnTo>
                    <a:pt x="2026" y="4390"/>
                  </a:lnTo>
                  <a:lnTo>
                    <a:pt x="2070" y="4394"/>
                  </a:lnTo>
                  <a:lnTo>
                    <a:pt x="2115" y="4398"/>
                  </a:lnTo>
                  <a:lnTo>
                    <a:pt x="2160" y="4400"/>
                  </a:lnTo>
                  <a:lnTo>
                    <a:pt x="2205" y="4401"/>
                  </a:lnTo>
                  <a:lnTo>
                    <a:pt x="2249" y="4402"/>
                  </a:lnTo>
                  <a:lnTo>
                    <a:pt x="2295" y="4401"/>
                  </a:lnTo>
                  <a:lnTo>
                    <a:pt x="2339" y="4400"/>
                  </a:lnTo>
                  <a:lnTo>
                    <a:pt x="2385" y="4398"/>
                  </a:lnTo>
                  <a:lnTo>
                    <a:pt x="2430" y="4394"/>
                  </a:lnTo>
                  <a:lnTo>
                    <a:pt x="2475" y="4391"/>
                  </a:lnTo>
                  <a:lnTo>
                    <a:pt x="2521" y="4385"/>
                  </a:lnTo>
                  <a:lnTo>
                    <a:pt x="2565" y="4380"/>
                  </a:lnTo>
                  <a:lnTo>
                    <a:pt x="2611" y="4373"/>
                  </a:lnTo>
                  <a:lnTo>
                    <a:pt x="2655" y="4365"/>
                  </a:lnTo>
                  <a:lnTo>
                    <a:pt x="2699" y="4356"/>
                  </a:lnTo>
                  <a:lnTo>
                    <a:pt x="2744" y="4346"/>
                  </a:lnTo>
                  <a:lnTo>
                    <a:pt x="2789" y="4335"/>
                  </a:lnTo>
                  <a:lnTo>
                    <a:pt x="2834" y="4324"/>
                  </a:lnTo>
                  <a:lnTo>
                    <a:pt x="2878" y="4311"/>
                  </a:lnTo>
                  <a:lnTo>
                    <a:pt x="2922" y="4298"/>
                  </a:lnTo>
                  <a:lnTo>
                    <a:pt x="2966" y="4283"/>
                  </a:lnTo>
                  <a:lnTo>
                    <a:pt x="3010" y="4268"/>
                  </a:lnTo>
                  <a:lnTo>
                    <a:pt x="3054" y="4251"/>
                  </a:lnTo>
                  <a:lnTo>
                    <a:pt x="3097" y="4233"/>
                  </a:lnTo>
                  <a:lnTo>
                    <a:pt x="3141" y="4214"/>
                  </a:lnTo>
                  <a:lnTo>
                    <a:pt x="3183" y="4195"/>
                  </a:lnTo>
                  <a:lnTo>
                    <a:pt x="3226" y="4174"/>
                  </a:lnTo>
                  <a:lnTo>
                    <a:pt x="3268" y="4153"/>
                  </a:lnTo>
                  <a:lnTo>
                    <a:pt x="3311" y="4130"/>
                  </a:lnTo>
                  <a:lnTo>
                    <a:pt x="3353" y="4106"/>
                  </a:lnTo>
                  <a:lnTo>
                    <a:pt x="3450" y="4047"/>
                  </a:lnTo>
                  <a:lnTo>
                    <a:pt x="3542" y="3984"/>
                  </a:lnTo>
                  <a:lnTo>
                    <a:pt x="3630" y="3917"/>
                  </a:lnTo>
                  <a:lnTo>
                    <a:pt x="3714" y="3846"/>
                  </a:lnTo>
                  <a:lnTo>
                    <a:pt x="3794" y="3772"/>
                  </a:lnTo>
                  <a:lnTo>
                    <a:pt x="3870" y="3694"/>
                  </a:lnTo>
                  <a:lnTo>
                    <a:pt x="3941" y="3613"/>
                  </a:lnTo>
                  <a:lnTo>
                    <a:pt x="4008" y="3529"/>
                  </a:lnTo>
                  <a:lnTo>
                    <a:pt x="4071" y="3442"/>
                  </a:lnTo>
                  <a:lnTo>
                    <a:pt x="4129" y="3352"/>
                  </a:lnTo>
                  <a:lnTo>
                    <a:pt x="4182" y="3260"/>
                  </a:lnTo>
                  <a:lnTo>
                    <a:pt x="4230" y="3166"/>
                  </a:lnTo>
                  <a:lnTo>
                    <a:pt x="4274" y="3070"/>
                  </a:lnTo>
                  <a:lnTo>
                    <a:pt x="4313" y="2972"/>
                  </a:lnTo>
                  <a:lnTo>
                    <a:pt x="4349" y="2872"/>
                  </a:lnTo>
                  <a:lnTo>
                    <a:pt x="4378" y="2771"/>
                  </a:lnTo>
                  <a:lnTo>
                    <a:pt x="4403" y="2667"/>
                  </a:lnTo>
                  <a:lnTo>
                    <a:pt x="4423" y="2564"/>
                  </a:lnTo>
                  <a:lnTo>
                    <a:pt x="4438" y="2460"/>
                  </a:lnTo>
                  <a:lnTo>
                    <a:pt x="4448" y="2354"/>
                  </a:lnTo>
                  <a:lnTo>
                    <a:pt x="4453" y="2248"/>
                  </a:lnTo>
                  <a:lnTo>
                    <a:pt x="4453" y="2142"/>
                  </a:lnTo>
                  <a:lnTo>
                    <a:pt x="4448" y="2035"/>
                  </a:lnTo>
                  <a:lnTo>
                    <a:pt x="4437" y="1928"/>
                  </a:lnTo>
                  <a:lnTo>
                    <a:pt x="4421" y="1823"/>
                  </a:lnTo>
                  <a:lnTo>
                    <a:pt x="4400" y="1716"/>
                  </a:lnTo>
                  <a:lnTo>
                    <a:pt x="4373" y="1612"/>
                  </a:lnTo>
                  <a:lnTo>
                    <a:pt x="4341" y="1507"/>
                  </a:lnTo>
                  <a:lnTo>
                    <a:pt x="4304" y="1404"/>
                  </a:lnTo>
                  <a:lnTo>
                    <a:pt x="4261" y="1300"/>
                  </a:lnTo>
                  <a:lnTo>
                    <a:pt x="4212" y="1199"/>
                  </a:lnTo>
                  <a:lnTo>
                    <a:pt x="4159" y="1100"/>
                  </a:lnTo>
                  <a:lnTo>
                    <a:pt x="4099" y="1004"/>
                  </a:lnTo>
                  <a:lnTo>
                    <a:pt x="4035" y="912"/>
                  </a:lnTo>
                  <a:lnTo>
                    <a:pt x="3969" y="823"/>
                  </a:lnTo>
                  <a:lnTo>
                    <a:pt x="3897" y="738"/>
                  </a:lnTo>
                  <a:lnTo>
                    <a:pt x="3823" y="658"/>
                  </a:lnTo>
                  <a:lnTo>
                    <a:pt x="3745" y="583"/>
                  </a:lnTo>
                  <a:lnTo>
                    <a:pt x="3664" y="512"/>
                  </a:lnTo>
                  <a:lnTo>
                    <a:pt x="3580" y="445"/>
                  </a:lnTo>
                  <a:lnTo>
                    <a:pt x="3493" y="383"/>
                  </a:lnTo>
                  <a:lnTo>
                    <a:pt x="3404" y="325"/>
                  </a:lnTo>
                  <a:lnTo>
                    <a:pt x="3312" y="271"/>
                  </a:lnTo>
                  <a:lnTo>
                    <a:pt x="3217" y="223"/>
                  </a:lnTo>
                  <a:lnTo>
                    <a:pt x="3121" y="178"/>
                  </a:lnTo>
                  <a:lnTo>
                    <a:pt x="3023" y="139"/>
                  </a:lnTo>
                  <a:lnTo>
                    <a:pt x="2923" y="105"/>
                  </a:lnTo>
                  <a:lnTo>
                    <a:pt x="2822" y="75"/>
                  </a:lnTo>
                  <a:lnTo>
                    <a:pt x="2719" y="50"/>
                  </a:lnTo>
                  <a:lnTo>
                    <a:pt x="2615" y="30"/>
                  </a:lnTo>
                  <a:lnTo>
                    <a:pt x="2511" y="15"/>
                  </a:lnTo>
                  <a:lnTo>
                    <a:pt x="2405" y="5"/>
                  </a:lnTo>
                  <a:lnTo>
                    <a:pt x="2299" y="0"/>
                  </a:lnTo>
                  <a:lnTo>
                    <a:pt x="2193" y="0"/>
                  </a:lnTo>
                  <a:lnTo>
                    <a:pt x="2086" y="6"/>
                  </a:lnTo>
                  <a:lnTo>
                    <a:pt x="1980" y="16"/>
                  </a:lnTo>
                  <a:lnTo>
                    <a:pt x="1874" y="33"/>
                  </a:lnTo>
                  <a:lnTo>
                    <a:pt x="1768" y="54"/>
                  </a:lnTo>
                  <a:lnTo>
                    <a:pt x="1663" y="80"/>
                  </a:lnTo>
                  <a:lnTo>
                    <a:pt x="1558" y="111"/>
                  </a:lnTo>
                  <a:lnTo>
                    <a:pt x="1455" y="149"/>
                  </a:lnTo>
                  <a:lnTo>
                    <a:pt x="1352" y="193"/>
                  </a:lnTo>
                  <a:lnTo>
                    <a:pt x="1251" y="240"/>
                  </a:lnTo>
                  <a:lnTo>
                    <a:pt x="1151" y="295"/>
                  </a:lnTo>
                  <a:lnTo>
                    <a:pt x="1101" y="325"/>
                  </a:lnTo>
                  <a:lnTo>
                    <a:pt x="1052" y="356"/>
                  </a:lnTo>
                  <a:lnTo>
                    <a:pt x="1005" y="388"/>
                  </a:lnTo>
                  <a:lnTo>
                    <a:pt x="957" y="421"/>
                  </a:lnTo>
                  <a:lnTo>
                    <a:pt x="911" y="455"/>
                  </a:lnTo>
                  <a:lnTo>
                    <a:pt x="867" y="490"/>
                  </a:lnTo>
                  <a:lnTo>
                    <a:pt x="823" y="527"/>
                  </a:lnTo>
                  <a:lnTo>
                    <a:pt x="780" y="564"/>
                  </a:lnTo>
                  <a:lnTo>
                    <a:pt x="739" y="602"/>
                  </a:lnTo>
                  <a:lnTo>
                    <a:pt x="699" y="640"/>
                  </a:lnTo>
                  <a:lnTo>
                    <a:pt x="660" y="680"/>
                  </a:lnTo>
                  <a:lnTo>
                    <a:pt x="622" y="722"/>
                  </a:lnTo>
                  <a:lnTo>
                    <a:pt x="585" y="763"/>
                  </a:lnTo>
                  <a:lnTo>
                    <a:pt x="549" y="806"/>
                  </a:lnTo>
                  <a:lnTo>
                    <a:pt x="514" y="848"/>
                  </a:lnTo>
                  <a:lnTo>
                    <a:pt x="481" y="893"/>
                  </a:lnTo>
                  <a:lnTo>
                    <a:pt x="449" y="937"/>
                  </a:lnTo>
                  <a:lnTo>
                    <a:pt x="419" y="983"/>
                  </a:lnTo>
                  <a:lnTo>
                    <a:pt x="389" y="1028"/>
                  </a:lnTo>
                  <a:lnTo>
                    <a:pt x="360" y="1076"/>
                  </a:lnTo>
                  <a:lnTo>
                    <a:pt x="333" y="1123"/>
                  </a:lnTo>
                  <a:lnTo>
                    <a:pt x="307" y="1170"/>
                  </a:lnTo>
                  <a:lnTo>
                    <a:pt x="282" y="1219"/>
                  </a:lnTo>
                  <a:lnTo>
                    <a:pt x="258" y="1268"/>
                  </a:lnTo>
                  <a:lnTo>
                    <a:pt x="236" y="1318"/>
                  </a:lnTo>
                  <a:lnTo>
                    <a:pt x="214" y="1368"/>
                  </a:lnTo>
                  <a:lnTo>
                    <a:pt x="194" y="1419"/>
                  </a:lnTo>
                  <a:lnTo>
                    <a:pt x="177" y="1469"/>
                  </a:lnTo>
                  <a:lnTo>
                    <a:pt x="159" y="1522"/>
                  </a:lnTo>
                  <a:lnTo>
                    <a:pt x="142" y="1573"/>
                  </a:lnTo>
                  <a:lnTo>
                    <a:pt x="128" y="1625"/>
                  </a:lnTo>
                  <a:lnTo>
                    <a:pt x="114" y="1678"/>
                  </a:lnTo>
                  <a:lnTo>
                    <a:pt x="71" y="1878"/>
                  </a:lnTo>
                  <a:lnTo>
                    <a:pt x="38" y="2082"/>
                  </a:lnTo>
                  <a:lnTo>
                    <a:pt x="15" y="2288"/>
                  </a:lnTo>
                  <a:lnTo>
                    <a:pt x="3" y="2496"/>
                  </a:lnTo>
                  <a:lnTo>
                    <a:pt x="0" y="2707"/>
                  </a:lnTo>
                  <a:lnTo>
                    <a:pt x="5" y="2920"/>
                  </a:lnTo>
                  <a:lnTo>
                    <a:pt x="20" y="3134"/>
                  </a:lnTo>
                  <a:lnTo>
                    <a:pt x="42" y="3349"/>
                  </a:lnTo>
                  <a:lnTo>
                    <a:pt x="73" y="3565"/>
                  </a:lnTo>
                  <a:lnTo>
                    <a:pt x="112" y="3782"/>
                  </a:lnTo>
                  <a:lnTo>
                    <a:pt x="159" y="3999"/>
                  </a:lnTo>
                  <a:lnTo>
                    <a:pt x="212" y="4215"/>
                  </a:lnTo>
                  <a:lnTo>
                    <a:pt x="272" y="4431"/>
                  </a:lnTo>
                  <a:lnTo>
                    <a:pt x="339" y="4648"/>
                  </a:lnTo>
                  <a:lnTo>
                    <a:pt x="412" y="4862"/>
                  </a:lnTo>
                  <a:lnTo>
                    <a:pt x="490" y="5075"/>
                  </a:lnTo>
                  <a:lnTo>
                    <a:pt x="573" y="5287"/>
                  </a:lnTo>
                  <a:lnTo>
                    <a:pt x="662" y="5497"/>
                  </a:lnTo>
                  <a:lnTo>
                    <a:pt x="756" y="5704"/>
                  </a:lnTo>
                  <a:lnTo>
                    <a:pt x="855" y="5909"/>
                  </a:lnTo>
                  <a:lnTo>
                    <a:pt x="956" y="6111"/>
                  </a:lnTo>
                  <a:lnTo>
                    <a:pt x="1061" y="6310"/>
                  </a:lnTo>
                  <a:lnTo>
                    <a:pt x="1170" y="6506"/>
                  </a:lnTo>
                  <a:lnTo>
                    <a:pt x="1282" y="6698"/>
                  </a:lnTo>
                  <a:lnTo>
                    <a:pt x="1397" y="6886"/>
                  </a:lnTo>
                  <a:lnTo>
                    <a:pt x="1514" y="7069"/>
                  </a:lnTo>
                  <a:lnTo>
                    <a:pt x="1634" y="7247"/>
                  </a:lnTo>
                  <a:lnTo>
                    <a:pt x="1754" y="7420"/>
                  </a:lnTo>
                  <a:lnTo>
                    <a:pt x="1876" y="7589"/>
                  </a:lnTo>
                  <a:lnTo>
                    <a:pt x="1998" y="7751"/>
                  </a:lnTo>
                  <a:lnTo>
                    <a:pt x="2123" y="7908"/>
                  </a:lnTo>
                  <a:lnTo>
                    <a:pt x="2246" y="80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378B030-A4B1-418C-97BB-0EF7ED96EFBE}"/>
              </a:ext>
            </a:extLst>
          </p:cNvPr>
          <p:cNvGrpSpPr/>
          <p:nvPr/>
        </p:nvGrpSpPr>
        <p:grpSpPr>
          <a:xfrm>
            <a:off x="-17043" y="2861552"/>
            <a:ext cx="3349631" cy="4011797"/>
            <a:chOff x="-11224" y="995822"/>
            <a:chExt cx="4900219" cy="5868911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4125A59-A61B-445F-BA86-2D8369904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606" y="1817469"/>
              <a:ext cx="1073172" cy="785532"/>
            </a:xfrm>
            <a:custGeom>
              <a:avLst/>
              <a:gdLst>
                <a:gd name="T0" fmla="*/ 281 w 614"/>
                <a:gd name="T1" fmla="*/ 0 h 450"/>
                <a:gd name="T2" fmla="*/ 495 w 614"/>
                <a:gd name="T3" fmla="*/ 103 h 450"/>
                <a:gd name="T4" fmla="*/ 614 w 614"/>
                <a:gd name="T5" fmla="*/ 400 h 450"/>
                <a:gd name="T6" fmla="*/ 359 w 614"/>
                <a:gd name="T7" fmla="*/ 317 h 450"/>
                <a:gd name="T8" fmla="*/ 98 w 614"/>
                <a:gd name="T9" fmla="*/ 205 h 450"/>
                <a:gd name="T10" fmla="*/ 281 w 614"/>
                <a:gd name="T11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4" h="450">
                  <a:moveTo>
                    <a:pt x="281" y="0"/>
                  </a:moveTo>
                  <a:cubicBezTo>
                    <a:pt x="281" y="0"/>
                    <a:pt x="469" y="58"/>
                    <a:pt x="495" y="103"/>
                  </a:cubicBezTo>
                  <a:cubicBezTo>
                    <a:pt x="521" y="148"/>
                    <a:pt x="614" y="400"/>
                    <a:pt x="614" y="400"/>
                  </a:cubicBezTo>
                  <a:cubicBezTo>
                    <a:pt x="614" y="400"/>
                    <a:pt x="440" y="450"/>
                    <a:pt x="359" y="317"/>
                  </a:cubicBezTo>
                  <a:cubicBezTo>
                    <a:pt x="278" y="184"/>
                    <a:pt x="195" y="231"/>
                    <a:pt x="98" y="205"/>
                  </a:cubicBezTo>
                  <a:cubicBezTo>
                    <a:pt x="0" y="179"/>
                    <a:pt x="281" y="0"/>
                    <a:pt x="281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DAFA8BD-3251-43C1-A716-746977D56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968" y="2228938"/>
              <a:ext cx="665573" cy="588181"/>
            </a:xfrm>
            <a:custGeom>
              <a:avLst/>
              <a:gdLst>
                <a:gd name="T0" fmla="*/ 0 w 381"/>
                <a:gd name="T1" fmla="*/ 9 h 337"/>
                <a:gd name="T2" fmla="*/ 219 w 381"/>
                <a:gd name="T3" fmla="*/ 52 h 337"/>
                <a:gd name="T4" fmla="*/ 381 w 381"/>
                <a:gd name="T5" fmla="*/ 233 h 337"/>
                <a:gd name="T6" fmla="*/ 124 w 381"/>
                <a:gd name="T7" fmla="*/ 173 h 337"/>
                <a:gd name="T8" fmla="*/ 0 w 381"/>
                <a:gd name="T9" fmla="*/ 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37">
                  <a:moveTo>
                    <a:pt x="0" y="9"/>
                  </a:moveTo>
                  <a:cubicBezTo>
                    <a:pt x="0" y="9"/>
                    <a:pt x="155" y="0"/>
                    <a:pt x="219" y="52"/>
                  </a:cubicBezTo>
                  <a:cubicBezTo>
                    <a:pt x="283" y="105"/>
                    <a:pt x="381" y="233"/>
                    <a:pt x="381" y="233"/>
                  </a:cubicBezTo>
                  <a:cubicBezTo>
                    <a:pt x="381" y="233"/>
                    <a:pt x="248" y="337"/>
                    <a:pt x="124" y="173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F479DD9-0722-416F-A841-6A4433176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7971" y="995822"/>
              <a:ext cx="1290" cy="1290"/>
            </a:xfrm>
            <a:prstGeom prst="rect">
              <a:avLst/>
            </a:prstGeom>
            <a:solidFill>
              <a:srgbClr val="50308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6D2AFB3-49EF-4828-866F-84C145847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224" y="1066764"/>
              <a:ext cx="4900219" cy="5797969"/>
            </a:xfrm>
            <a:custGeom>
              <a:avLst/>
              <a:gdLst>
                <a:gd name="T0" fmla="*/ 2464 w 2803"/>
                <a:gd name="T1" fmla="*/ 1112 h 3326"/>
                <a:gd name="T2" fmla="*/ 1820 w 2803"/>
                <a:gd name="T3" fmla="*/ 1388 h 3326"/>
                <a:gd name="T4" fmla="*/ 1966 w 2803"/>
                <a:gd name="T5" fmla="*/ 491 h 3326"/>
                <a:gd name="T6" fmla="*/ 2223 w 2803"/>
                <a:gd name="T7" fmla="*/ 253 h 3326"/>
                <a:gd name="T8" fmla="*/ 2377 w 2803"/>
                <a:gd name="T9" fmla="*/ 9 h 3326"/>
                <a:gd name="T10" fmla="*/ 2376 w 2803"/>
                <a:gd name="T11" fmla="*/ 0 h 3326"/>
                <a:gd name="T12" fmla="*/ 1916 w 2803"/>
                <a:gd name="T13" fmla="*/ 166 h 3326"/>
                <a:gd name="T14" fmla="*/ 1871 w 2803"/>
                <a:gd name="T15" fmla="*/ 182 h 3326"/>
                <a:gd name="T16" fmla="*/ 1723 w 2803"/>
                <a:gd name="T17" fmla="*/ 290 h 3326"/>
                <a:gd name="T18" fmla="*/ 1694 w 2803"/>
                <a:gd name="T19" fmla="*/ 280 h 3326"/>
                <a:gd name="T20" fmla="*/ 1590 w 2803"/>
                <a:gd name="T21" fmla="*/ 278 h 3326"/>
                <a:gd name="T22" fmla="*/ 1474 w 2803"/>
                <a:gd name="T23" fmla="*/ 423 h 3326"/>
                <a:gd name="T24" fmla="*/ 1338 w 2803"/>
                <a:gd name="T25" fmla="*/ 380 h 3326"/>
                <a:gd name="T26" fmla="*/ 1140 w 2803"/>
                <a:gd name="T27" fmla="*/ 607 h 3326"/>
                <a:gd name="T28" fmla="*/ 911 w 2803"/>
                <a:gd name="T29" fmla="*/ 905 h 3326"/>
                <a:gd name="T30" fmla="*/ 740 w 2803"/>
                <a:gd name="T31" fmla="*/ 1255 h 3326"/>
                <a:gd name="T32" fmla="*/ 371 w 2803"/>
                <a:gd name="T33" fmla="*/ 2368 h 3326"/>
                <a:gd name="T34" fmla="*/ 0 w 2803"/>
                <a:gd name="T35" fmla="*/ 2747 h 3326"/>
                <a:gd name="T36" fmla="*/ 0 w 2803"/>
                <a:gd name="T37" fmla="*/ 3326 h 3326"/>
                <a:gd name="T38" fmla="*/ 582 w 2803"/>
                <a:gd name="T39" fmla="*/ 3326 h 3326"/>
                <a:gd name="T40" fmla="*/ 1011 w 2803"/>
                <a:gd name="T41" fmla="*/ 2720 h 3326"/>
                <a:gd name="T42" fmla="*/ 1541 w 2803"/>
                <a:gd name="T43" fmla="*/ 2267 h 3326"/>
                <a:gd name="T44" fmla="*/ 2356 w 2803"/>
                <a:gd name="T45" fmla="*/ 1686 h 3326"/>
                <a:gd name="T46" fmla="*/ 2803 w 2803"/>
                <a:gd name="T47" fmla="*/ 1055 h 3326"/>
                <a:gd name="T48" fmla="*/ 2464 w 2803"/>
                <a:gd name="T49" fmla="*/ 1112 h 3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03" h="3326">
                  <a:moveTo>
                    <a:pt x="2464" y="1112"/>
                  </a:moveTo>
                  <a:cubicBezTo>
                    <a:pt x="2258" y="1309"/>
                    <a:pt x="2020" y="1686"/>
                    <a:pt x="1820" y="1388"/>
                  </a:cubicBezTo>
                  <a:cubicBezTo>
                    <a:pt x="1620" y="1090"/>
                    <a:pt x="1855" y="665"/>
                    <a:pt x="1966" y="491"/>
                  </a:cubicBezTo>
                  <a:cubicBezTo>
                    <a:pt x="2077" y="316"/>
                    <a:pt x="2112" y="301"/>
                    <a:pt x="2223" y="253"/>
                  </a:cubicBezTo>
                  <a:cubicBezTo>
                    <a:pt x="2328" y="208"/>
                    <a:pt x="2385" y="94"/>
                    <a:pt x="2377" y="9"/>
                  </a:cubicBezTo>
                  <a:cubicBezTo>
                    <a:pt x="2376" y="6"/>
                    <a:pt x="2376" y="3"/>
                    <a:pt x="2376" y="0"/>
                  </a:cubicBezTo>
                  <a:cubicBezTo>
                    <a:pt x="2369" y="3"/>
                    <a:pt x="2041" y="121"/>
                    <a:pt x="1916" y="166"/>
                  </a:cubicBezTo>
                  <a:cubicBezTo>
                    <a:pt x="1893" y="174"/>
                    <a:pt x="1877" y="180"/>
                    <a:pt x="1871" y="182"/>
                  </a:cubicBezTo>
                  <a:cubicBezTo>
                    <a:pt x="1828" y="196"/>
                    <a:pt x="1744" y="245"/>
                    <a:pt x="1723" y="290"/>
                  </a:cubicBezTo>
                  <a:cubicBezTo>
                    <a:pt x="1723" y="290"/>
                    <a:pt x="1711" y="285"/>
                    <a:pt x="1694" y="280"/>
                  </a:cubicBezTo>
                  <a:cubicBezTo>
                    <a:pt x="1662" y="271"/>
                    <a:pt x="1614" y="262"/>
                    <a:pt x="1590" y="278"/>
                  </a:cubicBezTo>
                  <a:cubicBezTo>
                    <a:pt x="1552" y="304"/>
                    <a:pt x="1474" y="423"/>
                    <a:pt x="1474" y="423"/>
                  </a:cubicBezTo>
                  <a:cubicBezTo>
                    <a:pt x="1474" y="423"/>
                    <a:pt x="1397" y="380"/>
                    <a:pt x="1338" y="380"/>
                  </a:cubicBezTo>
                  <a:cubicBezTo>
                    <a:pt x="1279" y="380"/>
                    <a:pt x="1214" y="486"/>
                    <a:pt x="1140" y="607"/>
                  </a:cubicBezTo>
                  <a:cubicBezTo>
                    <a:pt x="1065" y="727"/>
                    <a:pt x="983" y="845"/>
                    <a:pt x="911" y="905"/>
                  </a:cubicBezTo>
                  <a:cubicBezTo>
                    <a:pt x="840" y="965"/>
                    <a:pt x="767" y="1060"/>
                    <a:pt x="740" y="1255"/>
                  </a:cubicBezTo>
                  <a:cubicBezTo>
                    <a:pt x="713" y="1450"/>
                    <a:pt x="602" y="2089"/>
                    <a:pt x="371" y="2368"/>
                  </a:cubicBezTo>
                  <a:cubicBezTo>
                    <a:pt x="214" y="2557"/>
                    <a:pt x="109" y="2680"/>
                    <a:pt x="0" y="2747"/>
                  </a:cubicBezTo>
                  <a:cubicBezTo>
                    <a:pt x="0" y="3326"/>
                    <a:pt x="0" y="3326"/>
                    <a:pt x="0" y="3326"/>
                  </a:cubicBezTo>
                  <a:cubicBezTo>
                    <a:pt x="582" y="3326"/>
                    <a:pt x="582" y="3326"/>
                    <a:pt x="582" y="3326"/>
                  </a:cubicBezTo>
                  <a:cubicBezTo>
                    <a:pt x="609" y="3287"/>
                    <a:pt x="879" y="2901"/>
                    <a:pt x="1011" y="2720"/>
                  </a:cubicBezTo>
                  <a:cubicBezTo>
                    <a:pt x="1151" y="2530"/>
                    <a:pt x="1148" y="2505"/>
                    <a:pt x="1541" y="2267"/>
                  </a:cubicBezTo>
                  <a:cubicBezTo>
                    <a:pt x="1934" y="2029"/>
                    <a:pt x="2181" y="1934"/>
                    <a:pt x="2356" y="1686"/>
                  </a:cubicBezTo>
                  <a:cubicBezTo>
                    <a:pt x="2530" y="1439"/>
                    <a:pt x="2803" y="1084"/>
                    <a:pt x="2803" y="1055"/>
                  </a:cubicBezTo>
                  <a:cubicBezTo>
                    <a:pt x="2803" y="1027"/>
                    <a:pt x="2670" y="916"/>
                    <a:pt x="2464" y="111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CE56FDA-AC04-4E4C-B914-299FA60DE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6589" y="1355695"/>
              <a:ext cx="791981" cy="1147985"/>
            </a:xfrm>
            <a:custGeom>
              <a:avLst/>
              <a:gdLst>
                <a:gd name="T0" fmla="*/ 289 w 453"/>
                <a:gd name="T1" fmla="*/ 124 h 658"/>
                <a:gd name="T2" fmla="*/ 453 w 453"/>
                <a:gd name="T3" fmla="*/ 0 h 658"/>
                <a:gd name="T4" fmla="*/ 408 w 453"/>
                <a:gd name="T5" fmla="*/ 16 h 658"/>
                <a:gd name="T6" fmla="*/ 260 w 453"/>
                <a:gd name="T7" fmla="*/ 124 h 658"/>
                <a:gd name="T8" fmla="*/ 0 w 453"/>
                <a:gd name="T9" fmla="*/ 658 h 658"/>
                <a:gd name="T10" fmla="*/ 289 w 453"/>
                <a:gd name="T11" fmla="*/ 124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658">
                  <a:moveTo>
                    <a:pt x="289" y="124"/>
                  </a:moveTo>
                  <a:cubicBezTo>
                    <a:pt x="335" y="44"/>
                    <a:pt x="452" y="0"/>
                    <a:pt x="453" y="0"/>
                  </a:cubicBezTo>
                  <a:cubicBezTo>
                    <a:pt x="430" y="8"/>
                    <a:pt x="414" y="14"/>
                    <a:pt x="408" y="16"/>
                  </a:cubicBezTo>
                  <a:cubicBezTo>
                    <a:pt x="365" y="30"/>
                    <a:pt x="281" y="79"/>
                    <a:pt x="260" y="124"/>
                  </a:cubicBezTo>
                  <a:cubicBezTo>
                    <a:pt x="0" y="658"/>
                    <a:pt x="0" y="658"/>
                    <a:pt x="0" y="658"/>
                  </a:cubicBezTo>
                  <a:lnTo>
                    <a:pt x="289" y="12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CE15BF1-09B4-42FC-B84A-66DFF739A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0974" y="1523379"/>
              <a:ext cx="949345" cy="980302"/>
            </a:xfrm>
            <a:custGeom>
              <a:avLst/>
              <a:gdLst>
                <a:gd name="T0" fmla="*/ 342 w 543"/>
                <a:gd name="T1" fmla="*/ 169 h 562"/>
                <a:gd name="T2" fmla="*/ 543 w 543"/>
                <a:gd name="T3" fmla="*/ 18 h 562"/>
                <a:gd name="T4" fmla="*/ 439 w 543"/>
                <a:gd name="T5" fmla="*/ 16 h 562"/>
                <a:gd name="T6" fmla="*/ 323 w 543"/>
                <a:gd name="T7" fmla="*/ 161 h 562"/>
                <a:gd name="T8" fmla="*/ 0 w 543"/>
                <a:gd name="T9" fmla="*/ 562 h 562"/>
                <a:gd name="T10" fmla="*/ 342 w 543"/>
                <a:gd name="T11" fmla="*/ 169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3" h="562">
                  <a:moveTo>
                    <a:pt x="342" y="169"/>
                  </a:moveTo>
                  <a:cubicBezTo>
                    <a:pt x="454" y="10"/>
                    <a:pt x="440" y="10"/>
                    <a:pt x="543" y="18"/>
                  </a:cubicBezTo>
                  <a:cubicBezTo>
                    <a:pt x="511" y="9"/>
                    <a:pt x="463" y="0"/>
                    <a:pt x="439" y="16"/>
                  </a:cubicBezTo>
                  <a:cubicBezTo>
                    <a:pt x="401" y="42"/>
                    <a:pt x="323" y="161"/>
                    <a:pt x="323" y="161"/>
                  </a:cubicBezTo>
                  <a:cubicBezTo>
                    <a:pt x="0" y="562"/>
                    <a:pt x="0" y="562"/>
                    <a:pt x="0" y="562"/>
                  </a:cubicBezTo>
                  <a:cubicBezTo>
                    <a:pt x="0" y="562"/>
                    <a:pt x="231" y="329"/>
                    <a:pt x="342" y="1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5CD263ED-49B7-4707-8583-5B8AD389A7F4}"/>
              </a:ext>
            </a:extLst>
          </p:cNvPr>
          <p:cNvSpPr>
            <a:spLocks/>
          </p:cNvSpPr>
          <p:nvPr/>
        </p:nvSpPr>
        <p:spPr bwMode="auto">
          <a:xfrm>
            <a:off x="9503083" y="766737"/>
            <a:ext cx="1317944" cy="1252281"/>
          </a:xfrm>
          <a:custGeom>
            <a:avLst/>
            <a:gdLst>
              <a:gd name="T0" fmla="*/ 38 w 1037"/>
              <a:gd name="T1" fmla="*/ 412 h 988"/>
              <a:gd name="T2" fmla="*/ 85 w 1037"/>
              <a:gd name="T3" fmla="*/ 950 h 988"/>
              <a:gd name="T4" fmla="*/ 637 w 1037"/>
              <a:gd name="T5" fmla="*/ 921 h 988"/>
              <a:gd name="T6" fmla="*/ 858 w 1037"/>
              <a:gd name="T7" fmla="*/ 270 h 988"/>
              <a:gd name="T8" fmla="*/ 38 w 1037"/>
              <a:gd name="T9" fmla="*/ 412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988">
                <a:moveTo>
                  <a:pt x="38" y="412"/>
                </a:moveTo>
                <a:cubicBezTo>
                  <a:pt x="38" y="412"/>
                  <a:pt x="0" y="912"/>
                  <a:pt x="85" y="950"/>
                </a:cubicBezTo>
                <a:cubicBezTo>
                  <a:pt x="171" y="988"/>
                  <a:pt x="495" y="935"/>
                  <a:pt x="637" y="921"/>
                </a:cubicBezTo>
                <a:cubicBezTo>
                  <a:pt x="780" y="907"/>
                  <a:pt x="1037" y="369"/>
                  <a:pt x="858" y="270"/>
                </a:cubicBezTo>
                <a:cubicBezTo>
                  <a:pt x="680" y="170"/>
                  <a:pt x="395" y="0"/>
                  <a:pt x="38" y="412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5B6F2F7-FA69-4152-B656-51CCC19E4BF7}"/>
              </a:ext>
            </a:extLst>
          </p:cNvPr>
          <p:cNvSpPr>
            <a:spLocks/>
          </p:cNvSpPr>
          <p:nvPr/>
        </p:nvSpPr>
        <p:spPr bwMode="auto">
          <a:xfrm>
            <a:off x="10053712" y="1132572"/>
            <a:ext cx="284226" cy="639742"/>
          </a:xfrm>
          <a:custGeom>
            <a:avLst/>
            <a:gdLst>
              <a:gd name="T0" fmla="*/ 119 w 224"/>
              <a:gd name="T1" fmla="*/ 277 h 504"/>
              <a:gd name="T2" fmla="*/ 119 w 224"/>
              <a:gd name="T3" fmla="*/ 277 h 504"/>
              <a:gd name="T4" fmla="*/ 192 w 224"/>
              <a:gd name="T5" fmla="*/ 361 h 504"/>
              <a:gd name="T6" fmla="*/ 108 w 224"/>
              <a:gd name="T7" fmla="*/ 504 h 504"/>
              <a:gd name="T8" fmla="*/ 108 w 224"/>
              <a:gd name="T9" fmla="*/ 504 h 504"/>
              <a:gd name="T10" fmla="*/ 224 w 224"/>
              <a:gd name="T11" fmla="*/ 343 h 504"/>
              <a:gd name="T12" fmla="*/ 0 w 224"/>
              <a:gd name="T13" fmla="*/ 0 h 504"/>
              <a:gd name="T14" fmla="*/ 110 w 224"/>
              <a:gd name="T15" fmla="*/ 265 h 504"/>
              <a:gd name="T16" fmla="*/ 119 w 224"/>
              <a:gd name="T17" fmla="*/ 277 h 504"/>
              <a:gd name="T18" fmla="*/ 119 w 224"/>
              <a:gd name="T19" fmla="*/ 277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4" h="504">
                <a:moveTo>
                  <a:pt x="119" y="277"/>
                </a:moveTo>
                <a:cubicBezTo>
                  <a:pt x="119" y="277"/>
                  <a:pt x="119" y="277"/>
                  <a:pt x="119" y="277"/>
                </a:cubicBezTo>
                <a:cubicBezTo>
                  <a:pt x="152" y="319"/>
                  <a:pt x="180" y="358"/>
                  <a:pt x="192" y="361"/>
                </a:cubicBezTo>
                <a:cubicBezTo>
                  <a:pt x="192" y="361"/>
                  <a:pt x="164" y="417"/>
                  <a:pt x="108" y="504"/>
                </a:cubicBezTo>
                <a:cubicBezTo>
                  <a:pt x="108" y="504"/>
                  <a:pt x="108" y="504"/>
                  <a:pt x="108" y="504"/>
                </a:cubicBezTo>
                <a:cubicBezTo>
                  <a:pt x="218" y="390"/>
                  <a:pt x="224" y="343"/>
                  <a:pt x="224" y="343"/>
                </a:cubicBezTo>
                <a:cubicBezTo>
                  <a:pt x="85" y="274"/>
                  <a:pt x="0" y="0"/>
                  <a:pt x="0" y="0"/>
                </a:cubicBezTo>
                <a:cubicBezTo>
                  <a:pt x="0" y="115"/>
                  <a:pt x="82" y="229"/>
                  <a:pt x="110" y="265"/>
                </a:cubicBezTo>
                <a:cubicBezTo>
                  <a:pt x="113" y="269"/>
                  <a:pt x="116" y="273"/>
                  <a:pt x="119" y="277"/>
                </a:cubicBezTo>
                <a:cubicBezTo>
                  <a:pt x="119" y="277"/>
                  <a:pt x="119" y="277"/>
                  <a:pt x="119" y="27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00A30D5-6762-4814-A83F-5F748BEA3AF1}"/>
              </a:ext>
            </a:extLst>
          </p:cNvPr>
          <p:cNvSpPr>
            <a:spLocks/>
          </p:cNvSpPr>
          <p:nvPr/>
        </p:nvSpPr>
        <p:spPr bwMode="auto">
          <a:xfrm>
            <a:off x="8850209" y="560369"/>
            <a:ext cx="2385430" cy="2097453"/>
          </a:xfrm>
          <a:custGeom>
            <a:avLst/>
            <a:gdLst>
              <a:gd name="T0" fmla="*/ 678 w 1877"/>
              <a:gd name="T1" fmla="*/ 241 h 1655"/>
              <a:gd name="T2" fmla="*/ 895 w 1877"/>
              <a:gd name="T3" fmla="*/ 58 h 1655"/>
              <a:gd name="T4" fmla="*/ 1877 w 1877"/>
              <a:gd name="T5" fmla="*/ 12 h 1655"/>
              <a:gd name="T6" fmla="*/ 942 w 1877"/>
              <a:gd name="T7" fmla="*/ 14 h 1655"/>
              <a:gd name="T8" fmla="*/ 704 w 1877"/>
              <a:gd name="T9" fmla="*/ 100 h 1655"/>
              <a:gd name="T10" fmla="*/ 290 w 1877"/>
              <a:gd name="T11" fmla="*/ 694 h 1655"/>
              <a:gd name="T12" fmla="*/ 0 w 1877"/>
              <a:gd name="T13" fmla="*/ 1655 h 1655"/>
              <a:gd name="T14" fmla="*/ 7 w 1877"/>
              <a:gd name="T15" fmla="*/ 1655 h 1655"/>
              <a:gd name="T16" fmla="*/ 325 w 1877"/>
              <a:gd name="T17" fmla="*/ 704 h 1655"/>
              <a:gd name="T18" fmla="*/ 678 w 1877"/>
              <a:gd name="T19" fmla="*/ 241 h 1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7" h="1655">
                <a:moveTo>
                  <a:pt x="678" y="241"/>
                </a:moveTo>
                <a:cubicBezTo>
                  <a:pt x="710" y="203"/>
                  <a:pt x="794" y="64"/>
                  <a:pt x="895" y="58"/>
                </a:cubicBezTo>
                <a:cubicBezTo>
                  <a:pt x="986" y="52"/>
                  <a:pt x="1572" y="148"/>
                  <a:pt x="1877" y="12"/>
                </a:cubicBezTo>
                <a:cubicBezTo>
                  <a:pt x="1487" y="124"/>
                  <a:pt x="992" y="21"/>
                  <a:pt x="942" y="14"/>
                </a:cubicBezTo>
                <a:cubicBezTo>
                  <a:pt x="875" y="4"/>
                  <a:pt x="775" y="0"/>
                  <a:pt x="704" y="100"/>
                </a:cubicBezTo>
                <a:cubicBezTo>
                  <a:pt x="633" y="199"/>
                  <a:pt x="324" y="632"/>
                  <a:pt x="290" y="694"/>
                </a:cubicBezTo>
                <a:cubicBezTo>
                  <a:pt x="257" y="756"/>
                  <a:pt x="0" y="1655"/>
                  <a:pt x="0" y="1655"/>
                </a:cubicBezTo>
                <a:cubicBezTo>
                  <a:pt x="0" y="1655"/>
                  <a:pt x="3" y="1655"/>
                  <a:pt x="7" y="1655"/>
                </a:cubicBezTo>
                <a:cubicBezTo>
                  <a:pt x="45" y="1531"/>
                  <a:pt x="238" y="915"/>
                  <a:pt x="325" y="704"/>
                </a:cubicBezTo>
                <a:cubicBezTo>
                  <a:pt x="325" y="704"/>
                  <a:pt x="645" y="280"/>
                  <a:pt x="678" y="24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8AFBED53-8220-4EF3-874F-BF5A05C6B049}"/>
              </a:ext>
            </a:extLst>
          </p:cNvPr>
          <p:cNvGrpSpPr/>
          <p:nvPr/>
        </p:nvGrpSpPr>
        <p:grpSpPr>
          <a:xfrm>
            <a:off x="5533352" y="854859"/>
            <a:ext cx="1136426" cy="1136426"/>
            <a:chOff x="5533352" y="854859"/>
            <a:chExt cx="1136426" cy="113642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1DDEBAB-82EE-473F-A291-142DBF17E21B}"/>
                </a:ext>
              </a:extLst>
            </p:cNvPr>
            <p:cNvSpPr/>
            <p:nvPr/>
          </p:nvSpPr>
          <p:spPr>
            <a:xfrm>
              <a:off x="5533352" y="854859"/>
              <a:ext cx="1136426" cy="1136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9" name="Freeform 24">
              <a:extLst>
                <a:ext uri="{FF2B5EF4-FFF2-40B4-BE49-F238E27FC236}">
                  <a16:creationId xmlns:a16="http://schemas.microsoft.com/office/drawing/2014/main" id="{21E67046-D79D-4074-B916-584EC5F6F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750" y="1174930"/>
              <a:ext cx="279630" cy="496284"/>
            </a:xfrm>
            <a:custGeom>
              <a:avLst/>
              <a:gdLst>
                <a:gd name="T0" fmla="*/ 2416 w 3369"/>
                <a:gd name="T1" fmla="*/ 2727 h 6002"/>
                <a:gd name="T2" fmla="*/ 1683 w 3369"/>
                <a:gd name="T3" fmla="*/ 2394 h 6002"/>
                <a:gd name="T4" fmla="*/ 1280 w 3369"/>
                <a:gd name="T5" fmla="*/ 2169 h 6002"/>
                <a:gd name="T6" fmla="*/ 1367 w 3369"/>
                <a:gd name="T7" fmla="*/ 1546 h 6002"/>
                <a:gd name="T8" fmla="*/ 1613 w 3369"/>
                <a:gd name="T9" fmla="*/ 1495 h 6002"/>
                <a:gd name="T10" fmla="*/ 2540 w 3369"/>
                <a:gd name="T11" fmla="*/ 1678 h 6002"/>
                <a:gd name="T12" fmla="*/ 2784 w 3369"/>
                <a:gd name="T13" fmla="*/ 1574 h 6002"/>
                <a:gd name="T14" fmla="*/ 2928 w 3369"/>
                <a:gd name="T15" fmla="*/ 1087 h 6002"/>
                <a:gd name="T16" fmla="*/ 2818 w 3369"/>
                <a:gd name="T17" fmla="*/ 860 h 6002"/>
                <a:gd name="T18" fmla="*/ 2233 w 3369"/>
                <a:gd name="T19" fmla="*/ 686 h 6002"/>
                <a:gd name="T20" fmla="*/ 1967 w 3369"/>
                <a:gd name="T21" fmla="*/ 377 h 6002"/>
                <a:gd name="T22" fmla="*/ 1589 w 3369"/>
                <a:gd name="T23" fmla="*/ 2 h 6002"/>
                <a:gd name="T24" fmla="*/ 1425 w 3369"/>
                <a:gd name="T25" fmla="*/ 2 h 6002"/>
                <a:gd name="T26" fmla="*/ 1214 w 3369"/>
                <a:gd name="T27" fmla="*/ 215 h 6002"/>
                <a:gd name="T28" fmla="*/ 1213 w 3369"/>
                <a:gd name="T29" fmla="*/ 454 h 6002"/>
                <a:gd name="T30" fmla="*/ 985 w 3369"/>
                <a:gd name="T31" fmla="*/ 767 h 6002"/>
                <a:gd name="T32" fmla="*/ 67 w 3369"/>
                <a:gd name="T33" fmla="*/ 1932 h 6002"/>
                <a:gd name="T34" fmla="*/ 742 w 3369"/>
                <a:gd name="T35" fmla="*/ 3074 h 6002"/>
                <a:gd name="T36" fmla="*/ 1586 w 3369"/>
                <a:gd name="T37" fmla="*/ 3453 h 6002"/>
                <a:gd name="T38" fmla="*/ 1894 w 3369"/>
                <a:gd name="T39" fmla="*/ 3634 h 6002"/>
                <a:gd name="T40" fmla="*/ 1793 w 3369"/>
                <a:gd name="T41" fmla="*/ 4372 h 6002"/>
                <a:gd name="T42" fmla="*/ 1252 w 3369"/>
                <a:gd name="T43" fmla="*/ 4443 h 6002"/>
                <a:gd name="T44" fmla="*/ 426 w 3369"/>
                <a:gd name="T45" fmla="*/ 4196 h 6002"/>
                <a:gd name="T46" fmla="*/ 177 w 3369"/>
                <a:gd name="T47" fmla="*/ 4303 h 6002"/>
                <a:gd name="T48" fmla="*/ 53 w 3369"/>
                <a:gd name="T49" fmla="*/ 4733 h 6002"/>
                <a:gd name="T50" fmla="*/ 204 w 3369"/>
                <a:gd name="T51" fmla="*/ 5062 h 6002"/>
                <a:gd name="T52" fmla="*/ 948 w 3369"/>
                <a:gd name="T53" fmla="*/ 5276 h 6002"/>
                <a:gd name="T54" fmla="*/ 1157 w 3369"/>
                <a:gd name="T55" fmla="*/ 5525 h 6002"/>
                <a:gd name="T56" fmla="*/ 1160 w 3369"/>
                <a:gd name="T57" fmla="*/ 5808 h 6002"/>
                <a:gd name="T58" fmla="*/ 1341 w 3369"/>
                <a:gd name="T59" fmla="*/ 5999 h 6002"/>
                <a:gd name="T60" fmla="*/ 1758 w 3369"/>
                <a:gd name="T61" fmla="*/ 5998 h 6002"/>
                <a:gd name="T62" fmla="*/ 1931 w 3369"/>
                <a:gd name="T63" fmla="*/ 5818 h 6002"/>
                <a:gd name="T64" fmla="*/ 1932 w 3369"/>
                <a:gd name="T65" fmla="*/ 5430 h 6002"/>
                <a:gd name="T66" fmla="*/ 2109 w 3369"/>
                <a:gd name="T67" fmla="*/ 5198 h 6002"/>
                <a:gd name="T68" fmla="*/ 2839 w 3369"/>
                <a:gd name="T69" fmla="*/ 4729 h 6002"/>
                <a:gd name="T70" fmla="*/ 2416 w 3369"/>
                <a:gd name="T71" fmla="*/ 2727 h 6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69" h="6002">
                  <a:moveTo>
                    <a:pt x="2416" y="2727"/>
                  </a:moveTo>
                  <a:cubicBezTo>
                    <a:pt x="2181" y="2596"/>
                    <a:pt x="1931" y="2497"/>
                    <a:pt x="1683" y="2394"/>
                  </a:cubicBezTo>
                  <a:cubicBezTo>
                    <a:pt x="1539" y="2335"/>
                    <a:pt x="1402" y="2266"/>
                    <a:pt x="1280" y="2169"/>
                  </a:cubicBezTo>
                  <a:cubicBezTo>
                    <a:pt x="1041" y="1978"/>
                    <a:pt x="1087" y="1668"/>
                    <a:pt x="1367" y="1546"/>
                  </a:cubicBezTo>
                  <a:cubicBezTo>
                    <a:pt x="1446" y="1511"/>
                    <a:pt x="1529" y="1500"/>
                    <a:pt x="1613" y="1495"/>
                  </a:cubicBezTo>
                  <a:cubicBezTo>
                    <a:pt x="1938" y="1477"/>
                    <a:pt x="2247" y="1537"/>
                    <a:pt x="2540" y="1678"/>
                  </a:cubicBezTo>
                  <a:cubicBezTo>
                    <a:pt x="2687" y="1749"/>
                    <a:pt x="2735" y="1727"/>
                    <a:pt x="2784" y="1574"/>
                  </a:cubicBezTo>
                  <a:cubicBezTo>
                    <a:pt x="2837" y="1413"/>
                    <a:pt x="2880" y="1249"/>
                    <a:pt x="2928" y="1087"/>
                  </a:cubicBezTo>
                  <a:cubicBezTo>
                    <a:pt x="2960" y="978"/>
                    <a:pt x="2921" y="906"/>
                    <a:pt x="2818" y="860"/>
                  </a:cubicBezTo>
                  <a:cubicBezTo>
                    <a:pt x="2630" y="777"/>
                    <a:pt x="2436" y="718"/>
                    <a:pt x="2233" y="686"/>
                  </a:cubicBezTo>
                  <a:cubicBezTo>
                    <a:pt x="1968" y="645"/>
                    <a:pt x="1968" y="643"/>
                    <a:pt x="1967" y="377"/>
                  </a:cubicBezTo>
                  <a:cubicBezTo>
                    <a:pt x="1965" y="2"/>
                    <a:pt x="1965" y="2"/>
                    <a:pt x="1589" y="2"/>
                  </a:cubicBezTo>
                  <a:cubicBezTo>
                    <a:pt x="1534" y="2"/>
                    <a:pt x="1480" y="0"/>
                    <a:pt x="1425" y="2"/>
                  </a:cubicBezTo>
                  <a:cubicBezTo>
                    <a:pt x="1249" y="6"/>
                    <a:pt x="1219" y="37"/>
                    <a:pt x="1214" y="215"/>
                  </a:cubicBezTo>
                  <a:cubicBezTo>
                    <a:pt x="1212" y="294"/>
                    <a:pt x="1214" y="373"/>
                    <a:pt x="1213" y="454"/>
                  </a:cubicBezTo>
                  <a:cubicBezTo>
                    <a:pt x="1212" y="689"/>
                    <a:pt x="1211" y="686"/>
                    <a:pt x="985" y="767"/>
                  </a:cubicBezTo>
                  <a:cubicBezTo>
                    <a:pt x="440" y="966"/>
                    <a:pt x="103" y="1337"/>
                    <a:pt x="67" y="1932"/>
                  </a:cubicBezTo>
                  <a:cubicBezTo>
                    <a:pt x="35" y="2459"/>
                    <a:pt x="310" y="2815"/>
                    <a:pt x="742" y="3074"/>
                  </a:cubicBezTo>
                  <a:cubicBezTo>
                    <a:pt x="1009" y="3233"/>
                    <a:pt x="1304" y="3328"/>
                    <a:pt x="1586" y="3453"/>
                  </a:cubicBezTo>
                  <a:cubicBezTo>
                    <a:pt x="1696" y="3501"/>
                    <a:pt x="1802" y="3557"/>
                    <a:pt x="1894" y="3634"/>
                  </a:cubicBezTo>
                  <a:cubicBezTo>
                    <a:pt x="2165" y="3858"/>
                    <a:pt x="2115" y="4231"/>
                    <a:pt x="1793" y="4372"/>
                  </a:cubicBezTo>
                  <a:cubicBezTo>
                    <a:pt x="1621" y="4448"/>
                    <a:pt x="1439" y="4466"/>
                    <a:pt x="1252" y="4443"/>
                  </a:cubicBezTo>
                  <a:cubicBezTo>
                    <a:pt x="963" y="4407"/>
                    <a:pt x="687" y="4331"/>
                    <a:pt x="426" y="4196"/>
                  </a:cubicBezTo>
                  <a:cubicBezTo>
                    <a:pt x="274" y="4117"/>
                    <a:pt x="229" y="4138"/>
                    <a:pt x="177" y="4303"/>
                  </a:cubicBezTo>
                  <a:cubicBezTo>
                    <a:pt x="133" y="4445"/>
                    <a:pt x="93" y="4589"/>
                    <a:pt x="53" y="4733"/>
                  </a:cubicBezTo>
                  <a:cubicBezTo>
                    <a:pt x="0" y="4926"/>
                    <a:pt x="20" y="4972"/>
                    <a:pt x="204" y="5062"/>
                  </a:cubicBezTo>
                  <a:cubicBezTo>
                    <a:pt x="440" y="5176"/>
                    <a:pt x="691" y="5235"/>
                    <a:pt x="948" y="5276"/>
                  </a:cubicBezTo>
                  <a:cubicBezTo>
                    <a:pt x="1149" y="5308"/>
                    <a:pt x="1155" y="5316"/>
                    <a:pt x="1157" y="5525"/>
                  </a:cubicBezTo>
                  <a:cubicBezTo>
                    <a:pt x="1159" y="5619"/>
                    <a:pt x="1159" y="5714"/>
                    <a:pt x="1160" y="5808"/>
                  </a:cubicBezTo>
                  <a:cubicBezTo>
                    <a:pt x="1161" y="5927"/>
                    <a:pt x="1218" y="5997"/>
                    <a:pt x="1341" y="5999"/>
                  </a:cubicBezTo>
                  <a:cubicBezTo>
                    <a:pt x="1480" y="6002"/>
                    <a:pt x="1620" y="6002"/>
                    <a:pt x="1758" y="5998"/>
                  </a:cubicBezTo>
                  <a:cubicBezTo>
                    <a:pt x="1872" y="5996"/>
                    <a:pt x="1931" y="5934"/>
                    <a:pt x="1931" y="5818"/>
                  </a:cubicBezTo>
                  <a:cubicBezTo>
                    <a:pt x="1931" y="5689"/>
                    <a:pt x="1937" y="5559"/>
                    <a:pt x="1932" y="5430"/>
                  </a:cubicBezTo>
                  <a:cubicBezTo>
                    <a:pt x="1926" y="5299"/>
                    <a:pt x="1983" y="5232"/>
                    <a:pt x="2109" y="5198"/>
                  </a:cubicBezTo>
                  <a:cubicBezTo>
                    <a:pt x="2400" y="5118"/>
                    <a:pt x="2648" y="4962"/>
                    <a:pt x="2839" y="4729"/>
                  </a:cubicBezTo>
                  <a:cubicBezTo>
                    <a:pt x="3369" y="4085"/>
                    <a:pt x="3167" y="3142"/>
                    <a:pt x="2416" y="2727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8D4FD08B-11C9-47B4-A37F-A045DB8AA12E}"/>
              </a:ext>
            </a:extLst>
          </p:cNvPr>
          <p:cNvGrpSpPr/>
          <p:nvPr/>
        </p:nvGrpSpPr>
        <p:grpSpPr>
          <a:xfrm>
            <a:off x="2573622" y="2957815"/>
            <a:ext cx="1136426" cy="1136426"/>
            <a:chOff x="2573622" y="2957815"/>
            <a:chExt cx="1136426" cy="1136426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E3FD0751-841F-49EF-85E0-7B3EFBA22D83}"/>
                </a:ext>
              </a:extLst>
            </p:cNvPr>
            <p:cNvSpPr/>
            <p:nvPr/>
          </p:nvSpPr>
          <p:spPr>
            <a:xfrm>
              <a:off x="2573622" y="2957815"/>
              <a:ext cx="1136426" cy="1136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3" name="Freeform 28">
              <a:extLst>
                <a:ext uri="{FF2B5EF4-FFF2-40B4-BE49-F238E27FC236}">
                  <a16:creationId xmlns:a16="http://schemas.microsoft.com/office/drawing/2014/main" id="{2F5029D5-6DA6-4561-A9EE-D3A0B57D1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362" y="3693490"/>
              <a:ext cx="431195" cy="38845"/>
            </a:xfrm>
            <a:custGeom>
              <a:avLst/>
              <a:gdLst>
                <a:gd name="T0" fmla="*/ 179 w 188"/>
                <a:gd name="T1" fmla="*/ 0 h 17"/>
                <a:gd name="T2" fmla="*/ 9 w 188"/>
                <a:gd name="T3" fmla="*/ 0 h 17"/>
                <a:gd name="T4" fmla="*/ 0 w 188"/>
                <a:gd name="T5" fmla="*/ 8 h 17"/>
                <a:gd name="T6" fmla="*/ 9 w 188"/>
                <a:gd name="T7" fmla="*/ 17 h 17"/>
                <a:gd name="T8" fmla="*/ 179 w 188"/>
                <a:gd name="T9" fmla="*/ 17 h 17"/>
                <a:gd name="T10" fmla="*/ 188 w 188"/>
                <a:gd name="T11" fmla="*/ 8 h 17"/>
                <a:gd name="T12" fmla="*/ 179 w 188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7">
                  <a:moveTo>
                    <a:pt x="17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79" y="17"/>
                    <a:pt x="179" y="17"/>
                    <a:pt x="179" y="17"/>
                  </a:cubicBezTo>
                  <a:cubicBezTo>
                    <a:pt x="184" y="17"/>
                    <a:pt x="188" y="13"/>
                    <a:pt x="188" y="8"/>
                  </a:cubicBezTo>
                  <a:cubicBezTo>
                    <a:pt x="188" y="4"/>
                    <a:pt x="184" y="0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177" name="Oval 176">
            <a:extLst>
              <a:ext uri="{FF2B5EF4-FFF2-40B4-BE49-F238E27FC236}">
                <a16:creationId xmlns:a16="http://schemas.microsoft.com/office/drawing/2014/main" id="{AEDACB91-CA4F-4E12-8844-DA868E5A57C7}"/>
              </a:ext>
            </a:extLst>
          </p:cNvPr>
          <p:cNvSpPr/>
          <p:nvPr/>
        </p:nvSpPr>
        <p:spPr>
          <a:xfrm>
            <a:off x="3813734" y="3857366"/>
            <a:ext cx="1136426" cy="11364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C2051024-8FA5-4677-AF76-53B49107A388}"/>
              </a:ext>
            </a:extLst>
          </p:cNvPr>
          <p:cNvGrpSpPr/>
          <p:nvPr/>
        </p:nvGrpSpPr>
        <p:grpSpPr>
          <a:xfrm>
            <a:off x="5533351" y="4853653"/>
            <a:ext cx="1136426" cy="1136426"/>
            <a:chOff x="5533351" y="4853653"/>
            <a:chExt cx="1136426" cy="113642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74AE8643-3F43-40A5-A8AC-E0CB349E2B1A}"/>
                </a:ext>
              </a:extLst>
            </p:cNvPr>
            <p:cNvSpPr/>
            <p:nvPr/>
          </p:nvSpPr>
          <p:spPr>
            <a:xfrm>
              <a:off x="5533351" y="4853653"/>
              <a:ext cx="1136426" cy="1136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07" name="Freeform 40">
              <a:extLst>
                <a:ext uri="{FF2B5EF4-FFF2-40B4-BE49-F238E27FC236}">
                  <a16:creationId xmlns:a16="http://schemas.microsoft.com/office/drawing/2014/main" id="{181FE193-5357-43B7-8754-F09F83255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8925" y="5338901"/>
              <a:ext cx="25333" cy="62729"/>
            </a:xfrm>
            <a:custGeom>
              <a:avLst/>
              <a:gdLst>
                <a:gd name="T0" fmla="*/ 328 w 356"/>
                <a:gd name="T1" fmla="*/ 26 h 885"/>
                <a:gd name="T2" fmla="*/ 266 w 356"/>
                <a:gd name="T3" fmla="*/ 0 h 885"/>
                <a:gd name="T4" fmla="*/ 90 w 356"/>
                <a:gd name="T5" fmla="*/ 0 h 885"/>
                <a:gd name="T6" fmla="*/ 28 w 356"/>
                <a:gd name="T7" fmla="*/ 26 h 885"/>
                <a:gd name="T8" fmla="*/ 17 w 356"/>
                <a:gd name="T9" fmla="*/ 122 h 885"/>
                <a:gd name="T10" fmla="*/ 111 w 356"/>
                <a:gd name="T11" fmla="*/ 263 h 885"/>
                <a:gd name="T12" fmla="*/ 67 w 356"/>
                <a:gd name="T13" fmla="*/ 633 h 885"/>
                <a:gd name="T14" fmla="*/ 153 w 356"/>
                <a:gd name="T15" fmla="*/ 862 h 885"/>
                <a:gd name="T16" fmla="*/ 203 w 356"/>
                <a:gd name="T17" fmla="*/ 862 h 885"/>
                <a:gd name="T18" fmla="*/ 289 w 356"/>
                <a:gd name="T19" fmla="*/ 633 h 885"/>
                <a:gd name="T20" fmla="*/ 245 w 356"/>
                <a:gd name="T21" fmla="*/ 263 h 885"/>
                <a:gd name="T22" fmla="*/ 339 w 356"/>
                <a:gd name="T23" fmla="*/ 122 h 885"/>
                <a:gd name="T24" fmla="*/ 328 w 356"/>
                <a:gd name="T25" fmla="*/ 26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6" h="885">
                  <a:moveTo>
                    <a:pt x="328" y="26"/>
                  </a:moveTo>
                  <a:cubicBezTo>
                    <a:pt x="312" y="9"/>
                    <a:pt x="289" y="0"/>
                    <a:pt x="26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67" y="0"/>
                    <a:pt x="44" y="9"/>
                    <a:pt x="28" y="26"/>
                  </a:cubicBezTo>
                  <a:cubicBezTo>
                    <a:pt x="3" y="53"/>
                    <a:pt x="0" y="92"/>
                    <a:pt x="17" y="122"/>
                  </a:cubicBezTo>
                  <a:cubicBezTo>
                    <a:pt x="111" y="263"/>
                    <a:pt x="111" y="263"/>
                    <a:pt x="111" y="263"/>
                  </a:cubicBezTo>
                  <a:cubicBezTo>
                    <a:pt x="67" y="633"/>
                    <a:pt x="67" y="633"/>
                    <a:pt x="67" y="633"/>
                  </a:cubicBezTo>
                  <a:cubicBezTo>
                    <a:pt x="153" y="862"/>
                    <a:pt x="153" y="862"/>
                    <a:pt x="153" y="862"/>
                  </a:cubicBezTo>
                  <a:cubicBezTo>
                    <a:pt x="162" y="885"/>
                    <a:pt x="194" y="885"/>
                    <a:pt x="203" y="862"/>
                  </a:cubicBezTo>
                  <a:cubicBezTo>
                    <a:pt x="289" y="633"/>
                    <a:pt x="289" y="633"/>
                    <a:pt x="289" y="633"/>
                  </a:cubicBezTo>
                  <a:cubicBezTo>
                    <a:pt x="245" y="263"/>
                    <a:pt x="245" y="263"/>
                    <a:pt x="245" y="263"/>
                  </a:cubicBezTo>
                  <a:cubicBezTo>
                    <a:pt x="339" y="122"/>
                    <a:pt x="339" y="122"/>
                    <a:pt x="339" y="122"/>
                  </a:cubicBezTo>
                  <a:cubicBezTo>
                    <a:pt x="356" y="92"/>
                    <a:pt x="353" y="53"/>
                    <a:pt x="328" y="2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175" name="Oval 174">
            <a:extLst>
              <a:ext uri="{FF2B5EF4-FFF2-40B4-BE49-F238E27FC236}">
                <a16:creationId xmlns:a16="http://schemas.microsoft.com/office/drawing/2014/main" id="{833D5890-0677-46DA-99C1-F5F17476E5FD}"/>
              </a:ext>
            </a:extLst>
          </p:cNvPr>
          <p:cNvSpPr/>
          <p:nvPr/>
        </p:nvSpPr>
        <p:spPr>
          <a:xfrm>
            <a:off x="7252969" y="3857366"/>
            <a:ext cx="1136426" cy="11364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C67DAD2A-38D7-4F8A-BF02-ED4E2CFE2F3F}"/>
              </a:ext>
            </a:extLst>
          </p:cNvPr>
          <p:cNvSpPr/>
          <p:nvPr/>
        </p:nvSpPr>
        <p:spPr>
          <a:xfrm>
            <a:off x="8850209" y="0"/>
            <a:ext cx="3348795" cy="2664271"/>
          </a:xfrm>
          <a:custGeom>
            <a:avLst/>
            <a:gdLst>
              <a:gd name="connsiteX0" fmla="*/ 3027199 w 3348795"/>
              <a:gd name="connsiteY0" fmla="*/ 0 h 2664271"/>
              <a:gd name="connsiteX1" fmla="*/ 3348795 w 3348795"/>
              <a:gd name="connsiteY1" fmla="*/ 0 h 2664271"/>
              <a:gd name="connsiteX2" fmla="*/ 3348795 w 3348795"/>
              <a:gd name="connsiteY2" fmla="*/ 92847 h 2664271"/>
              <a:gd name="connsiteX3" fmla="*/ 3348795 w 3348795"/>
              <a:gd name="connsiteY3" fmla="*/ 1078376 h 2664271"/>
              <a:gd name="connsiteX4" fmla="*/ 3178496 w 3348795"/>
              <a:gd name="connsiteY4" fmla="*/ 1274868 h 2664271"/>
              <a:gd name="connsiteX5" fmla="*/ 2127470 w 3348795"/>
              <a:gd name="connsiteY5" fmla="*/ 1954352 h 2664271"/>
              <a:gd name="connsiteX6" fmla="*/ 1661053 w 3348795"/>
              <a:gd name="connsiteY6" fmla="*/ 2105207 h 2664271"/>
              <a:gd name="connsiteX7" fmla="*/ 1639062 w 3348795"/>
              <a:gd name="connsiteY7" fmla="*/ 2126247 h 2664271"/>
              <a:gd name="connsiteX8" fmla="*/ 1634723 w 3348795"/>
              <a:gd name="connsiteY8" fmla="*/ 2130695 h 2664271"/>
              <a:gd name="connsiteX9" fmla="*/ 1634723 w 3348795"/>
              <a:gd name="connsiteY9" fmla="*/ 2130695 h 2664271"/>
              <a:gd name="connsiteX10" fmla="*/ 1612018 w 3348795"/>
              <a:gd name="connsiteY10" fmla="*/ 2153966 h 2664271"/>
              <a:gd name="connsiteX11" fmla="*/ 974774 w 3348795"/>
              <a:gd name="connsiteY11" fmla="*/ 2657921 h 2664271"/>
              <a:gd name="connsiteX12" fmla="*/ 630362 w 3348795"/>
              <a:gd name="connsiteY12" fmla="*/ 2541293 h 2664271"/>
              <a:gd name="connsiteX13" fmla="*/ 1129077 w 3348795"/>
              <a:gd name="connsiteY13" fmla="*/ 2063866 h 2664271"/>
              <a:gd name="connsiteX14" fmla="*/ 1229237 w 3348795"/>
              <a:gd name="connsiteY14" fmla="*/ 1934177 h 2664271"/>
              <a:gd name="connsiteX15" fmla="*/ 1229236 w 3348795"/>
              <a:gd name="connsiteY15" fmla="*/ 1934177 h 2664271"/>
              <a:gd name="connsiteX16" fmla="*/ 1243883 w 3348795"/>
              <a:gd name="connsiteY16" fmla="*/ 1915212 h 2664271"/>
              <a:gd name="connsiteX17" fmla="*/ 1447543 w 3348795"/>
              <a:gd name="connsiteY17" fmla="*/ 1590524 h 2664271"/>
              <a:gd name="connsiteX18" fmla="*/ 1249285 w 3348795"/>
              <a:gd name="connsiteY18" fmla="*/ 1377552 h 2664271"/>
              <a:gd name="connsiteX19" fmla="*/ 969689 w 3348795"/>
              <a:gd name="connsiteY19" fmla="*/ 1429527 h 2664271"/>
              <a:gd name="connsiteX20" fmla="*/ 381267 w 3348795"/>
              <a:gd name="connsiteY20" fmla="*/ 2362549 h 2664271"/>
              <a:gd name="connsiteX21" fmla="*/ 8896 w 3348795"/>
              <a:gd name="connsiteY21" fmla="*/ 2657921 h 2664271"/>
              <a:gd name="connsiteX22" fmla="*/ 0 w 3348795"/>
              <a:gd name="connsiteY22" fmla="*/ 2657921 h 2664271"/>
              <a:gd name="connsiteX23" fmla="*/ 368559 w 3348795"/>
              <a:gd name="connsiteY23" fmla="*/ 1439668 h 2664271"/>
              <a:gd name="connsiteX24" fmla="*/ 894707 w 3348795"/>
              <a:gd name="connsiteY24" fmla="*/ 686659 h 2664271"/>
              <a:gd name="connsiteX25" fmla="*/ 1197179 w 3348795"/>
              <a:gd name="connsiteY25" fmla="*/ 577638 h 2664271"/>
              <a:gd name="connsiteX26" fmla="*/ 2385461 w 3348795"/>
              <a:gd name="connsiteY26" fmla="*/ 575103 h 2664271"/>
              <a:gd name="connsiteX27" fmla="*/ 2811208 w 3348795"/>
              <a:gd name="connsiteY27" fmla="*/ 324099 h 2664271"/>
              <a:gd name="connsiteX28" fmla="*/ 2981170 w 3348795"/>
              <a:gd name="connsiteY28" fmla="*/ 84149 h 2664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48795" h="2664271">
                <a:moveTo>
                  <a:pt x="3027199" y="0"/>
                </a:moveTo>
                <a:lnTo>
                  <a:pt x="3348795" y="0"/>
                </a:lnTo>
                <a:lnTo>
                  <a:pt x="3348795" y="92847"/>
                </a:lnTo>
                <a:cubicBezTo>
                  <a:pt x="3348795" y="344360"/>
                  <a:pt x="3348795" y="666297"/>
                  <a:pt x="3348795" y="1078376"/>
                </a:cubicBezTo>
                <a:cubicBezTo>
                  <a:pt x="3249666" y="1141761"/>
                  <a:pt x="3178496" y="1274868"/>
                  <a:pt x="3178496" y="1274868"/>
                </a:cubicBezTo>
                <a:cubicBezTo>
                  <a:pt x="3062845" y="1511927"/>
                  <a:pt x="2418503" y="1950548"/>
                  <a:pt x="2127470" y="1954352"/>
                </a:cubicBezTo>
                <a:cubicBezTo>
                  <a:pt x="1837707" y="1958154"/>
                  <a:pt x="1762725" y="2012666"/>
                  <a:pt x="1661053" y="2105207"/>
                </a:cubicBezTo>
                <a:cubicBezTo>
                  <a:pt x="1654619" y="2110991"/>
                  <a:pt x="1647262" y="2118062"/>
                  <a:pt x="1639062" y="2126247"/>
                </a:cubicBezTo>
                <a:lnTo>
                  <a:pt x="1634723" y="2130695"/>
                </a:lnTo>
                <a:lnTo>
                  <a:pt x="1634723" y="2130695"/>
                </a:lnTo>
                <a:lnTo>
                  <a:pt x="1612018" y="2153966"/>
                </a:lnTo>
                <a:cubicBezTo>
                  <a:pt x="1474769" y="2297282"/>
                  <a:pt x="1188283" y="2624644"/>
                  <a:pt x="974774" y="2657921"/>
                </a:cubicBezTo>
                <a:cubicBezTo>
                  <a:pt x="732033" y="2697219"/>
                  <a:pt x="630362" y="2541293"/>
                  <a:pt x="630362" y="2541293"/>
                </a:cubicBezTo>
                <a:cubicBezTo>
                  <a:pt x="835293" y="2390596"/>
                  <a:pt x="1001442" y="2219220"/>
                  <a:pt x="1129077" y="2063866"/>
                </a:cubicBezTo>
                <a:lnTo>
                  <a:pt x="1229237" y="1934177"/>
                </a:lnTo>
                <a:lnTo>
                  <a:pt x="1229236" y="1934177"/>
                </a:lnTo>
                <a:lnTo>
                  <a:pt x="1243883" y="1915212"/>
                </a:lnTo>
                <a:cubicBezTo>
                  <a:pt x="1379868" y="1727752"/>
                  <a:pt x="1447543" y="1590524"/>
                  <a:pt x="1447543" y="1590524"/>
                </a:cubicBezTo>
                <a:cubicBezTo>
                  <a:pt x="1420855" y="1584185"/>
                  <a:pt x="1331893" y="1432062"/>
                  <a:pt x="1249285" y="1377552"/>
                </a:cubicBezTo>
                <a:cubicBezTo>
                  <a:pt x="1166677" y="1323041"/>
                  <a:pt x="969689" y="1429527"/>
                  <a:pt x="969689" y="1429527"/>
                </a:cubicBezTo>
                <a:cubicBezTo>
                  <a:pt x="859122" y="1505589"/>
                  <a:pt x="465146" y="2043090"/>
                  <a:pt x="381267" y="2362549"/>
                </a:cubicBezTo>
                <a:cubicBezTo>
                  <a:pt x="305014" y="2650315"/>
                  <a:pt x="57190" y="2659188"/>
                  <a:pt x="8896" y="2657921"/>
                </a:cubicBezTo>
                <a:cubicBezTo>
                  <a:pt x="3813" y="2657921"/>
                  <a:pt x="0" y="2657921"/>
                  <a:pt x="0" y="2657921"/>
                </a:cubicBezTo>
                <a:cubicBezTo>
                  <a:pt x="0" y="2657921"/>
                  <a:pt x="326619" y="1518266"/>
                  <a:pt x="368559" y="1439668"/>
                </a:cubicBezTo>
                <a:cubicBezTo>
                  <a:pt x="411769" y="1361072"/>
                  <a:pt x="804474" y="812161"/>
                  <a:pt x="894707" y="686659"/>
                </a:cubicBezTo>
                <a:cubicBezTo>
                  <a:pt x="984940" y="559890"/>
                  <a:pt x="1112029" y="564961"/>
                  <a:pt x="1197179" y="577638"/>
                </a:cubicBezTo>
                <a:cubicBezTo>
                  <a:pt x="1260723" y="586511"/>
                  <a:pt x="1889813" y="717083"/>
                  <a:pt x="2385461" y="575103"/>
                </a:cubicBezTo>
                <a:cubicBezTo>
                  <a:pt x="2550676" y="526930"/>
                  <a:pt x="2701912" y="448333"/>
                  <a:pt x="2811208" y="324099"/>
                </a:cubicBezTo>
                <a:cubicBezTo>
                  <a:pt x="2871576" y="255327"/>
                  <a:pt x="2928289" y="173719"/>
                  <a:pt x="2981170" y="8414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DFFEFDC0-A4A3-4084-A0D4-52872F0FD542}"/>
              </a:ext>
            </a:extLst>
          </p:cNvPr>
          <p:cNvSpPr/>
          <p:nvPr/>
        </p:nvSpPr>
        <p:spPr>
          <a:xfrm>
            <a:off x="8552761" y="1968993"/>
            <a:ext cx="1136426" cy="11364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2" name="Freeform: Shape 231">
            <a:extLst>
              <a:ext uri="{FF2B5EF4-FFF2-40B4-BE49-F238E27FC236}">
                <a16:creationId xmlns:a16="http://schemas.microsoft.com/office/drawing/2014/main" id="{000823C2-5923-4C43-B7D1-D81A7B2E3EE5}"/>
              </a:ext>
            </a:extLst>
          </p:cNvPr>
          <p:cNvSpPr/>
          <p:nvPr/>
        </p:nvSpPr>
        <p:spPr>
          <a:xfrm rot="19105521">
            <a:off x="9528065" y="2284940"/>
            <a:ext cx="606186" cy="400371"/>
          </a:xfrm>
          <a:custGeom>
            <a:avLst/>
            <a:gdLst>
              <a:gd name="connsiteX0" fmla="*/ 581841 w 606186"/>
              <a:gd name="connsiteY0" fmla="*/ 0 h 400371"/>
              <a:gd name="connsiteX1" fmla="*/ 567916 w 606186"/>
              <a:gd name="connsiteY1" fmla="*/ 40560 h 400371"/>
              <a:gd name="connsiteX2" fmla="*/ 549970 w 606186"/>
              <a:gd name="connsiteY2" fmla="*/ 173886 h 400371"/>
              <a:gd name="connsiteX3" fmla="*/ 567916 w 606186"/>
              <a:gd name="connsiteY3" fmla="*/ 307212 h 400371"/>
              <a:gd name="connsiteX4" fmla="*/ 606186 w 606186"/>
              <a:gd name="connsiteY4" fmla="*/ 399548 h 400371"/>
              <a:gd name="connsiteX5" fmla="*/ 581033 w 606186"/>
              <a:gd name="connsiteY5" fmla="*/ 400316 h 400371"/>
              <a:gd name="connsiteX6" fmla="*/ 181453 w 606186"/>
              <a:gd name="connsiteY6" fmla="*/ 327535 h 400371"/>
              <a:gd name="connsiteX7" fmla="*/ 1195 w 606186"/>
              <a:gd name="connsiteY7" fmla="*/ 11737 h 400371"/>
              <a:gd name="connsiteX8" fmla="*/ 535148 w 606186"/>
              <a:gd name="connsiteY8" fmla="*/ 6187 h 400371"/>
              <a:gd name="connsiteX9" fmla="*/ 581841 w 606186"/>
              <a:gd name="connsiteY9" fmla="*/ 0 h 40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6186" h="400371">
                <a:moveTo>
                  <a:pt x="581841" y="0"/>
                </a:moveTo>
                <a:lnTo>
                  <a:pt x="567916" y="40560"/>
                </a:lnTo>
                <a:cubicBezTo>
                  <a:pt x="556149" y="83626"/>
                  <a:pt x="549970" y="128215"/>
                  <a:pt x="549970" y="173886"/>
                </a:cubicBezTo>
                <a:cubicBezTo>
                  <a:pt x="549970" y="219557"/>
                  <a:pt x="556149" y="264147"/>
                  <a:pt x="567916" y="307212"/>
                </a:cubicBezTo>
                <a:lnTo>
                  <a:pt x="606186" y="399548"/>
                </a:lnTo>
                <a:lnTo>
                  <a:pt x="581033" y="400316"/>
                </a:lnTo>
                <a:cubicBezTo>
                  <a:pt x="425696" y="401431"/>
                  <a:pt x="272356" y="385930"/>
                  <a:pt x="181453" y="327535"/>
                </a:cubicBezTo>
                <a:cubicBezTo>
                  <a:pt x="-26218" y="195852"/>
                  <a:pt x="1195" y="11737"/>
                  <a:pt x="1195" y="11737"/>
                </a:cubicBezTo>
                <a:cubicBezTo>
                  <a:pt x="191176" y="29179"/>
                  <a:pt x="372558" y="23443"/>
                  <a:pt x="535148" y="6187"/>
                </a:cubicBezTo>
                <a:lnTo>
                  <a:pt x="5818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76746A0-DE88-4385-A756-D448B16AFEA5}"/>
              </a:ext>
            </a:extLst>
          </p:cNvPr>
          <p:cNvGrpSpPr/>
          <p:nvPr/>
        </p:nvGrpSpPr>
        <p:grpSpPr>
          <a:xfrm>
            <a:off x="234612" y="792801"/>
            <a:ext cx="3502610" cy="1186268"/>
            <a:chOff x="8924594" y="5133916"/>
            <a:chExt cx="3502610" cy="118626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523B623-F3C3-4FEE-A4F6-C3A27D41F536}"/>
                </a:ext>
              </a:extLst>
            </p:cNvPr>
            <p:cNvSpPr txBox="1"/>
            <p:nvPr/>
          </p:nvSpPr>
          <p:spPr>
            <a:xfrm>
              <a:off x="8924594" y="5428914"/>
              <a:ext cx="3502610" cy="8912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>
                <a:lnSpc>
                  <a:spcPct val="110000"/>
                </a:lnSpc>
                <a:defRPr/>
              </a:pPr>
              <a:r>
                <a:rPr lang="en-US" sz="1600" kern="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The main reason why students drop out is due to conflict between work, family commitments, and financial strain 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9505738-A9BC-4F3C-8677-FDE928EFD59B}"/>
                </a:ext>
              </a:extLst>
            </p:cNvPr>
            <p:cNvSpPr txBox="1"/>
            <p:nvPr/>
          </p:nvSpPr>
          <p:spPr>
            <a:xfrm>
              <a:off x="9095762" y="5133916"/>
              <a:ext cx="2987476" cy="41248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ct val="110000"/>
                </a:lnSpc>
                <a:defRPr/>
              </a:pPr>
              <a:r>
                <a:rPr lang="en-US" sz="2000" b="1" kern="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Graduating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527E85B-4109-461A-9489-E3E08252BFD5}"/>
              </a:ext>
            </a:extLst>
          </p:cNvPr>
          <p:cNvGrpSpPr/>
          <p:nvPr/>
        </p:nvGrpSpPr>
        <p:grpSpPr>
          <a:xfrm>
            <a:off x="7648774" y="4920326"/>
            <a:ext cx="3345859" cy="1072281"/>
            <a:chOff x="8852103" y="5133916"/>
            <a:chExt cx="3345859" cy="107228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4F6AEF5-B6C5-4843-B71F-76919C5A5522}"/>
                </a:ext>
              </a:extLst>
            </p:cNvPr>
            <p:cNvSpPr txBox="1"/>
            <p:nvPr/>
          </p:nvSpPr>
          <p:spPr>
            <a:xfrm>
              <a:off x="8852103" y="5585771"/>
              <a:ext cx="3345859" cy="6204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>
                <a:lnSpc>
                  <a:spcPct val="110000"/>
                </a:lnSpc>
                <a:defRPr/>
              </a:pPr>
              <a:r>
                <a:rPr lang="en-US" sz="1600" kern="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College graduates have higher earning power and improved job prospects.. 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86A0AD9-ED04-430F-9126-B31B1C9CAD96}"/>
                </a:ext>
              </a:extLst>
            </p:cNvPr>
            <p:cNvSpPr txBox="1"/>
            <p:nvPr/>
          </p:nvSpPr>
          <p:spPr>
            <a:xfrm>
              <a:off x="9095762" y="5133916"/>
              <a:ext cx="2987476" cy="41248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ct val="110000"/>
                </a:lnSpc>
                <a:defRPr/>
              </a:pPr>
              <a:r>
                <a:rPr lang="en-US" sz="2000" b="1" kern="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Graduate</a:t>
              </a:r>
            </a:p>
          </p:txBody>
        </p:sp>
      </p:grpSp>
      <p:pic>
        <p:nvPicPr>
          <p:cNvPr id="98" name="Graphic 97" descr="Graduation cap">
            <a:extLst>
              <a:ext uri="{FF2B5EF4-FFF2-40B4-BE49-F238E27FC236}">
                <a16:creationId xmlns:a16="http://schemas.microsoft.com/office/drawing/2014/main" id="{A62BCA2E-123D-C046-AF3E-E60F1DA9F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47961" y="3053405"/>
            <a:ext cx="914400" cy="914400"/>
          </a:xfrm>
          <a:prstGeom prst="rect">
            <a:avLst/>
          </a:prstGeom>
        </p:spPr>
      </p:pic>
      <p:pic>
        <p:nvPicPr>
          <p:cNvPr id="99" name="Graphic 98" descr="Suburban scene">
            <a:extLst>
              <a:ext uri="{FF2B5EF4-FFF2-40B4-BE49-F238E27FC236}">
                <a16:creationId xmlns:a16="http://schemas.microsoft.com/office/drawing/2014/main" id="{492632A9-21AB-EE42-B02F-49D1E79FB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00077" y="3866592"/>
            <a:ext cx="914400" cy="914400"/>
          </a:xfrm>
          <a:prstGeom prst="rect">
            <a:avLst/>
          </a:prstGeom>
        </p:spPr>
      </p:pic>
      <p:pic>
        <p:nvPicPr>
          <p:cNvPr id="101" name="Graphic 100" descr="Alarm clock">
            <a:extLst>
              <a:ext uri="{FF2B5EF4-FFF2-40B4-BE49-F238E27FC236}">
                <a16:creationId xmlns:a16="http://schemas.microsoft.com/office/drawing/2014/main" id="{72B3F00A-7A91-324E-B336-1D1088FBA7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58913" y="5004987"/>
            <a:ext cx="914400" cy="914400"/>
          </a:xfrm>
          <a:prstGeom prst="rect">
            <a:avLst/>
          </a:prstGeom>
        </p:spPr>
      </p:pic>
      <p:pic>
        <p:nvPicPr>
          <p:cNvPr id="102" name="Graphic 101" descr="Scales of justice">
            <a:extLst>
              <a:ext uri="{FF2B5EF4-FFF2-40B4-BE49-F238E27FC236}">
                <a16:creationId xmlns:a16="http://schemas.microsoft.com/office/drawing/2014/main" id="{17B2A8BA-B078-D54F-A8F1-A2AC860B22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54772" y="3951793"/>
            <a:ext cx="914400" cy="914400"/>
          </a:xfrm>
          <a:prstGeom prst="rect">
            <a:avLst/>
          </a:prstGeom>
        </p:spPr>
      </p:pic>
      <p:pic>
        <p:nvPicPr>
          <p:cNvPr id="5" name="Graphic 4" descr="Briefcase">
            <a:extLst>
              <a:ext uri="{FF2B5EF4-FFF2-40B4-BE49-F238E27FC236}">
                <a16:creationId xmlns:a16="http://schemas.microsoft.com/office/drawing/2014/main" id="{698B8B46-985B-EE42-93A5-9EA9DA2588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47877" y="20567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16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55A38D-3D3E-E241-85DC-7DDEF63A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96" y="188640"/>
            <a:ext cx="5076884" cy="62411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7AB899-01C3-B645-B0C2-9B4F13994ED2}"/>
              </a:ext>
            </a:extLst>
          </p:cNvPr>
          <p:cNvSpPr txBox="1"/>
          <p:nvPr/>
        </p:nvSpPr>
        <p:spPr>
          <a:xfrm>
            <a:off x="7086600" y="542925"/>
            <a:ext cx="3089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Who to turn to for help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2588D-7730-AB40-84AB-A2DCC4C6E01F}"/>
              </a:ext>
            </a:extLst>
          </p:cNvPr>
          <p:cNvSpPr txBox="1"/>
          <p:nvPr/>
        </p:nvSpPr>
        <p:spPr>
          <a:xfrm>
            <a:off x="6022405" y="1484784"/>
            <a:ext cx="5832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Your advisor/ instructor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Fellow students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Family/ friends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Employers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Online: Google, Wikipedia, YouTube and Khan Academy</a:t>
            </a:r>
          </a:p>
        </p:txBody>
      </p:sp>
    </p:spTree>
    <p:extLst>
      <p:ext uri="{BB962C8B-B14F-4D97-AF65-F5344CB8AC3E}">
        <p14:creationId xmlns:p14="http://schemas.microsoft.com/office/powerpoint/2010/main" val="239679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81472205-4B68-8D42-9046-69D36E02458F}"/>
              </a:ext>
            </a:extLst>
          </p:cNvPr>
          <p:cNvSpPr/>
          <p:nvPr/>
        </p:nvSpPr>
        <p:spPr>
          <a:xfrm>
            <a:off x="0" y="0"/>
            <a:ext cx="12183217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2FA81412-3190-7E47-89AE-5134AF0C9108}"/>
              </a:ext>
            </a:extLst>
          </p:cNvPr>
          <p:cNvSpPr/>
          <p:nvPr/>
        </p:nvSpPr>
        <p:spPr>
          <a:xfrm>
            <a:off x="6676215" y="2689006"/>
            <a:ext cx="5507002" cy="4175525"/>
          </a:xfrm>
          <a:custGeom>
            <a:avLst/>
            <a:gdLst>
              <a:gd name="connsiteX0" fmla="*/ 156889 w 3223783"/>
              <a:gd name="connsiteY0" fmla="*/ 909343 h 2491993"/>
              <a:gd name="connsiteX1" fmla="*/ 1376089 w 3223783"/>
              <a:gd name="connsiteY1" fmla="*/ 2254049 h 2491993"/>
              <a:gd name="connsiteX2" fmla="*/ 3222819 w 3223783"/>
              <a:gd name="connsiteY2" fmla="*/ 2271979 h 2491993"/>
              <a:gd name="connsiteX3" fmla="*/ 1609172 w 3223783"/>
              <a:gd name="connsiteY3" fmla="*/ 30802 h 2491993"/>
              <a:gd name="connsiteX4" fmla="*/ 174819 w 3223783"/>
              <a:gd name="connsiteY4" fmla="*/ 963132 h 2491993"/>
              <a:gd name="connsiteX5" fmla="*/ 156889 w 3223783"/>
              <a:gd name="connsiteY5" fmla="*/ 909343 h 2491993"/>
              <a:gd name="connsiteX0" fmla="*/ 1485 w 3050449"/>
              <a:gd name="connsiteY0" fmla="*/ 970177 h 2499038"/>
              <a:gd name="connsiteX1" fmla="*/ 1202755 w 3050449"/>
              <a:gd name="connsiteY1" fmla="*/ 2261094 h 2499038"/>
              <a:gd name="connsiteX2" fmla="*/ 3049485 w 3050449"/>
              <a:gd name="connsiteY2" fmla="*/ 2279024 h 2499038"/>
              <a:gd name="connsiteX3" fmla="*/ 1435838 w 3050449"/>
              <a:gd name="connsiteY3" fmla="*/ 37847 h 2499038"/>
              <a:gd name="connsiteX4" fmla="*/ 1485 w 3050449"/>
              <a:gd name="connsiteY4" fmla="*/ 970177 h 2499038"/>
              <a:gd name="connsiteX0" fmla="*/ 1485 w 3050449"/>
              <a:gd name="connsiteY0" fmla="*/ 932330 h 2461191"/>
              <a:gd name="connsiteX1" fmla="*/ 1202755 w 3050449"/>
              <a:gd name="connsiteY1" fmla="*/ 2223247 h 2461191"/>
              <a:gd name="connsiteX2" fmla="*/ 3049485 w 3050449"/>
              <a:gd name="connsiteY2" fmla="*/ 2241177 h 2461191"/>
              <a:gd name="connsiteX3" fmla="*/ 1435838 w 3050449"/>
              <a:gd name="connsiteY3" fmla="*/ 0 h 2461191"/>
              <a:gd name="connsiteX4" fmla="*/ 1485 w 3050449"/>
              <a:gd name="connsiteY4" fmla="*/ 932330 h 2461191"/>
              <a:gd name="connsiteX0" fmla="*/ 1485 w 3050449"/>
              <a:gd name="connsiteY0" fmla="*/ 932330 h 2241177"/>
              <a:gd name="connsiteX1" fmla="*/ 1202755 w 3050449"/>
              <a:gd name="connsiteY1" fmla="*/ 2223247 h 2241177"/>
              <a:gd name="connsiteX2" fmla="*/ 3049485 w 3050449"/>
              <a:gd name="connsiteY2" fmla="*/ 2241177 h 2241177"/>
              <a:gd name="connsiteX3" fmla="*/ 1435838 w 3050449"/>
              <a:gd name="connsiteY3" fmla="*/ 0 h 2241177"/>
              <a:gd name="connsiteX4" fmla="*/ 1485 w 3050449"/>
              <a:gd name="connsiteY4" fmla="*/ 932330 h 2241177"/>
              <a:gd name="connsiteX0" fmla="*/ 1485 w 3049485"/>
              <a:gd name="connsiteY0" fmla="*/ 932330 h 2241177"/>
              <a:gd name="connsiteX1" fmla="*/ 1202755 w 3049485"/>
              <a:gd name="connsiteY1" fmla="*/ 2223247 h 2241177"/>
              <a:gd name="connsiteX2" fmla="*/ 3049485 w 3049485"/>
              <a:gd name="connsiteY2" fmla="*/ 2241177 h 2241177"/>
              <a:gd name="connsiteX3" fmla="*/ 1435838 w 3049485"/>
              <a:gd name="connsiteY3" fmla="*/ 0 h 2241177"/>
              <a:gd name="connsiteX4" fmla="*/ 1485 w 3049485"/>
              <a:gd name="connsiteY4" fmla="*/ 932330 h 2241177"/>
              <a:gd name="connsiteX0" fmla="*/ 0 w 3048000"/>
              <a:gd name="connsiteY0" fmla="*/ 932330 h 2241177"/>
              <a:gd name="connsiteX1" fmla="*/ 1201270 w 3048000"/>
              <a:gd name="connsiteY1" fmla="*/ 2223247 h 2241177"/>
              <a:gd name="connsiteX2" fmla="*/ 3048000 w 3048000"/>
              <a:gd name="connsiteY2" fmla="*/ 2241177 h 2241177"/>
              <a:gd name="connsiteX3" fmla="*/ 1434353 w 3048000"/>
              <a:gd name="connsiteY3" fmla="*/ 0 h 2241177"/>
              <a:gd name="connsiteX4" fmla="*/ 0 w 3048000"/>
              <a:gd name="connsiteY4" fmla="*/ 932330 h 2241177"/>
              <a:gd name="connsiteX0" fmla="*/ 7485 w 3060115"/>
              <a:gd name="connsiteY0" fmla="*/ 932330 h 2406560"/>
              <a:gd name="connsiteX1" fmla="*/ 919453 w 3060115"/>
              <a:gd name="connsiteY1" fmla="*/ 2238745 h 2406560"/>
              <a:gd name="connsiteX2" fmla="*/ 3055485 w 3060115"/>
              <a:gd name="connsiteY2" fmla="*/ 2241177 h 2406560"/>
              <a:gd name="connsiteX3" fmla="*/ 1441838 w 3060115"/>
              <a:gd name="connsiteY3" fmla="*/ 0 h 2406560"/>
              <a:gd name="connsiteX4" fmla="*/ 7485 w 3060115"/>
              <a:gd name="connsiteY4" fmla="*/ 932330 h 2406560"/>
              <a:gd name="connsiteX0" fmla="*/ 7485 w 3060115"/>
              <a:gd name="connsiteY0" fmla="*/ 932330 h 2241177"/>
              <a:gd name="connsiteX1" fmla="*/ 919453 w 3060115"/>
              <a:gd name="connsiteY1" fmla="*/ 2238745 h 2241177"/>
              <a:gd name="connsiteX2" fmla="*/ 3055485 w 3060115"/>
              <a:gd name="connsiteY2" fmla="*/ 2241177 h 2241177"/>
              <a:gd name="connsiteX3" fmla="*/ 1441838 w 3060115"/>
              <a:gd name="connsiteY3" fmla="*/ 0 h 2241177"/>
              <a:gd name="connsiteX4" fmla="*/ 7485 w 3060115"/>
              <a:gd name="connsiteY4" fmla="*/ 932330 h 2241177"/>
              <a:gd name="connsiteX0" fmla="*/ 0 w 3052630"/>
              <a:gd name="connsiteY0" fmla="*/ 932330 h 2241177"/>
              <a:gd name="connsiteX1" fmla="*/ 911968 w 3052630"/>
              <a:gd name="connsiteY1" fmla="*/ 2238745 h 2241177"/>
              <a:gd name="connsiteX2" fmla="*/ 3048000 w 3052630"/>
              <a:gd name="connsiteY2" fmla="*/ 2241177 h 2241177"/>
              <a:gd name="connsiteX3" fmla="*/ 1434353 w 3052630"/>
              <a:gd name="connsiteY3" fmla="*/ 0 h 2241177"/>
              <a:gd name="connsiteX4" fmla="*/ 0 w 3052630"/>
              <a:gd name="connsiteY4" fmla="*/ 932330 h 2241177"/>
              <a:gd name="connsiteX0" fmla="*/ 0 w 3052630"/>
              <a:gd name="connsiteY0" fmla="*/ 932330 h 2241177"/>
              <a:gd name="connsiteX1" fmla="*/ 911968 w 3052630"/>
              <a:gd name="connsiteY1" fmla="*/ 2238745 h 2241177"/>
              <a:gd name="connsiteX2" fmla="*/ 3048000 w 3052630"/>
              <a:gd name="connsiteY2" fmla="*/ 2241177 h 2241177"/>
              <a:gd name="connsiteX3" fmla="*/ 1434353 w 3052630"/>
              <a:gd name="connsiteY3" fmla="*/ 0 h 2241177"/>
              <a:gd name="connsiteX4" fmla="*/ 0 w 3052630"/>
              <a:gd name="connsiteY4" fmla="*/ 932330 h 2241177"/>
              <a:gd name="connsiteX0" fmla="*/ 0 w 3048000"/>
              <a:gd name="connsiteY0" fmla="*/ 932330 h 2241177"/>
              <a:gd name="connsiteX1" fmla="*/ 911968 w 3048000"/>
              <a:gd name="connsiteY1" fmla="*/ 2238745 h 2241177"/>
              <a:gd name="connsiteX2" fmla="*/ 3048000 w 3048000"/>
              <a:gd name="connsiteY2" fmla="*/ 2241177 h 2241177"/>
              <a:gd name="connsiteX3" fmla="*/ 1434353 w 3048000"/>
              <a:gd name="connsiteY3" fmla="*/ 0 h 2241177"/>
              <a:gd name="connsiteX4" fmla="*/ 0 w 3048000"/>
              <a:gd name="connsiteY4" fmla="*/ 932330 h 2241177"/>
              <a:gd name="connsiteX0" fmla="*/ 6702 w 3058761"/>
              <a:gd name="connsiteY0" fmla="*/ 983991 h 2462048"/>
              <a:gd name="connsiteX1" fmla="*/ 918670 w 3058761"/>
              <a:gd name="connsiteY1" fmla="*/ 2290406 h 2462048"/>
              <a:gd name="connsiteX2" fmla="*/ 3054702 w 3058761"/>
              <a:gd name="connsiteY2" fmla="*/ 2292838 h 2462048"/>
              <a:gd name="connsiteX3" fmla="*/ 1410058 w 3058761"/>
              <a:gd name="connsiteY3" fmla="*/ 0 h 2462048"/>
              <a:gd name="connsiteX4" fmla="*/ 6702 w 3058761"/>
              <a:gd name="connsiteY4" fmla="*/ 983991 h 2462048"/>
              <a:gd name="connsiteX0" fmla="*/ 6702 w 3058761"/>
              <a:gd name="connsiteY0" fmla="*/ 983991 h 2462048"/>
              <a:gd name="connsiteX1" fmla="*/ 918670 w 3058761"/>
              <a:gd name="connsiteY1" fmla="*/ 2290406 h 2462048"/>
              <a:gd name="connsiteX2" fmla="*/ 3054702 w 3058761"/>
              <a:gd name="connsiteY2" fmla="*/ 2292838 h 2462048"/>
              <a:gd name="connsiteX3" fmla="*/ 1410058 w 3058761"/>
              <a:gd name="connsiteY3" fmla="*/ 0 h 2462048"/>
              <a:gd name="connsiteX4" fmla="*/ 6702 w 3058761"/>
              <a:gd name="connsiteY4" fmla="*/ 983991 h 2462048"/>
              <a:gd name="connsiteX0" fmla="*/ 0 w 3052059"/>
              <a:gd name="connsiteY0" fmla="*/ 983991 h 2462048"/>
              <a:gd name="connsiteX1" fmla="*/ 911968 w 3052059"/>
              <a:gd name="connsiteY1" fmla="*/ 2290406 h 2462048"/>
              <a:gd name="connsiteX2" fmla="*/ 3048000 w 3052059"/>
              <a:gd name="connsiteY2" fmla="*/ 2292838 h 2462048"/>
              <a:gd name="connsiteX3" fmla="*/ 1403356 w 3052059"/>
              <a:gd name="connsiteY3" fmla="*/ 0 h 2462048"/>
              <a:gd name="connsiteX4" fmla="*/ 0 w 3052059"/>
              <a:gd name="connsiteY4" fmla="*/ 983991 h 2462048"/>
              <a:gd name="connsiteX0" fmla="*/ 0 w 3052059"/>
              <a:gd name="connsiteY0" fmla="*/ 983991 h 2292838"/>
              <a:gd name="connsiteX1" fmla="*/ 911968 w 3052059"/>
              <a:gd name="connsiteY1" fmla="*/ 2290406 h 2292838"/>
              <a:gd name="connsiteX2" fmla="*/ 3048000 w 3052059"/>
              <a:gd name="connsiteY2" fmla="*/ 2292838 h 2292838"/>
              <a:gd name="connsiteX3" fmla="*/ 1403356 w 3052059"/>
              <a:gd name="connsiteY3" fmla="*/ 0 h 2292838"/>
              <a:gd name="connsiteX4" fmla="*/ 0 w 3052059"/>
              <a:gd name="connsiteY4" fmla="*/ 983991 h 2292838"/>
              <a:gd name="connsiteX0" fmla="*/ 0 w 3048000"/>
              <a:gd name="connsiteY0" fmla="*/ 983991 h 2292838"/>
              <a:gd name="connsiteX1" fmla="*/ 911968 w 3048000"/>
              <a:gd name="connsiteY1" fmla="*/ 2290406 h 2292838"/>
              <a:gd name="connsiteX2" fmla="*/ 3048000 w 3048000"/>
              <a:gd name="connsiteY2" fmla="*/ 2292838 h 2292838"/>
              <a:gd name="connsiteX3" fmla="*/ 1403356 w 3048000"/>
              <a:gd name="connsiteY3" fmla="*/ 0 h 2292838"/>
              <a:gd name="connsiteX4" fmla="*/ 0 w 3048000"/>
              <a:gd name="connsiteY4" fmla="*/ 983991 h 2292838"/>
              <a:gd name="connsiteX0" fmla="*/ 0 w 4733365"/>
              <a:gd name="connsiteY0" fmla="*/ 0 h 4099869"/>
              <a:gd name="connsiteX1" fmla="*/ 2597333 w 4733365"/>
              <a:gd name="connsiteY1" fmla="*/ 3816532 h 4099869"/>
              <a:gd name="connsiteX2" fmla="*/ 4733365 w 4733365"/>
              <a:gd name="connsiteY2" fmla="*/ 3818964 h 4099869"/>
              <a:gd name="connsiteX3" fmla="*/ 3088721 w 4733365"/>
              <a:gd name="connsiteY3" fmla="*/ 1526126 h 4099869"/>
              <a:gd name="connsiteX4" fmla="*/ 0 w 4733365"/>
              <a:gd name="connsiteY4" fmla="*/ 0 h 4099869"/>
              <a:gd name="connsiteX0" fmla="*/ 17318 w 4792430"/>
              <a:gd name="connsiteY0" fmla="*/ 338866 h 4646124"/>
              <a:gd name="connsiteX1" fmla="*/ 2614651 w 4792430"/>
              <a:gd name="connsiteY1" fmla="*/ 4155398 h 4646124"/>
              <a:gd name="connsiteX2" fmla="*/ 4750683 w 4792430"/>
              <a:gd name="connsiteY2" fmla="*/ 4157830 h 4646124"/>
              <a:gd name="connsiteX3" fmla="*/ 3966650 w 4792430"/>
              <a:gd name="connsiteY3" fmla="*/ 143769 h 4646124"/>
              <a:gd name="connsiteX4" fmla="*/ 17318 w 4792430"/>
              <a:gd name="connsiteY4" fmla="*/ 338866 h 4646124"/>
              <a:gd name="connsiteX0" fmla="*/ 19308 w 6167711"/>
              <a:gd name="connsiteY0" fmla="*/ 338866 h 4625915"/>
              <a:gd name="connsiteX1" fmla="*/ 2616641 w 6167711"/>
              <a:gd name="connsiteY1" fmla="*/ 4155398 h 4625915"/>
              <a:gd name="connsiteX2" fmla="*/ 6151168 w 6167711"/>
              <a:gd name="connsiteY2" fmla="*/ 4121971 h 4625915"/>
              <a:gd name="connsiteX3" fmla="*/ 3968640 w 6167711"/>
              <a:gd name="connsiteY3" fmla="*/ 143769 h 4625915"/>
              <a:gd name="connsiteX4" fmla="*/ 19308 w 6167711"/>
              <a:gd name="connsiteY4" fmla="*/ 338866 h 4625915"/>
              <a:gd name="connsiteX0" fmla="*/ 19308 w 6527382"/>
              <a:gd name="connsiteY0" fmla="*/ 338866 h 4485883"/>
              <a:gd name="connsiteX1" fmla="*/ 2616641 w 6527382"/>
              <a:gd name="connsiteY1" fmla="*/ 4155398 h 4485883"/>
              <a:gd name="connsiteX2" fmla="*/ 6151168 w 6527382"/>
              <a:gd name="connsiteY2" fmla="*/ 4121971 h 4485883"/>
              <a:gd name="connsiteX3" fmla="*/ 6179648 w 6527382"/>
              <a:gd name="connsiteY3" fmla="*/ 2705547 h 4485883"/>
              <a:gd name="connsiteX4" fmla="*/ 3968640 w 6527382"/>
              <a:gd name="connsiteY4" fmla="*/ 143769 h 4485883"/>
              <a:gd name="connsiteX5" fmla="*/ 19308 w 6527382"/>
              <a:gd name="connsiteY5" fmla="*/ 338866 h 4485883"/>
              <a:gd name="connsiteX0" fmla="*/ 19308 w 6527382"/>
              <a:gd name="connsiteY0" fmla="*/ 338866 h 4485883"/>
              <a:gd name="connsiteX1" fmla="*/ 2616641 w 6527382"/>
              <a:gd name="connsiteY1" fmla="*/ 4155398 h 4485883"/>
              <a:gd name="connsiteX2" fmla="*/ 6151168 w 6527382"/>
              <a:gd name="connsiteY2" fmla="*/ 4121971 h 4485883"/>
              <a:gd name="connsiteX3" fmla="*/ 6179648 w 6527382"/>
              <a:gd name="connsiteY3" fmla="*/ 2705547 h 4485883"/>
              <a:gd name="connsiteX4" fmla="*/ 3968640 w 6527382"/>
              <a:gd name="connsiteY4" fmla="*/ 143769 h 4485883"/>
              <a:gd name="connsiteX5" fmla="*/ 19308 w 6527382"/>
              <a:gd name="connsiteY5" fmla="*/ 338866 h 4485883"/>
              <a:gd name="connsiteX0" fmla="*/ 19308 w 6179648"/>
              <a:gd name="connsiteY0" fmla="*/ 338866 h 4485883"/>
              <a:gd name="connsiteX1" fmla="*/ 2616641 w 6179648"/>
              <a:gd name="connsiteY1" fmla="*/ 4155398 h 4485883"/>
              <a:gd name="connsiteX2" fmla="*/ 6151168 w 6179648"/>
              <a:gd name="connsiteY2" fmla="*/ 4121971 h 4485883"/>
              <a:gd name="connsiteX3" fmla="*/ 6179648 w 6179648"/>
              <a:gd name="connsiteY3" fmla="*/ 2705547 h 4485883"/>
              <a:gd name="connsiteX4" fmla="*/ 3968640 w 6179648"/>
              <a:gd name="connsiteY4" fmla="*/ 143769 h 4485883"/>
              <a:gd name="connsiteX5" fmla="*/ 19308 w 6179648"/>
              <a:gd name="connsiteY5" fmla="*/ 338866 h 4485883"/>
              <a:gd name="connsiteX0" fmla="*/ 19308 w 6179648"/>
              <a:gd name="connsiteY0" fmla="*/ 338866 h 4155398"/>
              <a:gd name="connsiteX1" fmla="*/ 2616641 w 6179648"/>
              <a:gd name="connsiteY1" fmla="*/ 4155398 h 4155398"/>
              <a:gd name="connsiteX2" fmla="*/ 6151168 w 6179648"/>
              <a:gd name="connsiteY2" fmla="*/ 4121971 h 4155398"/>
              <a:gd name="connsiteX3" fmla="*/ 6179648 w 6179648"/>
              <a:gd name="connsiteY3" fmla="*/ 2705547 h 4155398"/>
              <a:gd name="connsiteX4" fmla="*/ 3968640 w 6179648"/>
              <a:gd name="connsiteY4" fmla="*/ 143769 h 4155398"/>
              <a:gd name="connsiteX5" fmla="*/ 19308 w 6179648"/>
              <a:gd name="connsiteY5" fmla="*/ 338866 h 4155398"/>
              <a:gd name="connsiteX0" fmla="*/ 0 w 6160340"/>
              <a:gd name="connsiteY0" fmla="*/ 338866 h 4155398"/>
              <a:gd name="connsiteX1" fmla="*/ 2597333 w 6160340"/>
              <a:gd name="connsiteY1" fmla="*/ 4155398 h 4155398"/>
              <a:gd name="connsiteX2" fmla="*/ 6131860 w 6160340"/>
              <a:gd name="connsiteY2" fmla="*/ 4121971 h 4155398"/>
              <a:gd name="connsiteX3" fmla="*/ 6160340 w 6160340"/>
              <a:gd name="connsiteY3" fmla="*/ 2705547 h 4155398"/>
              <a:gd name="connsiteX4" fmla="*/ 3949332 w 6160340"/>
              <a:gd name="connsiteY4" fmla="*/ 143769 h 4155398"/>
              <a:gd name="connsiteX5" fmla="*/ 0 w 6160340"/>
              <a:gd name="connsiteY5" fmla="*/ 338866 h 4155398"/>
              <a:gd name="connsiteX0" fmla="*/ 0 w 6217490"/>
              <a:gd name="connsiteY0" fmla="*/ 311942 h 4494729"/>
              <a:gd name="connsiteX1" fmla="*/ 2654483 w 6217490"/>
              <a:gd name="connsiteY1" fmla="*/ 4214199 h 4494729"/>
              <a:gd name="connsiteX2" fmla="*/ 6189010 w 6217490"/>
              <a:gd name="connsiteY2" fmla="*/ 4180772 h 4494729"/>
              <a:gd name="connsiteX3" fmla="*/ 6217490 w 6217490"/>
              <a:gd name="connsiteY3" fmla="*/ 2764348 h 4494729"/>
              <a:gd name="connsiteX4" fmla="*/ 4006482 w 6217490"/>
              <a:gd name="connsiteY4" fmla="*/ 202570 h 4494729"/>
              <a:gd name="connsiteX5" fmla="*/ 0 w 6217490"/>
              <a:gd name="connsiteY5" fmla="*/ 311942 h 4494729"/>
              <a:gd name="connsiteX0" fmla="*/ 0 w 6217490"/>
              <a:gd name="connsiteY0" fmla="*/ 109372 h 4292159"/>
              <a:gd name="connsiteX1" fmla="*/ 2654483 w 6217490"/>
              <a:gd name="connsiteY1" fmla="*/ 4011629 h 4292159"/>
              <a:gd name="connsiteX2" fmla="*/ 6189010 w 6217490"/>
              <a:gd name="connsiteY2" fmla="*/ 3978202 h 4292159"/>
              <a:gd name="connsiteX3" fmla="*/ 6217490 w 6217490"/>
              <a:gd name="connsiteY3" fmla="*/ 2561778 h 4292159"/>
              <a:gd name="connsiteX4" fmla="*/ 4006482 w 6217490"/>
              <a:gd name="connsiteY4" fmla="*/ 0 h 4292159"/>
              <a:gd name="connsiteX5" fmla="*/ 0 w 6217490"/>
              <a:gd name="connsiteY5" fmla="*/ 109372 h 4292159"/>
              <a:gd name="connsiteX0" fmla="*/ 18142 w 6235632"/>
              <a:gd name="connsiteY0" fmla="*/ 316289 h 4499076"/>
              <a:gd name="connsiteX1" fmla="*/ 2672625 w 6235632"/>
              <a:gd name="connsiteY1" fmla="*/ 4218546 h 4499076"/>
              <a:gd name="connsiteX2" fmla="*/ 6207152 w 6235632"/>
              <a:gd name="connsiteY2" fmla="*/ 4185119 h 4499076"/>
              <a:gd name="connsiteX3" fmla="*/ 6235632 w 6235632"/>
              <a:gd name="connsiteY3" fmla="*/ 2768695 h 4499076"/>
              <a:gd name="connsiteX4" fmla="*/ 3996049 w 6235632"/>
              <a:gd name="connsiteY4" fmla="*/ 216442 h 4499076"/>
              <a:gd name="connsiteX5" fmla="*/ 18142 w 6235632"/>
              <a:gd name="connsiteY5" fmla="*/ 316289 h 4499076"/>
              <a:gd name="connsiteX0" fmla="*/ 0 w 6217490"/>
              <a:gd name="connsiteY0" fmla="*/ 316289 h 4499076"/>
              <a:gd name="connsiteX1" fmla="*/ 2654483 w 6217490"/>
              <a:gd name="connsiteY1" fmla="*/ 4218546 h 4499076"/>
              <a:gd name="connsiteX2" fmla="*/ 6189010 w 6217490"/>
              <a:gd name="connsiteY2" fmla="*/ 4185119 h 4499076"/>
              <a:gd name="connsiteX3" fmla="*/ 6217490 w 6217490"/>
              <a:gd name="connsiteY3" fmla="*/ 2768695 h 4499076"/>
              <a:gd name="connsiteX4" fmla="*/ 3977907 w 6217490"/>
              <a:gd name="connsiteY4" fmla="*/ 216442 h 4499076"/>
              <a:gd name="connsiteX5" fmla="*/ 0 w 6217490"/>
              <a:gd name="connsiteY5" fmla="*/ 316289 h 4499076"/>
              <a:gd name="connsiteX0" fmla="*/ 0 w 6217490"/>
              <a:gd name="connsiteY0" fmla="*/ 316289 h 4218546"/>
              <a:gd name="connsiteX1" fmla="*/ 2654483 w 6217490"/>
              <a:gd name="connsiteY1" fmla="*/ 4218546 h 4218546"/>
              <a:gd name="connsiteX2" fmla="*/ 6189010 w 6217490"/>
              <a:gd name="connsiteY2" fmla="*/ 4185119 h 4218546"/>
              <a:gd name="connsiteX3" fmla="*/ 6217490 w 6217490"/>
              <a:gd name="connsiteY3" fmla="*/ 2768695 h 4218546"/>
              <a:gd name="connsiteX4" fmla="*/ 3977907 w 6217490"/>
              <a:gd name="connsiteY4" fmla="*/ 216442 h 4218546"/>
              <a:gd name="connsiteX5" fmla="*/ 0 w 6217490"/>
              <a:gd name="connsiteY5" fmla="*/ 316289 h 4218546"/>
              <a:gd name="connsiteX0" fmla="*/ 0 w 6453577"/>
              <a:gd name="connsiteY0" fmla="*/ 316289 h 4281941"/>
              <a:gd name="connsiteX1" fmla="*/ 2654483 w 6453577"/>
              <a:gd name="connsiteY1" fmla="*/ 4218546 h 4281941"/>
              <a:gd name="connsiteX2" fmla="*/ 6189010 w 6453577"/>
              <a:gd name="connsiteY2" fmla="*/ 4185119 h 4281941"/>
              <a:gd name="connsiteX3" fmla="*/ 6199561 w 6453577"/>
              <a:gd name="connsiteY3" fmla="*/ 3001777 h 4281941"/>
              <a:gd name="connsiteX4" fmla="*/ 3977907 w 6453577"/>
              <a:gd name="connsiteY4" fmla="*/ 216442 h 4281941"/>
              <a:gd name="connsiteX5" fmla="*/ 0 w 6453577"/>
              <a:gd name="connsiteY5" fmla="*/ 316289 h 4281941"/>
              <a:gd name="connsiteX0" fmla="*/ 0 w 6199561"/>
              <a:gd name="connsiteY0" fmla="*/ 316289 h 4281941"/>
              <a:gd name="connsiteX1" fmla="*/ 2654483 w 6199561"/>
              <a:gd name="connsiteY1" fmla="*/ 4218546 h 4281941"/>
              <a:gd name="connsiteX2" fmla="*/ 6189010 w 6199561"/>
              <a:gd name="connsiteY2" fmla="*/ 4185119 h 4281941"/>
              <a:gd name="connsiteX3" fmla="*/ 6199561 w 6199561"/>
              <a:gd name="connsiteY3" fmla="*/ 3001777 h 4281941"/>
              <a:gd name="connsiteX4" fmla="*/ 3977907 w 6199561"/>
              <a:gd name="connsiteY4" fmla="*/ 216442 h 4281941"/>
              <a:gd name="connsiteX5" fmla="*/ 0 w 6199561"/>
              <a:gd name="connsiteY5" fmla="*/ 316289 h 4281941"/>
              <a:gd name="connsiteX0" fmla="*/ 0 w 6455415"/>
              <a:gd name="connsiteY0" fmla="*/ 316289 h 4281941"/>
              <a:gd name="connsiteX1" fmla="*/ 2654483 w 6455415"/>
              <a:gd name="connsiteY1" fmla="*/ 4218546 h 4281941"/>
              <a:gd name="connsiteX2" fmla="*/ 6189010 w 6455415"/>
              <a:gd name="connsiteY2" fmla="*/ 4185119 h 4281941"/>
              <a:gd name="connsiteX3" fmla="*/ 6206541 w 6455415"/>
              <a:gd name="connsiteY3" fmla="*/ 3001777 h 4281941"/>
              <a:gd name="connsiteX4" fmla="*/ 3977907 w 6455415"/>
              <a:gd name="connsiteY4" fmla="*/ 216442 h 4281941"/>
              <a:gd name="connsiteX5" fmla="*/ 0 w 6455415"/>
              <a:gd name="connsiteY5" fmla="*/ 316289 h 4281941"/>
              <a:gd name="connsiteX0" fmla="*/ 0 w 6206541"/>
              <a:gd name="connsiteY0" fmla="*/ 316289 h 4281941"/>
              <a:gd name="connsiteX1" fmla="*/ 2654483 w 6206541"/>
              <a:gd name="connsiteY1" fmla="*/ 4218546 h 4281941"/>
              <a:gd name="connsiteX2" fmla="*/ 6189010 w 6206541"/>
              <a:gd name="connsiteY2" fmla="*/ 4185119 h 4281941"/>
              <a:gd name="connsiteX3" fmla="*/ 6206541 w 6206541"/>
              <a:gd name="connsiteY3" fmla="*/ 3001777 h 4281941"/>
              <a:gd name="connsiteX4" fmla="*/ 3977907 w 6206541"/>
              <a:gd name="connsiteY4" fmla="*/ 216442 h 4281941"/>
              <a:gd name="connsiteX5" fmla="*/ 0 w 6206541"/>
              <a:gd name="connsiteY5" fmla="*/ 316289 h 4281941"/>
              <a:gd name="connsiteX0" fmla="*/ 33636 w 6240177"/>
              <a:gd name="connsiteY0" fmla="*/ 651594 h 4617246"/>
              <a:gd name="connsiteX1" fmla="*/ 2688119 w 6240177"/>
              <a:gd name="connsiteY1" fmla="*/ 4553851 h 4617246"/>
              <a:gd name="connsiteX2" fmla="*/ 6222646 w 6240177"/>
              <a:gd name="connsiteY2" fmla="*/ 4520424 h 4617246"/>
              <a:gd name="connsiteX3" fmla="*/ 6240177 w 6240177"/>
              <a:gd name="connsiteY3" fmla="*/ 3337082 h 4617246"/>
              <a:gd name="connsiteX4" fmla="*/ 4011543 w 6240177"/>
              <a:gd name="connsiteY4" fmla="*/ 551747 h 4617246"/>
              <a:gd name="connsiteX5" fmla="*/ 1374325 w 6240177"/>
              <a:gd name="connsiteY5" fmla="*/ 2213 h 4617246"/>
              <a:gd name="connsiteX6" fmla="*/ 33636 w 6240177"/>
              <a:gd name="connsiteY6" fmla="*/ 651594 h 4617246"/>
              <a:gd name="connsiteX0" fmla="*/ 33636 w 6240177"/>
              <a:gd name="connsiteY0" fmla="*/ 662404 h 4628056"/>
              <a:gd name="connsiteX1" fmla="*/ 2688119 w 6240177"/>
              <a:gd name="connsiteY1" fmla="*/ 4564661 h 4628056"/>
              <a:gd name="connsiteX2" fmla="*/ 6222646 w 6240177"/>
              <a:gd name="connsiteY2" fmla="*/ 4531234 h 4628056"/>
              <a:gd name="connsiteX3" fmla="*/ 6240177 w 6240177"/>
              <a:gd name="connsiteY3" fmla="*/ 3347892 h 4628056"/>
              <a:gd name="connsiteX4" fmla="*/ 4011543 w 6240177"/>
              <a:gd name="connsiteY4" fmla="*/ 562557 h 4628056"/>
              <a:gd name="connsiteX5" fmla="*/ 2073572 w 6240177"/>
              <a:gd name="connsiteY5" fmla="*/ 532976 h 4628056"/>
              <a:gd name="connsiteX6" fmla="*/ 1374325 w 6240177"/>
              <a:gd name="connsiteY6" fmla="*/ 13023 h 4628056"/>
              <a:gd name="connsiteX7" fmla="*/ 33636 w 6240177"/>
              <a:gd name="connsiteY7" fmla="*/ 662404 h 4628056"/>
              <a:gd name="connsiteX0" fmla="*/ 33636 w 6240177"/>
              <a:gd name="connsiteY0" fmla="*/ 649381 h 4615033"/>
              <a:gd name="connsiteX1" fmla="*/ 2688119 w 6240177"/>
              <a:gd name="connsiteY1" fmla="*/ 4551638 h 4615033"/>
              <a:gd name="connsiteX2" fmla="*/ 6222646 w 6240177"/>
              <a:gd name="connsiteY2" fmla="*/ 4518211 h 4615033"/>
              <a:gd name="connsiteX3" fmla="*/ 6240177 w 6240177"/>
              <a:gd name="connsiteY3" fmla="*/ 3334869 h 4615033"/>
              <a:gd name="connsiteX4" fmla="*/ 4011543 w 6240177"/>
              <a:gd name="connsiteY4" fmla="*/ 549534 h 4615033"/>
              <a:gd name="connsiteX5" fmla="*/ 2073572 w 6240177"/>
              <a:gd name="connsiteY5" fmla="*/ 519953 h 4615033"/>
              <a:gd name="connsiteX6" fmla="*/ 1374325 w 6240177"/>
              <a:gd name="connsiteY6" fmla="*/ 0 h 4615033"/>
              <a:gd name="connsiteX7" fmla="*/ 33636 w 6240177"/>
              <a:gd name="connsiteY7" fmla="*/ 649381 h 4615033"/>
              <a:gd name="connsiteX0" fmla="*/ 33636 w 6240177"/>
              <a:gd name="connsiteY0" fmla="*/ 649381 h 4615033"/>
              <a:gd name="connsiteX1" fmla="*/ 2688119 w 6240177"/>
              <a:gd name="connsiteY1" fmla="*/ 4551638 h 4615033"/>
              <a:gd name="connsiteX2" fmla="*/ 6222646 w 6240177"/>
              <a:gd name="connsiteY2" fmla="*/ 4518211 h 4615033"/>
              <a:gd name="connsiteX3" fmla="*/ 6240177 w 6240177"/>
              <a:gd name="connsiteY3" fmla="*/ 3334869 h 4615033"/>
              <a:gd name="connsiteX4" fmla="*/ 4011543 w 6240177"/>
              <a:gd name="connsiteY4" fmla="*/ 549534 h 4615033"/>
              <a:gd name="connsiteX5" fmla="*/ 2037713 w 6240177"/>
              <a:gd name="connsiteY5" fmla="*/ 753036 h 4615033"/>
              <a:gd name="connsiteX6" fmla="*/ 1374325 w 6240177"/>
              <a:gd name="connsiteY6" fmla="*/ 0 h 4615033"/>
              <a:gd name="connsiteX7" fmla="*/ 33636 w 6240177"/>
              <a:gd name="connsiteY7" fmla="*/ 649381 h 4615033"/>
              <a:gd name="connsiteX0" fmla="*/ 0 w 6206541"/>
              <a:gd name="connsiteY0" fmla="*/ 649381 h 4615033"/>
              <a:gd name="connsiteX1" fmla="*/ 2654483 w 6206541"/>
              <a:gd name="connsiteY1" fmla="*/ 4551638 h 4615033"/>
              <a:gd name="connsiteX2" fmla="*/ 6189010 w 6206541"/>
              <a:gd name="connsiteY2" fmla="*/ 4518211 h 4615033"/>
              <a:gd name="connsiteX3" fmla="*/ 6206541 w 6206541"/>
              <a:gd name="connsiteY3" fmla="*/ 3334869 h 4615033"/>
              <a:gd name="connsiteX4" fmla="*/ 3977907 w 6206541"/>
              <a:gd name="connsiteY4" fmla="*/ 549534 h 4615033"/>
              <a:gd name="connsiteX5" fmla="*/ 2004077 w 6206541"/>
              <a:gd name="connsiteY5" fmla="*/ 753036 h 4615033"/>
              <a:gd name="connsiteX6" fmla="*/ 1340689 w 6206541"/>
              <a:gd name="connsiteY6" fmla="*/ 0 h 4615033"/>
              <a:gd name="connsiteX7" fmla="*/ 0 w 6206541"/>
              <a:gd name="connsiteY7" fmla="*/ 649381 h 4615033"/>
              <a:gd name="connsiteX0" fmla="*/ 0 w 6206541"/>
              <a:gd name="connsiteY0" fmla="*/ 649381 h 4615033"/>
              <a:gd name="connsiteX1" fmla="*/ 2654483 w 6206541"/>
              <a:gd name="connsiteY1" fmla="*/ 4551638 h 4615033"/>
              <a:gd name="connsiteX2" fmla="*/ 6189010 w 6206541"/>
              <a:gd name="connsiteY2" fmla="*/ 4518211 h 4615033"/>
              <a:gd name="connsiteX3" fmla="*/ 6206541 w 6206541"/>
              <a:gd name="connsiteY3" fmla="*/ 3334869 h 4615033"/>
              <a:gd name="connsiteX4" fmla="*/ 3977907 w 6206541"/>
              <a:gd name="connsiteY4" fmla="*/ 549534 h 4615033"/>
              <a:gd name="connsiteX5" fmla="*/ 2004077 w 6206541"/>
              <a:gd name="connsiteY5" fmla="*/ 753036 h 4615033"/>
              <a:gd name="connsiteX6" fmla="*/ 1340689 w 6206541"/>
              <a:gd name="connsiteY6" fmla="*/ 0 h 4615033"/>
              <a:gd name="connsiteX7" fmla="*/ 0 w 6206541"/>
              <a:gd name="connsiteY7" fmla="*/ 649381 h 4615033"/>
              <a:gd name="connsiteX0" fmla="*/ 0 w 6206541"/>
              <a:gd name="connsiteY0" fmla="*/ 649381 h 4615033"/>
              <a:gd name="connsiteX1" fmla="*/ 2654483 w 6206541"/>
              <a:gd name="connsiteY1" fmla="*/ 4551638 h 4615033"/>
              <a:gd name="connsiteX2" fmla="*/ 6189010 w 6206541"/>
              <a:gd name="connsiteY2" fmla="*/ 4518211 h 4615033"/>
              <a:gd name="connsiteX3" fmla="*/ 6206541 w 6206541"/>
              <a:gd name="connsiteY3" fmla="*/ 3334869 h 4615033"/>
              <a:gd name="connsiteX4" fmla="*/ 3977907 w 6206541"/>
              <a:gd name="connsiteY4" fmla="*/ 549534 h 4615033"/>
              <a:gd name="connsiteX5" fmla="*/ 2004077 w 6206541"/>
              <a:gd name="connsiteY5" fmla="*/ 753036 h 4615033"/>
              <a:gd name="connsiteX6" fmla="*/ 1340689 w 6206541"/>
              <a:gd name="connsiteY6" fmla="*/ 0 h 4615033"/>
              <a:gd name="connsiteX7" fmla="*/ 0 w 6206541"/>
              <a:gd name="connsiteY7" fmla="*/ 649381 h 4615033"/>
              <a:gd name="connsiteX0" fmla="*/ 0 w 6460202"/>
              <a:gd name="connsiteY0" fmla="*/ 649381 h 4588709"/>
              <a:gd name="connsiteX1" fmla="*/ 2654483 w 6460202"/>
              <a:gd name="connsiteY1" fmla="*/ 4551638 h 4588709"/>
              <a:gd name="connsiteX2" fmla="*/ 6189010 w 6460202"/>
              <a:gd name="connsiteY2" fmla="*/ 4518211 h 4588709"/>
              <a:gd name="connsiteX3" fmla="*/ 6224471 w 6460202"/>
              <a:gd name="connsiteY3" fmla="*/ 3693457 h 4588709"/>
              <a:gd name="connsiteX4" fmla="*/ 3977907 w 6460202"/>
              <a:gd name="connsiteY4" fmla="*/ 549534 h 4588709"/>
              <a:gd name="connsiteX5" fmla="*/ 2004077 w 6460202"/>
              <a:gd name="connsiteY5" fmla="*/ 753036 h 4588709"/>
              <a:gd name="connsiteX6" fmla="*/ 1340689 w 6460202"/>
              <a:gd name="connsiteY6" fmla="*/ 0 h 4588709"/>
              <a:gd name="connsiteX7" fmla="*/ 0 w 6460202"/>
              <a:gd name="connsiteY7" fmla="*/ 649381 h 4588709"/>
              <a:gd name="connsiteX0" fmla="*/ 0 w 6224471"/>
              <a:gd name="connsiteY0" fmla="*/ 649381 h 4588709"/>
              <a:gd name="connsiteX1" fmla="*/ 2654483 w 6224471"/>
              <a:gd name="connsiteY1" fmla="*/ 4551638 h 4588709"/>
              <a:gd name="connsiteX2" fmla="*/ 6189010 w 6224471"/>
              <a:gd name="connsiteY2" fmla="*/ 4518211 h 4588709"/>
              <a:gd name="connsiteX3" fmla="*/ 6224471 w 6224471"/>
              <a:gd name="connsiteY3" fmla="*/ 3693457 h 4588709"/>
              <a:gd name="connsiteX4" fmla="*/ 3977907 w 6224471"/>
              <a:gd name="connsiteY4" fmla="*/ 549534 h 4588709"/>
              <a:gd name="connsiteX5" fmla="*/ 2004077 w 6224471"/>
              <a:gd name="connsiteY5" fmla="*/ 753036 h 4588709"/>
              <a:gd name="connsiteX6" fmla="*/ 1340689 w 6224471"/>
              <a:gd name="connsiteY6" fmla="*/ 0 h 4588709"/>
              <a:gd name="connsiteX7" fmla="*/ 0 w 6224471"/>
              <a:gd name="connsiteY7" fmla="*/ 649381 h 4588709"/>
              <a:gd name="connsiteX0" fmla="*/ 0 w 6224471"/>
              <a:gd name="connsiteY0" fmla="*/ 649381 h 4551638"/>
              <a:gd name="connsiteX1" fmla="*/ 2654483 w 6224471"/>
              <a:gd name="connsiteY1" fmla="*/ 4551638 h 4551638"/>
              <a:gd name="connsiteX2" fmla="*/ 6189010 w 6224471"/>
              <a:gd name="connsiteY2" fmla="*/ 4518211 h 4551638"/>
              <a:gd name="connsiteX3" fmla="*/ 6224471 w 6224471"/>
              <a:gd name="connsiteY3" fmla="*/ 3693457 h 4551638"/>
              <a:gd name="connsiteX4" fmla="*/ 3977907 w 6224471"/>
              <a:gd name="connsiteY4" fmla="*/ 549534 h 4551638"/>
              <a:gd name="connsiteX5" fmla="*/ 2004077 w 6224471"/>
              <a:gd name="connsiteY5" fmla="*/ 753036 h 4551638"/>
              <a:gd name="connsiteX6" fmla="*/ 1340689 w 6224471"/>
              <a:gd name="connsiteY6" fmla="*/ 0 h 4551638"/>
              <a:gd name="connsiteX7" fmla="*/ 0 w 6224471"/>
              <a:gd name="connsiteY7" fmla="*/ 649381 h 4551638"/>
              <a:gd name="connsiteX0" fmla="*/ 0 w 5981875"/>
              <a:gd name="connsiteY0" fmla="*/ 0 h 5064679"/>
              <a:gd name="connsiteX1" fmla="*/ 2411887 w 5981875"/>
              <a:gd name="connsiteY1" fmla="*/ 4723351 h 5064679"/>
              <a:gd name="connsiteX2" fmla="*/ 5946414 w 5981875"/>
              <a:gd name="connsiteY2" fmla="*/ 4689924 h 5064679"/>
              <a:gd name="connsiteX3" fmla="*/ 5981875 w 5981875"/>
              <a:gd name="connsiteY3" fmla="*/ 3865170 h 5064679"/>
              <a:gd name="connsiteX4" fmla="*/ 3735311 w 5981875"/>
              <a:gd name="connsiteY4" fmla="*/ 721247 h 5064679"/>
              <a:gd name="connsiteX5" fmla="*/ 1761481 w 5981875"/>
              <a:gd name="connsiteY5" fmla="*/ 924749 h 5064679"/>
              <a:gd name="connsiteX6" fmla="*/ 1098093 w 5981875"/>
              <a:gd name="connsiteY6" fmla="*/ 171713 h 5064679"/>
              <a:gd name="connsiteX7" fmla="*/ 0 w 5981875"/>
              <a:gd name="connsiteY7" fmla="*/ 0 h 5064679"/>
              <a:gd name="connsiteX0" fmla="*/ 64855 w 6229979"/>
              <a:gd name="connsiteY0" fmla="*/ 308273 h 5403181"/>
              <a:gd name="connsiteX1" fmla="*/ 3185869 w 6229979"/>
              <a:gd name="connsiteY1" fmla="*/ 5031624 h 5403181"/>
              <a:gd name="connsiteX2" fmla="*/ 6011269 w 6229979"/>
              <a:gd name="connsiteY2" fmla="*/ 4998197 h 5403181"/>
              <a:gd name="connsiteX3" fmla="*/ 6046730 w 6229979"/>
              <a:gd name="connsiteY3" fmla="*/ 4173443 h 5403181"/>
              <a:gd name="connsiteX4" fmla="*/ 3800166 w 6229979"/>
              <a:gd name="connsiteY4" fmla="*/ 1029520 h 5403181"/>
              <a:gd name="connsiteX5" fmla="*/ 1826336 w 6229979"/>
              <a:gd name="connsiteY5" fmla="*/ 1233022 h 5403181"/>
              <a:gd name="connsiteX6" fmla="*/ 1162948 w 6229979"/>
              <a:gd name="connsiteY6" fmla="*/ 479986 h 5403181"/>
              <a:gd name="connsiteX7" fmla="*/ 64855 w 6229979"/>
              <a:gd name="connsiteY7" fmla="*/ 308273 h 5403181"/>
              <a:gd name="connsiteX0" fmla="*/ 64855 w 6229979"/>
              <a:gd name="connsiteY0" fmla="*/ 308273 h 5403181"/>
              <a:gd name="connsiteX1" fmla="*/ 3185869 w 6229979"/>
              <a:gd name="connsiteY1" fmla="*/ 5031624 h 5403181"/>
              <a:gd name="connsiteX2" fmla="*/ 6011269 w 6229979"/>
              <a:gd name="connsiteY2" fmla="*/ 4998197 h 5403181"/>
              <a:gd name="connsiteX3" fmla="*/ 6046730 w 6229979"/>
              <a:gd name="connsiteY3" fmla="*/ 4173443 h 5403181"/>
              <a:gd name="connsiteX4" fmla="*/ 3800166 w 6229979"/>
              <a:gd name="connsiteY4" fmla="*/ 1029520 h 5403181"/>
              <a:gd name="connsiteX5" fmla="*/ 1826336 w 6229979"/>
              <a:gd name="connsiteY5" fmla="*/ 1233022 h 5403181"/>
              <a:gd name="connsiteX6" fmla="*/ 1162948 w 6229979"/>
              <a:gd name="connsiteY6" fmla="*/ 479986 h 5403181"/>
              <a:gd name="connsiteX7" fmla="*/ 64855 w 6229979"/>
              <a:gd name="connsiteY7" fmla="*/ 308273 h 5403181"/>
              <a:gd name="connsiteX0" fmla="*/ 43173 w 6208297"/>
              <a:gd name="connsiteY0" fmla="*/ 734537 h 5829445"/>
              <a:gd name="connsiteX1" fmla="*/ 3164187 w 6208297"/>
              <a:gd name="connsiteY1" fmla="*/ 5457888 h 5829445"/>
              <a:gd name="connsiteX2" fmla="*/ 5989587 w 6208297"/>
              <a:gd name="connsiteY2" fmla="*/ 5424461 h 5829445"/>
              <a:gd name="connsiteX3" fmla="*/ 6025048 w 6208297"/>
              <a:gd name="connsiteY3" fmla="*/ 4599707 h 5829445"/>
              <a:gd name="connsiteX4" fmla="*/ 3778484 w 6208297"/>
              <a:gd name="connsiteY4" fmla="*/ 1455784 h 5829445"/>
              <a:gd name="connsiteX5" fmla="*/ 1804654 w 6208297"/>
              <a:gd name="connsiteY5" fmla="*/ 1659286 h 5829445"/>
              <a:gd name="connsiteX6" fmla="*/ 1402523 w 6208297"/>
              <a:gd name="connsiteY6" fmla="*/ 47834 h 5829445"/>
              <a:gd name="connsiteX7" fmla="*/ 43173 w 6208297"/>
              <a:gd name="connsiteY7" fmla="*/ 734537 h 5829445"/>
              <a:gd name="connsiteX0" fmla="*/ 43173 w 6208297"/>
              <a:gd name="connsiteY0" fmla="*/ 734537 h 5829445"/>
              <a:gd name="connsiteX1" fmla="*/ 3164187 w 6208297"/>
              <a:gd name="connsiteY1" fmla="*/ 5457888 h 5829445"/>
              <a:gd name="connsiteX2" fmla="*/ 5989587 w 6208297"/>
              <a:gd name="connsiteY2" fmla="*/ 5424461 h 5829445"/>
              <a:gd name="connsiteX3" fmla="*/ 6025048 w 6208297"/>
              <a:gd name="connsiteY3" fmla="*/ 4599707 h 5829445"/>
              <a:gd name="connsiteX4" fmla="*/ 3778484 w 6208297"/>
              <a:gd name="connsiteY4" fmla="*/ 1455784 h 5829445"/>
              <a:gd name="connsiteX5" fmla="*/ 2420475 w 6208297"/>
              <a:gd name="connsiteY5" fmla="*/ 1565979 h 5829445"/>
              <a:gd name="connsiteX6" fmla="*/ 1402523 w 6208297"/>
              <a:gd name="connsiteY6" fmla="*/ 47834 h 5829445"/>
              <a:gd name="connsiteX7" fmla="*/ 43173 w 6208297"/>
              <a:gd name="connsiteY7" fmla="*/ 734537 h 5829445"/>
              <a:gd name="connsiteX0" fmla="*/ 43173 w 6208297"/>
              <a:gd name="connsiteY0" fmla="*/ 734537 h 5829445"/>
              <a:gd name="connsiteX1" fmla="*/ 3164187 w 6208297"/>
              <a:gd name="connsiteY1" fmla="*/ 5457888 h 5829445"/>
              <a:gd name="connsiteX2" fmla="*/ 5989587 w 6208297"/>
              <a:gd name="connsiteY2" fmla="*/ 5424461 h 5829445"/>
              <a:gd name="connsiteX3" fmla="*/ 6025048 w 6208297"/>
              <a:gd name="connsiteY3" fmla="*/ 4599707 h 5829445"/>
              <a:gd name="connsiteX4" fmla="*/ 3778484 w 6208297"/>
              <a:gd name="connsiteY4" fmla="*/ 1455784 h 5829445"/>
              <a:gd name="connsiteX5" fmla="*/ 2420475 w 6208297"/>
              <a:gd name="connsiteY5" fmla="*/ 1565979 h 5829445"/>
              <a:gd name="connsiteX6" fmla="*/ 1402523 w 6208297"/>
              <a:gd name="connsiteY6" fmla="*/ 47834 h 5829445"/>
              <a:gd name="connsiteX7" fmla="*/ 43173 w 6208297"/>
              <a:gd name="connsiteY7" fmla="*/ 734537 h 5829445"/>
              <a:gd name="connsiteX0" fmla="*/ 43173 w 6208297"/>
              <a:gd name="connsiteY0" fmla="*/ 734537 h 5829445"/>
              <a:gd name="connsiteX1" fmla="*/ 3164187 w 6208297"/>
              <a:gd name="connsiteY1" fmla="*/ 5457888 h 5829445"/>
              <a:gd name="connsiteX2" fmla="*/ 5989587 w 6208297"/>
              <a:gd name="connsiteY2" fmla="*/ 5424461 h 5829445"/>
              <a:gd name="connsiteX3" fmla="*/ 6025048 w 6208297"/>
              <a:gd name="connsiteY3" fmla="*/ 4599707 h 5829445"/>
              <a:gd name="connsiteX4" fmla="*/ 3778484 w 6208297"/>
              <a:gd name="connsiteY4" fmla="*/ 1455784 h 5829445"/>
              <a:gd name="connsiteX5" fmla="*/ 2420475 w 6208297"/>
              <a:gd name="connsiteY5" fmla="*/ 1565979 h 5829445"/>
              <a:gd name="connsiteX6" fmla="*/ 1402523 w 6208297"/>
              <a:gd name="connsiteY6" fmla="*/ 47834 h 5829445"/>
              <a:gd name="connsiteX7" fmla="*/ 43173 w 6208297"/>
              <a:gd name="connsiteY7" fmla="*/ 734537 h 5829445"/>
              <a:gd name="connsiteX0" fmla="*/ 43173 w 6208297"/>
              <a:gd name="connsiteY0" fmla="*/ 734537 h 5829445"/>
              <a:gd name="connsiteX1" fmla="*/ 3164187 w 6208297"/>
              <a:gd name="connsiteY1" fmla="*/ 5457888 h 5829445"/>
              <a:gd name="connsiteX2" fmla="*/ 5989587 w 6208297"/>
              <a:gd name="connsiteY2" fmla="*/ 5424461 h 5829445"/>
              <a:gd name="connsiteX3" fmla="*/ 6025048 w 6208297"/>
              <a:gd name="connsiteY3" fmla="*/ 4599707 h 5829445"/>
              <a:gd name="connsiteX4" fmla="*/ 3778484 w 6208297"/>
              <a:gd name="connsiteY4" fmla="*/ 1455784 h 5829445"/>
              <a:gd name="connsiteX5" fmla="*/ 2420475 w 6208297"/>
              <a:gd name="connsiteY5" fmla="*/ 1565979 h 5829445"/>
              <a:gd name="connsiteX6" fmla="*/ 1402523 w 6208297"/>
              <a:gd name="connsiteY6" fmla="*/ 47834 h 5829445"/>
              <a:gd name="connsiteX7" fmla="*/ 43173 w 6208297"/>
              <a:gd name="connsiteY7" fmla="*/ 734537 h 5829445"/>
              <a:gd name="connsiteX0" fmla="*/ 43173 w 6208297"/>
              <a:gd name="connsiteY0" fmla="*/ 734537 h 5457888"/>
              <a:gd name="connsiteX1" fmla="*/ 3164187 w 6208297"/>
              <a:gd name="connsiteY1" fmla="*/ 5457888 h 5457888"/>
              <a:gd name="connsiteX2" fmla="*/ 5989587 w 6208297"/>
              <a:gd name="connsiteY2" fmla="*/ 5424461 h 5457888"/>
              <a:gd name="connsiteX3" fmla="*/ 6025048 w 6208297"/>
              <a:gd name="connsiteY3" fmla="*/ 4599707 h 5457888"/>
              <a:gd name="connsiteX4" fmla="*/ 3778484 w 6208297"/>
              <a:gd name="connsiteY4" fmla="*/ 1455784 h 5457888"/>
              <a:gd name="connsiteX5" fmla="*/ 2420475 w 6208297"/>
              <a:gd name="connsiteY5" fmla="*/ 1565979 h 5457888"/>
              <a:gd name="connsiteX6" fmla="*/ 1402523 w 6208297"/>
              <a:gd name="connsiteY6" fmla="*/ 47834 h 5457888"/>
              <a:gd name="connsiteX7" fmla="*/ 43173 w 6208297"/>
              <a:gd name="connsiteY7" fmla="*/ 734537 h 5457888"/>
              <a:gd name="connsiteX0" fmla="*/ 43173 w 6025048"/>
              <a:gd name="connsiteY0" fmla="*/ 734537 h 5457888"/>
              <a:gd name="connsiteX1" fmla="*/ 3164187 w 6025048"/>
              <a:gd name="connsiteY1" fmla="*/ 5457888 h 5457888"/>
              <a:gd name="connsiteX2" fmla="*/ 5989587 w 6025048"/>
              <a:gd name="connsiteY2" fmla="*/ 5424461 h 5457888"/>
              <a:gd name="connsiteX3" fmla="*/ 6025048 w 6025048"/>
              <a:gd name="connsiteY3" fmla="*/ 4599707 h 5457888"/>
              <a:gd name="connsiteX4" fmla="*/ 3778484 w 6025048"/>
              <a:gd name="connsiteY4" fmla="*/ 1455784 h 5457888"/>
              <a:gd name="connsiteX5" fmla="*/ 2420475 w 6025048"/>
              <a:gd name="connsiteY5" fmla="*/ 1565979 h 5457888"/>
              <a:gd name="connsiteX6" fmla="*/ 1402523 w 6025048"/>
              <a:gd name="connsiteY6" fmla="*/ 47834 h 5457888"/>
              <a:gd name="connsiteX7" fmla="*/ 43173 w 6025048"/>
              <a:gd name="connsiteY7" fmla="*/ 734537 h 5457888"/>
              <a:gd name="connsiteX0" fmla="*/ 0 w 5981875"/>
              <a:gd name="connsiteY0" fmla="*/ 686703 h 5410054"/>
              <a:gd name="connsiteX1" fmla="*/ 3121014 w 5981875"/>
              <a:gd name="connsiteY1" fmla="*/ 5410054 h 5410054"/>
              <a:gd name="connsiteX2" fmla="*/ 5946414 w 5981875"/>
              <a:gd name="connsiteY2" fmla="*/ 5376627 h 5410054"/>
              <a:gd name="connsiteX3" fmla="*/ 5981875 w 5981875"/>
              <a:gd name="connsiteY3" fmla="*/ 4551873 h 5410054"/>
              <a:gd name="connsiteX4" fmla="*/ 3735311 w 5981875"/>
              <a:gd name="connsiteY4" fmla="*/ 1407950 h 5410054"/>
              <a:gd name="connsiteX5" fmla="*/ 2377302 w 5981875"/>
              <a:gd name="connsiteY5" fmla="*/ 1518145 h 5410054"/>
              <a:gd name="connsiteX6" fmla="*/ 1359350 w 5981875"/>
              <a:gd name="connsiteY6" fmla="*/ 0 h 5410054"/>
              <a:gd name="connsiteX7" fmla="*/ 0 w 5981875"/>
              <a:gd name="connsiteY7" fmla="*/ 686703 h 5410054"/>
              <a:gd name="connsiteX0" fmla="*/ 1600 w 5983475"/>
              <a:gd name="connsiteY0" fmla="*/ 686703 h 5601817"/>
              <a:gd name="connsiteX1" fmla="*/ 1118354 w 5983475"/>
              <a:gd name="connsiteY1" fmla="*/ 2706976 h 5601817"/>
              <a:gd name="connsiteX2" fmla="*/ 3122614 w 5983475"/>
              <a:gd name="connsiteY2" fmla="*/ 5410054 h 5601817"/>
              <a:gd name="connsiteX3" fmla="*/ 5948014 w 5983475"/>
              <a:gd name="connsiteY3" fmla="*/ 5376627 h 5601817"/>
              <a:gd name="connsiteX4" fmla="*/ 5983475 w 5983475"/>
              <a:gd name="connsiteY4" fmla="*/ 4551873 h 5601817"/>
              <a:gd name="connsiteX5" fmla="*/ 3736911 w 5983475"/>
              <a:gd name="connsiteY5" fmla="*/ 1407950 h 5601817"/>
              <a:gd name="connsiteX6" fmla="*/ 2378902 w 5983475"/>
              <a:gd name="connsiteY6" fmla="*/ 1518145 h 5601817"/>
              <a:gd name="connsiteX7" fmla="*/ 1360950 w 5983475"/>
              <a:gd name="connsiteY7" fmla="*/ 0 h 5601817"/>
              <a:gd name="connsiteX8" fmla="*/ 1600 w 5983475"/>
              <a:gd name="connsiteY8" fmla="*/ 686703 h 5601817"/>
              <a:gd name="connsiteX0" fmla="*/ 239 w 5982114"/>
              <a:gd name="connsiteY0" fmla="*/ 686703 h 5601817"/>
              <a:gd name="connsiteX1" fmla="*/ 1247622 w 5982114"/>
              <a:gd name="connsiteY1" fmla="*/ 2576347 h 5601817"/>
              <a:gd name="connsiteX2" fmla="*/ 1116993 w 5982114"/>
              <a:gd name="connsiteY2" fmla="*/ 2706976 h 5601817"/>
              <a:gd name="connsiteX3" fmla="*/ 3121253 w 5982114"/>
              <a:gd name="connsiteY3" fmla="*/ 5410054 h 5601817"/>
              <a:gd name="connsiteX4" fmla="*/ 5946653 w 5982114"/>
              <a:gd name="connsiteY4" fmla="*/ 5376627 h 5601817"/>
              <a:gd name="connsiteX5" fmla="*/ 5982114 w 5982114"/>
              <a:gd name="connsiteY5" fmla="*/ 4551873 h 5601817"/>
              <a:gd name="connsiteX6" fmla="*/ 3735550 w 5982114"/>
              <a:gd name="connsiteY6" fmla="*/ 1407950 h 5601817"/>
              <a:gd name="connsiteX7" fmla="*/ 2377541 w 5982114"/>
              <a:gd name="connsiteY7" fmla="*/ 1518145 h 5601817"/>
              <a:gd name="connsiteX8" fmla="*/ 1359589 w 5982114"/>
              <a:gd name="connsiteY8" fmla="*/ 0 h 5601817"/>
              <a:gd name="connsiteX9" fmla="*/ 239 w 5982114"/>
              <a:gd name="connsiteY9" fmla="*/ 686703 h 5601817"/>
              <a:gd name="connsiteX0" fmla="*/ 0 w 5981875"/>
              <a:gd name="connsiteY0" fmla="*/ 686703 h 5601817"/>
              <a:gd name="connsiteX1" fmla="*/ 1247383 w 5981875"/>
              <a:gd name="connsiteY1" fmla="*/ 2576347 h 5601817"/>
              <a:gd name="connsiteX2" fmla="*/ 1116754 w 5981875"/>
              <a:gd name="connsiteY2" fmla="*/ 2706976 h 5601817"/>
              <a:gd name="connsiteX3" fmla="*/ 3121014 w 5981875"/>
              <a:gd name="connsiteY3" fmla="*/ 5410054 h 5601817"/>
              <a:gd name="connsiteX4" fmla="*/ 5946414 w 5981875"/>
              <a:gd name="connsiteY4" fmla="*/ 5376627 h 5601817"/>
              <a:gd name="connsiteX5" fmla="*/ 5981875 w 5981875"/>
              <a:gd name="connsiteY5" fmla="*/ 4551873 h 5601817"/>
              <a:gd name="connsiteX6" fmla="*/ 3735311 w 5981875"/>
              <a:gd name="connsiteY6" fmla="*/ 1407950 h 5601817"/>
              <a:gd name="connsiteX7" fmla="*/ 2377302 w 5981875"/>
              <a:gd name="connsiteY7" fmla="*/ 1518145 h 5601817"/>
              <a:gd name="connsiteX8" fmla="*/ 1359350 w 5981875"/>
              <a:gd name="connsiteY8" fmla="*/ 0 h 5601817"/>
              <a:gd name="connsiteX9" fmla="*/ 0 w 5981875"/>
              <a:gd name="connsiteY9" fmla="*/ 686703 h 5601817"/>
              <a:gd name="connsiteX0" fmla="*/ 0 w 5981875"/>
              <a:gd name="connsiteY0" fmla="*/ 686703 h 5601817"/>
              <a:gd name="connsiteX1" fmla="*/ 1247383 w 5981875"/>
              <a:gd name="connsiteY1" fmla="*/ 2576347 h 5601817"/>
              <a:gd name="connsiteX2" fmla="*/ 1116754 w 5981875"/>
              <a:gd name="connsiteY2" fmla="*/ 2706976 h 5601817"/>
              <a:gd name="connsiteX3" fmla="*/ 3121014 w 5981875"/>
              <a:gd name="connsiteY3" fmla="*/ 5410054 h 5601817"/>
              <a:gd name="connsiteX4" fmla="*/ 5946414 w 5981875"/>
              <a:gd name="connsiteY4" fmla="*/ 5376627 h 5601817"/>
              <a:gd name="connsiteX5" fmla="*/ 5981875 w 5981875"/>
              <a:gd name="connsiteY5" fmla="*/ 4551873 h 5601817"/>
              <a:gd name="connsiteX6" fmla="*/ 3735311 w 5981875"/>
              <a:gd name="connsiteY6" fmla="*/ 1407950 h 5601817"/>
              <a:gd name="connsiteX7" fmla="*/ 2377302 w 5981875"/>
              <a:gd name="connsiteY7" fmla="*/ 1518145 h 5601817"/>
              <a:gd name="connsiteX8" fmla="*/ 1359350 w 5981875"/>
              <a:gd name="connsiteY8" fmla="*/ 0 h 5601817"/>
              <a:gd name="connsiteX9" fmla="*/ 0 w 5981875"/>
              <a:gd name="connsiteY9" fmla="*/ 686703 h 5601817"/>
              <a:gd name="connsiteX0" fmla="*/ 0 w 5981875"/>
              <a:gd name="connsiteY0" fmla="*/ 686703 h 5601817"/>
              <a:gd name="connsiteX1" fmla="*/ 1247383 w 5981875"/>
              <a:gd name="connsiteY1" fmla="*/ 2576347 h 5601817"/>
              <a:gd name="connsiteX2" fmla="*/ 1116754 w 5981875"/>
              <a:gd name="connsiteY2" fmla="*/ 2706976 h 5601817"/>
              <a:gd name="connsiteX3" fmla="*/ 3121014 w 5981875"/>
              <a:gd name="connsiteY3" fmla="*/ 5410054 h 5601817"/>
              <a:gd name="connsiteX4" fmla="*/ 5946414 w 5981875"/>
              <a:gd name="connsiteY4" fmla="*/ 5376627 h 5601817"/>
              <a:gd name="connsiteX5" fmla="*/ 5981875 w 5981875"/>
              <a:gd name="connsiteY5" fmla="*/ 4551873 h 5601817"/>
              <a:gd name="connsiteX6" fmla="*/ 3735311 w 5981875"/>
              <a:gd name="connsiteY6" fmla="*/ 1407950 h 5601817"/>
              <a:gd name="connsiteX7" fmla="*/ 2377302 w 5981875"/>
              <a:gd name="connsiteY7" fmla="*/ 1518145 h 5601817"/>
              <a:gd name="connsiteX8" fmla="*/ 1359350 w 5981875"/>
              <a:gd name="connsiteY8" fmla="*/ 0 h 5601817"/>
              <a:gd name="connsiteX9" fmla="*/ 0 w 5981875"/>
              <a:gd name="connsiteY9" fmla="*/ 686703 h 5601817"/>
              <a:gd name="connsiteX0" fmla="*/ 0 w 5981875"/>
              <a:gd name="connsiteY0" fmla="*/ 686703 h 5410054"/>
              <a:gd name="connsiteX1" fmla="*/ 1247383 w 5981875"/>
              <a:gd name="connsiteY1" fmla="*/ 2576347 h 5410054"/>
              <a:gd name="connsiteX2" fmla="*/ 1116754 w 5981875"/>
              <a:gd name="connsiteY2" fmla="*/ 2706976 h 5410054"/>
              <a:gd name="connsiteX3" fmla="*/ 3121014 w 5981875"/>
              <a:gd name="connsiteY3" fmla="*/ 5410054 h 5410054"/>
              <a:gd name="connsiteX4" fmla="*/ 5946414 w 5981875"/>
              <a:gd name="connsiteY4" fmla="*/ 5376627 h 5410054"/>
              <a:gd name="connsiteX5" fmla="*/ 5981875 w 5981875"/>
              <a:gd name="connsiteY5" fmla="*/ 4551873 h 5410054"/>
              <a:gd name="connsiteX6" fmla="*/ 3735311 w 5981875"/>
              <a:gd name="connsiteY6" fmla="*/ 1407950 h 5410054"/>
              <a:gd name="connsiteX7" fmla="*/ 2377302 w 5981875"/>
              <a:gd name="connsiteY7" fmla="*/ 1518145 h 5410054"/>
              <a:gd name="connsiteX8" fmla="*/ 1359350 w 5981875"/>
              <a:gd name="connsiteY8" fmla="*/ 0 h 5410054"/>
              <a:gd name="connsiteX9" fmla="*/ 0 w 5981875"/>
              <a:gd name="connsiteY9" fmla="*/ 686703 h 5410054"/>
              <a:gd name="connsiteX0" fmla="*/ 0 w 6178933"/>
              <a:gd name="connsiteY0" fmla="*/ 686703 h 5447125"/>
              <a:gd name="connsiteX1" fmla="*/ 1247383 w 6178933"/>
              <a:gd name="connsiteY1" fmla="*/ 2576347 h 5447125"/>
              <a:gd name="connsiteX2" fmla="*/ 1116754 w 6178933"/>
              <a:gd name="connsiteY2" fmla="*/ 2706976 h 5447125"/>
              <a:gd name="connsiteX3" fmla="*/ 2934402 w 6178933"/>
              <a:gd name="connsiteY3" fmla="*/ 5410054 h 5447125"/>
              <a:gd name="connsiteX4" fmla="*/ 5946414 w 6178933"/>
              <a:gd name="connsiteY4" fmla="*/ 5376627 h 5447125"/>
              <a:gd name="connsiteX5" fmla="*/ 5981875 w 6178933"/>
              <a:gd name="connsiteY5" fmla="*/ 4551873 h 5447125"/>
              <a:gd name="connsiteX6" fmla="*/ 3735311 w 6178933"/>
              <a:gd name="connsiteY6" fmla="*/ 1407950 h 5447125"/>
              <a:gd name="connsiteX7" fmla="*/ 2377302 w 6178933"/>
              <a:gd name="connsiteY7" fmla="*/ 1518145 h 5447125"/>
              <a:gd name="connsiteX8" fmla="*/ 1359350 w 6178933"/>
              <a:gd name="connsiteY8" fmla="*/ 0 h 5447125"/>
              <a:gd name="connsiteX9" fmla="*/ 0 w 6178933"/>
              <a:gd name="connsiteY9" fmla="*/ 686703 h 5447125"/>
              <a:gd name="connsiteX0" fmla="*/ 0 w 5981875"/>
              <a:gd name="connsiteY0" fmla="*/ 686703 h 5447125"/>
              <a:gd name="connsiteX1" fmla="*/ 1247383 w 5981875"/>
              <a:gd name="connsiteY1" fmla="*/ 2576347 h 5447125"/>
              <a:gd name="connsiteX2" fmla="*/ 1116754 w 5981875"/>
              <a:gd name="connsiteY2" fmla="*/ 2706976 h 5447125"/>
              <a:gd name="connsiteX3" fmla="*/ 2934402 w 5981875"/>
              <a:gd name="connsiteY3" fmla="*/ 5410054 h 5447125"/>
              <a:gd name="connsiteX4" fmla="*/ 5946414 w 5981875"/>
              <a:gd name="connsiteY4" fmla="*/ 5376627 h 5447125"/>
              <a:gd name="connsiteX5" fmla="*/ 5981875 w 5981875"/>
              <a:gd name="connsiteY5" fmla="*/ 4551873 h 5447125"/>
              <a:gd name="connsiteX6" fmla="*/ 3735311 w 5981875"/>
              <a:gd name="connsiteY6" fmla="*/ 1407950 h 5447125"/>
              <a:gd name="connsiteX7" fmla="*/ 2377302 w 5981875"/>
              <a:gd name="connsiteY7" fmla="*/ 1518145 h 5447125"/>
              <a:gd name="connsiteX8" fmla="*/ 1359350 w 5981875"/>
              <a:gd name="connsiteY8" fmla="*/ 0 h 5447125"/>
              <a:gd name="connsiteX9" fmla="*/ 0 w 5981875"/>
              <a:gd name="connsiteY9" fmla="*/ 686703 h 5447125"/>
              <a:gd name="connsiteX0" fmla="*/ 0 w 5981875"/>
              <a:gd name="connsiteY0" fmla="*/ 686703 h 5410054"/>
              <a:gd name="connsiteX1" fmla="*/ 1247383 w 5981875"/>
              <a:gd name="connsiteY1" fmla="*/ 2576347 h 5410054"/>
              <a:gd name="connsiteX2" fmla="*/ 1116754 w 5981875"/>
              <a:gd name="connsiteY2" fmla="*/ 2706976 h 5410054"/>
              <a:gd name="connsiteX3" fmla="*/ 2934402 w 5981875"/>
              <a:gd name="connsiteY3" fmla="*/ 5410054 h 5410054"/>
              <a:gd name="connsiteX4" fmla="*/ 5946414 w 5981875"/>
              <a:gd name="connsiteY4" fmla="*/ 5376627 h 5410054"/>
              <a:gd name="connsiteX5" fmla="*/ 5981875 w 5981875"/>
              <a:gd name="connsiteY5" fmla="*/ 4551873 h 5410054"/>
              <a:gd name="connsiteX6" fmla="*/ 3735311 w 5981875"/>
              <a:gd name="connsiteY6" fmla="*/ 1407950 h 5410054"/>
              <a:gd name="connsiteX7" fmla="*/ 2377302 w 5981875"/>
              <a:gd name="connsiteY7" fmla="*/ 1518145 h 5410054"/>
              <a:gd name="connsiteX8" fmla="*/ 1359350 w 5981875"/>
              <a:gd name="connsiteY8" fmla="*/ 0 h 5410054"/>
              <a:gd name="connsiteX9" fmla="*/ 0 w 5981875"/>
              <a:gd name="connsiteY9" fmla="*/ 686703 h 5410054"/>
              <a:gd name="connsiteX0" fmla="*/ 77 w 5981952"/>
              <a:gd name="connsiteY0" fmla="*/ 612058 h 5335409"/>
              <a:gd name="connsiteX1" fmla="*/ 1247460 w 5981952"/>
              <a:gd name="connsiteY1" fmla="*/ 2501702 h 5335409"/>
              <a:gd name="connsiteX2" fmla="*/ 1116831 w 5981952"/>
              <a:gd name="connsiteY2" fmla="*/ 2632331 h 5335409"/>
              <a:gd name="connsiteX3" fmla="*/ 2934479 w 5981952"/>
              <a:gd name="connsiteY3" fmla="*/ 5335409 h 5335409"/>
              <a:gd name="connsiteX4" fmla="*/ 5946491 w 5981952"/>
              <a:gd name="connsiteY4" fmla="*/ 5301982 h 5335409"/>
              <a:gd name="connsiteX5" fmla="*/ 5981952 w 5981952"/>
              <a:gd name="connsiteY5" fmla="*/ 4477228 h 5335409"/>
              <a:gd name="connsiteX6" fmla="*/ 3735388 w 5981952"/>
              <a:gd name="connsiteY6" fmla="*/ 1333305 h 5335409"/>
              <a:gd name="connsiteX7" fmla="*/ 2377379 w 5981952"/>
              <a:gd name="connsiteY7" fmla="*/ 1443500 h 5335409"/>
              <a:gd name="connsiteX8" fmla="*/ 1303443 w 5981952"/>
              <a:gd name="connsiteY8" fmla="*/ 0 h 5335409"/>
              <a:gd name="connsiteX9" fmla="*/ 77 w 5981952"/>
              <a:gd name="connsiteY9" fmla="*/ 612058 h 5335409"/>
              <a:gd name="connsiteX0" fmla="*/ 211 w 5982086"/>
              <a:gd name="connsiteY0" fmla="*/ 630719 h 5354070"/>
              <a:gd name="connsiteX1" fmla="*/ 1247594 w 5982086"/>
              <a:gd name="connsiteY1" fmla="*/ 2520363 h 5354070"/>
              <a:gd name="connsiteX2" fmla="*/ 1116965 w 5982086"/>
              <a:gd name="connsiteY2" fmla="*/ 2650992 h 5354070"/>
              <a:gd name="connsiteX3" fmla="*/ 2934613 w 5982086"/>
              <a:gd name="connsiteY3" fmla="*/ 5354070 h 5354070"/>
              <a:gd name="connsiteX4" fmla="*/ 5946625 w 5982086"/>
              <a:gd name="connsiteY4" fmla="*/ 5320643 h 5354070"/>
              <a:gd name="connsiteX5" fmla="*/ 5982086 w 5982086"/>
              <a:gd name="connsiteY5" fmla="*/ 4495889 h 5354070"/>
              <a:gd name="connsiteX6" fmla="*/ 3735522 w 5982086"/>
              <a:gd name="connsiteY6" fmla="*/ 1351966 h 5354070"/>
              <a:gd name="connsiteX7" fmla="*/ 2377513 w 5982086"/>
              <a:gd name="connsiteY7" fmla="*/ 1462161 h 5354070"/>
              <a:gd name="connsiteX8" fmla="*/ 1340899 w 5982086"/>
              <a:gd name="connsiteY8" fmla="*/ 0 h 5354070"/>
              <a:gd name="connsiteX9" fmla="*/ 211 w 5982086"/>
              <a:gd name="connsiteY9" fmla="*/ 630719 h 5354070"/>
              <a:gd name="connsiteX0" fmla="*/ 0 w 5981875"/>
              <a:gd name="connsiteY0" fmla="*/ 630719 h 5354070"/>
              <a:gd name="connsiteX1" fmla="*/ 1247383 w 5981875"/>
              <a:gd name="connsiteY1" fmla="*/ 2520363 h 5354070"/>
              <a:gd name="connsiteX2" fmla="*/ 1116754 w 5981875"/>
              <a:gd name="connsiteY2" fmla="*/ 2650992 h 5354070"/>
              <a:gd name="connsiteX3" fmla="*/ 2934402 w 5981875"/>
              <a:gd name="connsiteY3" fmla="*/ 5354070 h 5354070"/>
              <a:gd name="connsiteX4" fmla="*/ 5946414 w 5981875"/>
              <a:gd name="connsiteY4" fmla="*/ 5320643 h 5354070"/>
              <a:gd name="connsiteX5" fmla="*/ 5981875 w 5981875"/>
              <a:gd name="connsiteY5" fmla="*/ 4495889 h 5354070"/>
              <a:gd name="connsiteX6" fmla="*/ 3735311 w 5981875"/>
              <a:gd name="connsiteY6" fmla="*/ 1351966 h 5354070"/>
              <a:gd name="connsiteX7" fmla="*/ 2377302 w 5981875"/>
              <a:gd name="connsiteY7" fmla="*/ 1462161 h 5354070"/>
              <a:gd name="connsiteX8" fmla="*/ 1340688 w 5981875"/>
              <a:gd name="connsiteY8" fmla="*/ 0 h 5354070"/>
              <a:gd name="connsiteX9" fmla="*/ 0 w 5981875"/>
              <a:gd name="connsiteY9" fmla="*/ 630719 h 5354070"/>
              <a:gd name="connsiteX0" fmla="*/ 0 w 5981875"/>
              <a:gd name="connsiteY0" fmla="*/ 0 h 4723351"/>
              <a:gd name="connsiteX1" fmla="*/ 1247383 w 5981875"/>
              <a:gd name="connsiteY1" fmla="*/ 1889644 h 4723351"/>
              <a:gd name="connsiteX2" fmla="*/ 1116754 w 5981875"/>
              <a:gd name="connsiteY2" fmla="*/ 2020273 h 4723351"/>
              <a:gd name="connsiteX3" fmla="*/ 2934402 w 5981875"/>
              <a:gd name="connsiteY3" fmla="*/ 4723351 h 4723351"/>
              <a:gd name="connsiteX4" fmla="*/ 5946414 w 5981875"/>
              <a:gd name="connsiteY4" fmla="*/ 4689924 h 4723351"/>
              <a:gd name="connsiteX5" fmla="*/ 5981875 w 5981875"/>
              <a:gd name="connsiteY5" fmla="*/ 3865170 h 4723351"/>
              <a:gd name="connsiteX6" fmla="*/ 3735311 w 5981875"/>
              <a:gd name="connsiteY6" fmla="*/ 721247 h 4723351"/>
              <a:gd name="connsiteX7" fmla="*/ 2377302 w 5981875"/>
              <a:gd name="connsiteY7" fmla="*/ 831442 h 4723351"/>
              <a:gd name="connsiteX8" fmla="*/ 0 w 5981875"/>
              <a:gd name="connsiteY8" fmla="*/ 0 h 4723351"/>
              <a:gd name="connsiteX0" fmla="*/ 1260548 w 4865121"/>
              <a:gd name="connsiteY0" fmla="*/ 110195 h 4002104"/>
              <a:gd name="connsiteX1" fmla="*/ 130629 w 4865121"/>
              <a:gd name="connsiteY1" fmla="*/ 1168397 h 4002104"/>
              <a:gd name="connsiteX2" fmla="*/ 0 w 4865121"/>
              <a:gd name="connsiteY2" fmla="*/ 1299026 h 4002104"/>
              <a:gd name="connsiteX3" fmla="*/ 1817648 w 4865121"/>
              <a:gd name="connsiteY3" fmla="*/ 4002104 h 4002104"/>
              <a:gd name="connsiteX4" fmla="*/ 4829660 w 4865121"/>
              <a:gd name="connsiteY4" fmla="*/ 3968677 h 4002104"/>
              <a:gd name="connsiteX5" fmla="*/ 4865121 w 4865121"/>
              <a:gd name="connsiteY5" fmla="*/ 3143923 h 4002104"/>
              <a:gd name="connsiteX6" fmla="*/ 2618557 w 4865121"/>
              <a:gd name="connsiteY6" fmla="*/ 0 h 4002104"/>
              <a:gd name="connsiteX7" fmla="*/ 1260548 w 4865121"/>
              <a:gd name="connsiteY7" fmla="*/ 110195 h 4002104"/>
              <a:gd name="connsiteX0" fmla="*/ 1575858 w 5180431"/>
              <a:gd name="connsiteY0" fmla="*/ 110195 h 4002104"/>
              <a:gd name="connsiteX1" fmla="*/ 445939 w 5180431"/>
              <a:gd name="connsiteY1" fmla="*/ 1168397 h 4002104"/>
              <a:gd name="connsiteX2" fmla="*/ 0 w 5180431"/>
              <a:gd name="connsiteY2" fmla="*/ 1630101 h 4002104"/>
              <a:gd name="connsiteX3" fmla="*/ 2132958 w 5180431"/>
              <a:gd name="connsiteY3" fmla="*/ 4002104 h 4002104"/>
              <a:gd name="connsiteX4" fmla="*/ 5144970 w 5180431"/>
              <a:gd name="connsiteY4" fmla="*/ 3968677 h 4002104"/>
              <a:gd name="connsiteX5" fmla="*/ 5180431 w 5180431"/>
              <a:gd name="connsiteY5" fmla="*/ 3143923 h 4002104"/>
              <a:gd name="connsiteX6" fmla="*/ 2933867 w 5180431"/>
              <a:gd name="connsiteY6" fmla="*/ 0 h 4002104"/>
              <a:gd name="connsiteX7" fmla="*/ 1575858 w 5180431"/>
              <a:gd name="connsiteY7" fmla="*/ 110195 h 4002104"/>
              <a:gd name="connsiteX0" fmla="*/ 1575858 w 5180431"/>
              <a:gd name="connsiteY0" fmla="*/ 110195 h 4002104"/>
              <a:gd name="connsiteX1" fmla="*/ 445939 w 5180431"/>
              <a:gd name="connsiteY1" fmla="*/ 1168397 h 4002104"/>
              <a:gd name="connsiteX2" fmla="*/ 0 w 5180431"/>
              <a:gd name="connsiteY2" fmla="*/ 1630101 h 4002104"/>
              <a:gd name="connsiteX3" fmla="*/ 1975302 w 5180431"/>
              <a:gd name="connsiteY3" fmla="*/ 4002104 h 4002104"/>
              <a:gd name="connsiteX4" fmla="*/ 5144970 w 5180431"/>
              <a:gd name="connsiteY4" fmla="*/ 3968677 h 4002104"/>
              <a:gd name="connsiteX5" fmla="*/ 5180431 w 5180431"/>
              <a:gd name="connsiteY5" fmla="*/ 3143923 h 4002104"/>
              <a:gd name="connsiteX6" fmla="*/ 2933867 w 5180431"/>
              <a:gd name="connsiteY6" fmla="*/ 0 h 4002104"/>
              <a:gd name="connsiteX7" fmla="*/ 1575858 w 5180431"/>
              <a:gd name="connsiteY7" fmla="*/ 110195 h 4002104"/>
              <a:gd name="connsiteX0" fmla="*/ 1512796 w 5117369"/>
              <a:gd name="connsiteY0" fmla="*/ 110195 h 4002104"/>
              <a:gd name="connsiteX1" fmla="*/ 382877 w 5117369"/>
              <a:gd name="connsiteY1" fmla="*/ 1168397 h 4002104"/>
              <a:gd name="connsiteX2" fmla="*/ 0 w 5117369"/>
              <a:gd name="connsiteY2" fmla="*/ 1614335 h 4002104"/>
              <a:gd name="connsiteX3" fmla="*/ 1912240 w 5117369"/>
              <a:gd name="connsiteY3" fmla="*/ 4002104 h 4002104"/>
              <a:gd name="connsiteX4" fmla="*/ 5081908 w 5117369"/>
              <a:gd name="connsiteY4" fmla="*/ 3968677 h 4002104"/>
              <a:gd name="connsiteX5" fmla="*/ 5117369 w 5117369"/>
              <a:gd name="connsiteY5" fmla="*/ 3143923 h 4002104"/>
              <a:gd name="connsiteX6" fmla="*/ 2870805 w 5117369"/>
              <a:gd name="connsiteY6" fmla="*/ 0 h 4002104"/>
              <a:gd name="connsiteX7" fmla="*/ 1512796 w 5117369"/>
              <a:gd name="connsiteY7" fmla="*/ 110195 h 4002104"/>
              <a:gd name="connsiteX0" fmla="*/ 1918195 w 5522768"/>
              <a:gd name="connsiteY0" fmla="*/ 110195 h 4002104"/>
              <a:gd name="connsiteX1" fmla="*/ 0 w 5522768"/>
              <a:gd name="connsiteY1" fmla="*/ 663900 h 4002104"/>
              <a:gd name="connsiteX2" fmla="*/ 405399 w 5522768"/>
              <a:gd name="connsiteY2" fmla="*/ 1614335 h 4002104"/>
              <a:gd name="connsiteX3" fmla="*/ 2317639 w 5522768"/>
              <a:gd name="connsiteY3" fmla="*/ 4002104 h 4002104"/>
              <a:gd name="connsiteX4" fmla="*/ 5487307 w 5522768"/>
              <a:gd name="connsiteY4" fmla="*/ 3968677 h 4002104"/>
              <a:gd name="connsiteX5" fmla="*/ 5522768 w 5522768"/>
              <a:gd name="connsiteY5" fmla="*/ 3143923 h 4002104"/>
              <a:gd name="connsiteX6" fmla="*/ 3276204 w 5522768"/>
              <a:gd name="connsiteY6" fmla="*/ 0 h 4002104"/>
              <a:gd name="connsiteX7" fmla="*/ 1918195 w 5522768"/>
              <a:gd name="connsiteY7" fmla="*/ 110195 h 4002104"/>
              <a:gd name="connsiteX0" fmla="*/ 1918195 w 5522768"/>
              <a:gd name="connsiteY0" fmla="*/ 110195 h 4002104"/>
              <a:gd name="connsiteX1" fmla="*/ 891233 w 5522768"/>
              <a:gd name="connsiteY1" fmla="*/ 290675 h 4002104"/>
              <a:gd name="connsiteX2" fmla="*/ 0 w 5522768"/>
              <a:gd name="connsiteY2" fmla="*/ 663900 h 4002104"/>
              <a:gd name="connsiteX3" fmla="*/ 405399 w 5522768"/>
              <a:gd name="connsiteY3" fmla="*/ 1614335 h 4002104"/>
              <a:gd name="connsiteX4" fmla="*/ 2317639 w 5522768"/>
              <a:gd name="connsiteY4" fmla="*/ 4002104 h 4002104"/>
              <a:gd name="connsiteX5" fmla="*/ 5487307 w 5522768"/>
              <a:gd name="connsiteY5" fmla="*/ 3968677 h 4002104"/>
              <a:gd name="connsiteX6" fmla="*/ 5522768 w 5522768"/>
              <a:gd name="connsiteY6" fmla="*/ 3143923 h 4002104"/>
              <a:gd name="connsiteX7" fmla="*/ 3276204 w 5522768"/>
              <a:gd name="connsiteY7" fmla="*/ 0 h 4002104"/>
              <a:gd name="connsiteX8" fmla="*/ 1918195 w 5522768"/>
              <a:gd name="connsiteY8" fmla="*/ 110195 h 4002104"/>
              <a:gd name="connsiteX0" fmla="*/ 1019561 w 5522768"/>
              <a:gd name="connsiteY0" fmla="*/ 0 h 4128392"/>
              <a:gd name="connsiteX1" fmla="*/ 891233 w 5522768"/>
              <a:gd name="connsiteY1" fmla="*/ 416963 h 4128392"/>
              <a:gd name="connsiteX2" fmla="*/ 0 w 5522768"/>
              <a:gd name="connsiteY2" fmla="*/ 790188 h 4128392"/>
              <a:gd name="connsiteX3" fmla="*/ 405399 w 5522768"/>
              <a:gd name="connsiteY3" fmla="*/ 1740623 h 4128392"/>
              <a:gd name="connsiteX4" fmla="*/ 2317639 w 5522768"/>
              <a:gd name="connsiteY4" fmla="*/ 4128392 h 4128392"/>
              <a:gd name="connsiteX5" fmla="*/ 5487307 w 5522768"/>
              <a:gd name="connsiteY5" fmla="*/ 4094965 h 4128392"/>
              <a:gd name="connsiteX6" fmla="*/ 5522768 w 5522768"/>
              <a:gd name="connsiteY6" fmla="*/ 3270211 h 4128392"/>
              <a:gd name="connsiteX7" fmla="*/ 3276204 w 5522768"/>
              <a:gd name="connsiteY7" fmla="*/ 126288 h 4128392"/>
              <a:gd name="connsiteX8" fmla="*/ 1019561 w 5522768"/>
              <a:gd name="connsiteY8" fmla="*/ 0 h 4128392"/>
              <a:gd name="connsiteX0" fmla="*/ 1019561 w 5522768"/>
              <a:gd name="connsiteY0" fmla="*/ 0 h 4128392"/>
              <a:gd name="connsiteX1" fmla="*/ 891233 w 5522768"/>
              <a:gd name="connsiteY1" fmla="*/ 416963 h 4128392"/>
              <a:gd name="connsiteX2" fmla="*/ 0 w 5522768"/>
              <a:gd name="connsiteY2" fmla="*/ 790188 h 4128392"/>
              <a:gd name="connsiteX3" fmla="*/ 405399 w 5522768"/>
              <a:gd name="connsiteY3" fmla="*/ 1740623 h 4128392"/>
              <a:gd name="connsiteX4" fmla="*/ 2317639 w 5522768"/>
              <a:gd name="connsiteY4" fmla="*/ 4128392 h 4128392"/>
              <a:gd name="connsiteX5" fmla="*/ 5487307 w 5522768"/>
              <a:gd name="connsiteY5" fmla="*/ 4094965 h 4128392"/>
              <a:gd name="connsiteX6" fmla="*/ 5522768 w 5522768"/>
              <a:gd name="connsiteY6" fmla="*/ 3270211 h 4128392"/>
              <a:gd name="connsiteX7" fmla="*/ 3276204 w 5522768"/>
              <a:gd name="connsiteY7" fmla="*/ 126288 h 4128392"/>
              <a:gd name="connsiteX8" fmla="*/ 1019561 w 5522768"/>
              <a:gd name="connsiteY8" fmla="*/ 0 h 4128392"/>
              <a:gd name="connsiteX0" fmla="*/ 1019561 w 5522768"/>
              <a:gd name="connsiteY0" fmla="*/ 0 h 4128392"/>
              <a:gd name="connsiteX1" fmla="*/ 1663744 w 5522768"/>
              <a:gd name="connsiteY1" fmla="*/ 811101 h 4128392"/>
              <a:gd name="connsiteX2" fmla="*/ 891233 w 5522768"/>
              <a:gd name="connsiteY2" fmla="*/ 416963 h 4128392"/>
              <a:gd name="connsiteX3" fmla="*/ 0 w 5522768"/>
              <a:gd name="connsiteY3" fmla="*/ 790188 h 4128392"/>
              <a:gd name="connsiteX4" fmla="*/ 405399 w 5522768"/>
              <a:gd name="connsiteY4" fmla="*/ 1740623 h 4128392"/>
              <a:gd name="connsiteX5" fmla="*/ 2317639 w 5522768"/>
              <a:gd name="connsiteY5" fmla="*/ 4128392 h 4128392"/>
              <a:gd name="connsiteX6" fmla="*/ 5487307 w 5522768"/>
              <a:gd name="connsiteY6" fmla="*/ 4094965 h 4128392"/>
              <a:gd name="connsiteX7" fmla="*/ 5522768 w 5522768"/>
              <a:gd name="connsiteY7" fmla="*/ 3270211 h 4128392"/>
              <a:gd name="connsiteX8" fmla="*/ 3276204 w 5522768"/>
              <a:gd name="connsiteY8" fmla="*/ 126288 h 4128392"/>
              <a:gd name="connsiteX9" fmla="*/ 1019561 w 5522768"/>
              <a:gd name="connsiteY9" fmla="*/ 0 h 4128392"/>
              <a:gd name="connsiteX0" fmla="*/ 1019561 w 5522768"/>
              <a:gd name="connsiteY0" fmla="*/ 0 h 4128392"/>
              <a:gd name="connsiteX1" fmla="*/ 1663744 w 5522768"/>
              <a:gd name="connsiteY1" fmla="*/ 811101 h 4128392"/>
              <a:gd name="connsiteX2" fmla="*/ 891233 w 5522768"/>
              <a:gd name="connsiteY2" fmla="*/ 416963 h 4128392"/>
              <a:gd name="connsiteX3" fmla="*/ 0 w 5522768"/>
              <a:gd name="connsiteY3" fmla="*/ 790188 h 4128392"/>
              <a:gd name="connsiteX4" fmla="*/ 405399 w 5522768"/>
              <a:gd name="connsiteY4" fmla="*/ 1740623 h 4128392"/>
              <a:gd name="connsiteX5" fmla="*/ 2317639 w 5522768"/>
              <a:gd name="connsiteY5" fmla="*/ 4128392 h 4128392"/>
              <a:gd name="connsiteX6" fmla="*/ 5487307 w 5522768"/>
              <a:gd name="connsiteY6" fmla="*/ 4094965 h 4128392"/>
              <a:gd name="connsiteX7" fmla="*/ 5522768 w 5522768"/>
              <a:gd name="connsiteY7" fmla="*/ 3270211 h 4128392"/>
              <a:gd name="connsiteX8" fmla="*/ 3276204 w 5522768"/>
              <a:gd name="connsiteY8" fmla="*/ 126288 h 4128392"/>
              <a:gd name="connsiteX9" fmla="*/ 1019561 w 5522768"/>
              <a:gd name="connsiteY9" fmla="*/ 0 h 4128392"/>
              <a:gd name="connsiteX0" fmla="*/ 1019561 w 5522768"/>
              <a:gd name="connsiteY0" fmla="*/ 47133 h 4175525"/>
              <a:gd name="connsiteX1" fmla="*/ 1663744 w 5522768"/>
              <a:gd name="connsiteY1" fmla="*/ 858234 h 4175525"/>
              <a:gd name="connsiteX2" fmla="*/ 891233 w 5522768"/>
              <a:gd name="connsiteY2" fmla="*/ 464096 h 4175525"/>
              <a:gd name="connsiteX3" fmla="*/ 0 w 5522768"/>
              <a:gd name="connsiteY3" fmla="*/ 837321 h 4175525"/>
              <a:gd name="connsiteX4" fmla="*/ 405399 w 5522768"/>
              <a:gd name="connsiteY4" fmla="*/ 1787756 h 4175525"/>
              <a:gd name="connsiteX5" fmla="*/ 2317639 w 5522768"/>
              <a:gd name="connsiteY5" fmla="*/ 4175525 h 4175525"/>
              <a:gd name="connsiteX6" fmla="*/ 5487307 w 5522768"/>
              <a:gd name="connsiteY6" fmla="*/ 4142098 h 4175525"/>
              <a:gd name="connsiteX7" fmla="*/ 5522768 w 5522768"/>
              <a:gd name="connsiteY7" fmla="*/ 3317344 h 4175525"/>
              <a:gd name="connsiteX8" fmla="*/ 4616273 w 5522768"/>
              <a:gd name="connsiteY8" fmla="*/ 0 h 4175525"/>
              <a:gd name="connsiteX9" fmla="*/ 1019561 w 5522768"/>
              <a:gd name="connsiteY9" fmla="*/ 47133 h 4175525"/>
              <a:gd name="connsiteX0" fmla="*/ 1019561 w 5507002"/>
              <a:gd name="connsiteY0" fmla="*/ 47133 h 4175525"/>
              <a:gd name="connsiteX1" fmla="*/ 1663744 w 5507002"/>
              <a:gd name="connsiteY1" fmla="*/ 858234 h 4175525"/>
              <a:gd name="connsiteX2" fmla="*/ 891233 w 5507002"/>
              <a:gd name="connsiteY2" fmla="*/ 464096 h 4175525"/>
              <a:gd name="connsiteX3" fmla="*/ 0 w 5507002"/>
              <a:gd name="connsiteY3" fmla="*/ 837321 h 4175525"/>
              <a:gd name="connsiteX4" fmla="*/ 405399 w 5507002"/>
              <a:gd name="connsiteY4" fmla="*/ 1787756 h 4175525"/>
              <a:gd name="connsiteX5" fmla="*/ 2317639 w 5507002"/>
              <a:gd name="connsiteY5" fmla="*/ 4175525 h 4175525"/>
              <a:gd name="connsiteX6" fmla="*/ 5487307 w 5507002"/>
              <a:gd name="connsiteY6" fmla="*/ 4142098 h 4175525"/>
              <a:gd name="connsiteX7" fmla="*/ 5507002 w 5507002"/>
              <a:gd name="connsiteY7" fmla="*/ 1283592 h 4175525"/>
              <a:gd name="connsiteX8" fmla="*/ 4616273 w 5507002"/>
              <a:gd name="connsiteY8" fmla="*/ 0 h 4175525"/>
              <a:gd name="connsiteX9" fmla="*/ 1019561 w 5507002"/>
              <a:gd name="connsiteY9" fmla="*/ 47133 h 417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07002" h="4175525">
                <a:moveTo>
                  <a:pt x="1019561" y="47133"/>
                </a:moveTo>
                <a:lnTo>
                  <a:pt x="1663744" y="858234"/>
                </a:lnTo>
                <a:cubicBezTo>
                  <a:pt x="1642356" y="927728"/>
                  <a:pt x="1058165" y="375616"/>
                  <a:pt x="891233" y="464096"/>
                </a:cubicBezTo>
                <a:lnTo>
                  <a:pt x="0" y="837321"/>
                </a:lnTo>
                <a:lnTo>
                  <a:pt x="405399" y="1787756"/>
                </a:lnTo>
                <a:lnTo>
                  <a:pt x="2317639" y="4175525"/>
                </a:lnTo>
                <a:lnTo>
                  <a:pt x="5487307" y="4142098"/>
                </a:lnTo>
                <a:lnTo>
                  <a:pt x="5507002" y="1283592"/>
                </a:lnTo>
                <a:lnTo>
                  <a:pt x="4616273" y="0"/>
                </a:lnTo>
                <a:lnTo>
                  <a:pt x="1019561" y="47133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2D4250-4CC2-AF47-8A95-54BB201F2F75}"/>
              </a:ext>
            </a:extLst>
          </p:cNvPr>
          <p:cNvSpPr/>
          <p:nvPr/>
        </p:nvSpPr>
        <p:spPr>
          <a:xfrm>
            <a:off x="0" y="3216838"/>
            <a:ext cx="6094412" cy="3124200"/>
          </a:xfrm>
          <a:prstGeom prst="rect">
            <a:avLst/>
          </a:prstGeom>
          <a:solidFill>
            <a:schemeClr val="tx1">
              <a:lumMod val="85000"/>
              <a:lumOff val="1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0739860E-2DD0-F740-A2B8-25CC0C8EF3AE}"/>
              </a:ext>
            </a:extLst>
          </p:cNvPr>
          <p:cNvSpPr txBox="1">
            <a:spLocks/>
          </p:cNvSpPr>
          <p:nvPr/>
        </p:nvSpPr>
        <p:spPr>
          <a:xfrm>
            <a:off x="627448" y="3043730"/>
            <a:ext cx="5471438" cy="2137870"/>
          </a:xfrm>
          <a:prstGeom prst="rect">
            <a:avLst/>
          </a:prstGeom>
        </p:spPr>
        <p:txBody>
          <a:bodyPr/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chemeClr val="bg1"/>
                </a:solidFill>
              </a:rPr>
              <a:t>PRESENTATION</a:t>
            </a:r>
            <a:br>
              <a:rPr lang="en-US" sz="4800" dirty="0"/>
            </a:br>
            <a:r>
              <a:rPr lang="en-US" sz="4800" dirty="0">
                <a:solidFill>
                  <a:schemeClr val="bg1"/>
                </a:solidFill>
              </a:rPr>
              <a:t>Resources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05FE9734-25C6-8E41-A47D-BE343F04557C}"/>
              </a:ext>
            </a:extLst>
          </p:cNvPr>
          <p:cNvSpPr txBox="1">
            <a:spLocks/>
          </p:cNvSpPr>
          <p:nvPr/>
        </p:nvSpPr>
        <p:spPr>
          <a:xfrm>
            <a:off x="614137" y="5357596"/>
            <a:ext cx="5480275" cy="73840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kern="0" dirty="0">
                <a:solidFill>
                  <a:schemeClr val="bg1"/>
                </a:solidFill>
              </a:rPr>
              <a:t>This is a sample text.</a:t>
            </a:r>
          </a:p>
          <a:p>
            <a:pPr>
              <a:lnSpc>
                <a:spcPct val="70000"/>
              </a:lnSpc>
            </a:pPr>
            <a:r>
              <a:rPr lang="en-US" kern="0" dirty="0">
                <a:solidFill>
                  <a:schemeClr val="bg1"/>
                </a:solidFill>
              </a:rPr>
              <a:t>Insert your desired text here. 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6DA6F95-D573-794F-9210-694D69ECC866}"/>
              </a:ext>
            </a:extLst>
          </p:cNvPr>
          <p:cNvGrpSpPr/>
          <p:nvPr/>
        </p:nvGrpSpPr>
        <p:grpSpPr>
          <a:xfrm>
            <a:off x="7629962" y="1902370"/>
            <a:ext cx="3798450" cy="2918472"/>
            <a:chOff x="6399212" y="1600200"/>
            <a:chExt cx="4892675" cy="3759200"/>
          </a:xfrm>
        </p:grpSpPr>
        <p:sp>
          <p:nvSpPr>
            <p:cNvPr id="18" name="Freeform 51">
              <a:extLst>
                <a:ext uri="{FF2B5EF4-FFF2-40B4-BE49-F238E27FC236}">
                  <a16:creationId xmlns:a16="http://schemas.microsoft.com/office/drawing/2014/main" id="{5AB49596-332C-EB40-815D-BC885323D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1600200"/>
              <a:ext cx="4757738" cy="2133600"/>
            </a:xfrm>
            <a:custGeom>
              <a:avLst/>
              <a:gdLst>
                <a:gd name="T0" fmla="*/ 1526 w 2997"/>
                <a:gd name="T1" fmla="*/ 0 h 1344"/>
                <a:gd name="T2" fmla="*/ 2997 w 2997"/>
                <a:gd name="T3" fmla="*/ 656 h 1344"/>
                <a:gd name="T4" fmla="*/ 1486 w 2997"/>
                <a:gd name="T5" fmla="*/ 1344 h 1344"/>
                <a:gd name="T6" fmla="*/ 0 w 2997"/>
                <a:gd name="T7" fmla="*/ 671 h 1344"/>
                <a:gd name="T8" fmla="*/ 1526 w 2997"/>
                <a:gd name="T9" fmla="*/ 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7" h="1344">
                  <a:moveTo>
                    <a:pt x="1526" y="0"/>
                  </a:moveTo>
                  <a:lnTo>
                    <a:pt x="2997" y="656"/>
                  </a:lnTo>
                  <a:lnTo>
                    <a:pt x="1486" y="1344"/>
                  </a:lnTo>
                  <a:lnTo>
                    <a:pt x="0" y="671"/>
                  </a:lnTo>
                  <a:lnTo>
                    <a:pt x="152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52">
              <a:extLst>
                <a:ext uri="{FF2B5EF4-FFF2-40B4-BE49-F238E27FC236}">
                  <a16:creationId xmlns:a16="http://schemas.microsoft.com/office/drawing/2014/main" id="{35FEC780-D681-3A49-8576-96BDE7C3B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58512" y="2603500"/>
              <a:ext cx="149225" cy="1565275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3">
              <a:extLst>
                <a:ext uri="{FF2B5EF4-FFF2-40B4-BE49-F238E27FC236}">
                  <a16:creationId xmlns:a16="http://schemas.microsoft.com/office/drawing/2014/main" id="{A282C4DF-A105-5141-8F0E-2205B1C6E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6587" y="3987800"/>
              <a:ext cx="471488" cy="471488"/>
            </a:xfrm>
            <a:custGeom>
              <a:avLst/>
              <a:gdLst>
                <a:gd name="T0" fmla="*/ 149 w 297"/>
                <a:gd name="T1" fmla="*/ 0 h 297"/>
                <a:gd name="T2" fmla="*/ 183 w 297"/>
                <a:gd name="T3" fmla="*/ 4 h 297"/>
                <a:gd name="T4" fmla="*/ 215 w 297"/>
                <a:gd name="T5" fmla="*/ 16 h 297"/>
                <a:gd name="T6" fmla="*/ 242 w 297"/>
                <a:gd name="T7" fmla="*/ 33 h 297"/>
                <a:gd name="T8" fmla="*/ 265 w 297"/>
                <a:gd name="T9" fmla="*/ 56 h 297"/>
                <a:gd name="T10" fmla="*/ 283 w 297"/>
                <a:gd name="T11" fmla="*/ 84 h 297"/>
                <a:gd name="T12" fmla="*/ 293 w 297"/>
                <a:gd name="T13" fmla="*/ 115 h 297"/>
                <a:gd name="T14" fmla="*/ 297 w 297"/>
                <a:gd name="T15" fmla="*/ 149 h 297"/>
                <a:gd name="T16" fmla="*/ 293 w 297"/>
                <a:gd name="T17" fmla="*/ 183 h 297"/>
                <a:gd name="T18" fmla="*/ 283 w 297"/>
                <a:gd name="T19" fmla="*/ 214 h 297"/>
                <a:gd name="T20" fmla="*/ 265 w 297"/>
                <a:gd name="T21" fmla="*/ 242 h 297"/>
                <a:gd name="T22" fmla="*/ 242 w 297"/>
                <a:gd name="T23" fmla="*/ 264 h 297"/>
                <a:gd name="T24" fmla="*/ 215 w 297"/>
                <a:gd name="T25" fmla="*/ 283 h 297"/>
                <a:gd name="T26" fmla="*/ 183 w 297"/>
                <a:gd name="T27" fmla="*/ 293 h 297"/>
                <a:gd name="T28" fmla="*/ 149 w 297"/>
                <a:gd name="T29" fmla="*/ 297 h 297"/>
                <a:gd name="T30" fmla="*/ 115 w 297"/>
                <a:gd name="T31" fmla="*/ 293 h 297"/>
                <a:gd name="T32" fmla="*/ 84 w 297"/>
                <a:gd name="T33" fmla="*/ 283 h 297"/>
                <a:gd name="T34" fmla="*/ 56 w 297"/>
                <a:gd name="T35" fmla="*/ 264 h 297"/>
                <a:gd name="T36" fmla="*/ 33 w 297"/>
                <a:gd name="T37" fmla="*/ 242 h 297"/>
                <a:gd name="T38" fmla="*/ 16 w 297"/>
                <a:gd name="T39" fmla="*/ 214 h 297"/>
                <a:gd name="T40" fmla="*/ 4 w 297"/>
                <a:gd name="T41" fmla="*/ 183 h 297"/>
                <a:gd name="T42" fmla="*/ 0 w 297"/>
                <a:gd name="T43" fmla="*/ 149 h 297"/>
                <a:gd name="T44" fmla="*/ 4 w 297"/>
                <a:gd name="T45" fmla="*/ 115 h 297"/>
                <a:gd name="T46" fmla="*/ 16 w 297"/>
                <a:gd name="T47" fmla="*/ 84 h 297"/>
                <a:gd name="T48" fmla="*/ 33 w 297"/>
                <a:gd name="T49" fmla="*/ 56 h 297"/>
                <a:gd name="T50" fmla="*/ 56 w 297"/>
                <a:gd name="T51" fmla="*/ 33 h 297"/>
                <a:gd name="T52" fmla="*/ 84 w 297"/>
                <a:gd name="T53" fmla="*/ 16 h 297"/>
                <a:gd name="T54" fmla="*/ 115 w 297"/>
                <a:gd name="T55" fmla="*/ 4 h 297"/>
                <a:gd name="T56" fmla="*/ 149 w 297"/>
                <a:gd name="T5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7" h="297">
                  <a:moveTo>
                    <a:pt x="149" y="0"/>
                  </a:moveTo>
                  <a:lnTo>
                    <a:pt x="183" y="4"/>
                  </a:lnTo>
                  <a:lnTo>
                    <a:pt x="215" y="16"/>
                  </a:lnTo>
                  <a:lnTo>
                    <a:pt x="242" y="33"/>
                  </a:lnTo>
                  <a:lnTo>
                    <a:pt x="265" y="56"/>
                  </a:lnTo>
                  <a:lnTo>
                    <a:pt x="283" y="84"/>
                  </a:lnTo>
                  <a:lnTo>
                    <a:pt x="293" y="115"/>
                  </a:lnTo>
                  <a:lnTo>
                    <a:pt x="297" y="149"/>
                  </a:lnTo>
                  <a:lnTo>
                    <a:pt x="293" y="183"/>
                  </a:lnTo>
                  <a:lnTo>
                    <a:pt x="283" y="214"/>
                  </a:lnTo>
                  <a:lnTo>
                    <a:pt x="265" y="242"/>
                  </a:lnTo>
                  <a:lnTo>
                    <a:pt x="242" y="264"/>
                  </a:lnTo>
                  <a:lnTo>
                    <a:pt x="215" y="283"/>
                  </a:lnTo>
                  <a:lnTo>
                    <a:pt x="183" y="293"/>
                  </a:lnTo>
                  <a:lnTo>
                    <a:pt x="149" y="297"/>
                  </a:lnTo>
                  <a:lnTo>
                    <a:pt x="115" y="293"/>
                  </a:lnTo>
                  <a:lnTo>
                    <a:pt x="84" y="283"/>
                  </a:lnTo>
                  <a:lnTo>
                    <a:pt x="56" y="264"/>
                  </a:lnTo>
                  <a:lnTo>
                    <a:pt x="33" y="242"/>
                  </a:lnTo>
                  <a:lnTo>
                    <a:pt x="16" y="214"/>
                  </a:lnTo>
                  <a:lnTo>
                    <a:pt x="4" y="183"/>
                  </a:lnTo>
                  <a:lnTo>
                    <a:pt x="0" y="149"/>
                  </a:lnTo>
                  <a:lnTo>
                    <a:pt x="4" y="115"/>
                  </a:lnTo>
                  <a:lnTo>
                    <a:pt x="16" y="84"/>
                  </a:lnTo>
                  <a:lnTo>
                    <a:pt x="33" y="56"/>
                  </a:lnTo>
                  <a:lnTo>
                    <a:pt x="56" y="33"/>
                  </a:lnTo>
                  <a:lnTo>
                    <a:pt x="84" y="16"/>
                  </a:lnTo>
                  <a:lnTo>
                    <a:pt x="115" y="4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54">
              <a:extLst>
                <a:ext uri="{FF2B5EF4-FFF2-40B4-BE49-F238E27FC236}">
                  <a16:creationId xmlns:a16="http://schemas.microsoft.com/office/drawing/2014/main" id="{337DF396-8764-FB43-969F-04C195070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6587" y="4243387"/>
              <a:ext cx="295275" cy="1062038"/>
            </a:xfrm>
            <a:custGeom>
              <a:avLst/>
              <a:gdLst>
                <a:gd name="T0" fmla="*/ 186 w 186"/>
                <a:gd name="T1" fmla="*/ 0 h 669"/>
                <a:gd name="T2" fmla="*/ 186 w 186"/>
                <a:gd name="T3" fmla="*/ 669 h 669"/>
                <a:gd name="T4" fmla="*/ 10 w 186"/>
                <a:gd name="T5" fmla="*/ 669 h 669"/>
                <a:gd name="T6" fmla="*/ 4 w 186"/>
                <a:gd name="T7" fmla="*/ 592 h 669"/>
                <a:gd name="T8" fmla="*/ 0 w 186"/>
                <a:gd name="T9" fmla="*/ 521 h 669"/>
                <a:gd name="T10" fmla="*/ 1 w 186"/>
                <a:gd name="T11" fmla="*/ 453 h 669"/>
                <a:gd name="T12" fmla="*/ 4 w 186"/>
                <a:gd name="T13" fmla="*/ 390 h 669"/>
                <a:gd name="T14" fmla="*/ 9 w 186"/>
                <a:gd name="T15" fmla="*/ 332 h 669"/>
                <a:gd name="T16" fmla="*/ 17 w 186"/>
                <a:gd name="T17" fmla="*/ 279 h 669"/>
                <a:gd name="T18" fmla="*/ 26 w 186"/>
                <a:gd name="T19" fmla="*/ 230 h 669"/>
                <a:gd name="T20" fmla="*/ 35 w 186"/>
                <a:gd name="T21" fmla="*/ 187 h 669"/>
                <a:gd name="T22" fmla="*/ 46 w 186"/>
                <a:gd name="T23" fmla="*/ 149 h 669"/>
                <a:gd name="T24" fmla="*/ 55 w 186"/>
                <a:gd name="T25" fmla="*/ 116 h 669"/>
                <a:gd name="T26" fmla="*/ 64 w 186"/>
                <a:gd name="T27" fmla="*/ 90 h 669"/>
                <a:gd name="T28" fmla="*/ 73 w 186"/>
                <a:gd name="T29" fmla="*/ 68 h 669"/>
                <a:gd name="T30" fmla="*/ 79 w 186"/>
                <a:gd name="T31" fmla="*/ 53 h 669"/>
                <a:gd name="T32" fmla="*/ 84 w 186"/>
                <a:gd name="T33" fmla="*/ 44 h 669"/>
                <a:gd name="T34" fmla="*/ 85 w 186"/>
                <a:gd name="T35" fmla="*/ 40 h 669"/>
                <a:gd name="T36" fmla="*/ 88 w 186"/>
                <a:gd name="T37" fmla="*/ 44 h 669"/>
                <a:gd name="T38" fmla="*/ 94 w 186"/>
                <a:gd name="T39" fmla="*/ 44 h 669"/>
                <a:gd name="T40" fmla="*/ 103 w 186"/>
                <a:gd name="T41" fmla="*/ 42 h 669"/>
                <a:gd name="T42" fmla="*/ 115 w 186"/>
                <a:gd name="T43" fmla="*/ 36 h 669"/>
                <a:gd name="T44" fmla="*/ 128 w 186"/>
                <a:gd name="T45" fmla="*/ 31 h 669"/>
                <a:gd name="T46" fmla="*/ 143 w 186"/>
                <a:gd name="T47" fmla="*/ 23 h 669"/>
                <a:gd name="T48" fmla="*/ 156 w 186"/>
                <a:gd name="T49" fmla="*/ 17 h 669"/>
                <a:gd name="T50" fmla="*/ 168 w 186"/>
                <a:gd name="T51" fmla="*/ 10 h 669"/>
                <a:gd name="T52" fmla="*/ 178 w 186"/>
                <a:gd name="T53" fmla="*/ 5 h 669"/>
                <a:gd name="T54" fmla="*/ 183 w 186"/>
                <a:gd name="T55" fmla="*/ 1 h 669"/>
                <a:gd name="T56" fmla="*/ 186 w 186"/>
                <a:gd name="T57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6" h="669">
                  <a:moveTo>
                    <a:pt x="186" y="0"/>
                  </a:moveTo>
                  <a:lnTo>
                    <a:pt x="186" y="669"/>
                  </a:lnTo>
                  <a:lnTo>
                    <a:pt x="10" y="669"/>
                  </a:lnTo>
                  <a:lnTo>
                    <a:pt x="4" y="592"/>
                  </a:lnTo>
                  <a:lnTo>
                    <a:pt x="0" y="521"/>
                  </a:lnTo>
                  <a:lnTo>
                    <a:pt x="1" y="453"/>
                  </a:lnTo>
                  <a:lnTo>
                    <a:pt x="4" y="390"/>
                  </a:lnTo>
                  <a:lnTo>
                    <a:pt x="9" y="332"/>
                  </a:lnTo>
                  <a:lnTo>
                    <a:pt x="17" y="279"/>
                  </a:lnTo>
                  <a:lnTo>
                    <a:pt x="26" y="230"/>
                  </a:lnTo>
                  <a:lnTo>
                    <a:pt x="35" y="187"/>
                  </a:lnTo>
                  <a:lnTo>
                    <a:pt x="46" y="149"/>
                  </a:lnTo>
                  <a:lnTo>
                    <a:pt x="55" y="116"/>
                  </a:lnTo>
                  <a:lnTo>
                    <a:pt x="64" y="90"/>
                  </a:lnTo>
                  <a:lnTo>
                    <a:pt x="73" y="68"/>
                  </a:lnTo>
                  <a:lnTo>
                    <a:pt x="79" y="53"/>
                  </a:lnTo>
                  <a:lnTo>
                    <a:pt x="84" y="44"/>
                  </a:lnTo>
                  <a:lnTo>
                    <a:pt x="85" y="40"/>
                  </a:lnTo>
                  <a:lnTo>
                    <a:pt x="88" y="44"/>
                  </a:lnTo>
                  <a:lnTo>
                    <a:pt x="94" y="44"/>
                  </a:lnTo>
                  <a:lnTo>
                    <a:pt x="103" y="42"/>
                  </a:lnTo>
                  <a:lnTo>
                    <a:pt x="115" y="36"/>
                  </a:lnTo>
                  <a:lnTo>
                    <a:pt x="128" y="31"/>
                  </a:lnTo>
                  <a:lnTo>
                    <a:pt x="143" y="23"/>
                  </a:lnTo>
                  <a:lnTo>
                    <a:pt x="156" y="17"/>
                  </a:lnTo>
                  <a:lnTo>
                    <a:pt x="168" y="10"/>
                  </a:lnTo>
                  <a:lnTo>
                    <a:pt x="178" y="5"/>
                  </a:lnTo>
                  <a:lnTo>
                    <a:pt x="183" y="1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5">
              <a:extLst>
                <a:ext uri="{FF2B5EF4-FFF2-40B4-BE49-F238E27FC236}">
                  <a16:creationId xmlns:a16="http://schemas.microsoft.com/office/drawing/2014/main" id="{1B396522-7521-984A-B3E8-736357112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6612" y="4243387"/>
              <a:ext cx="295275" cy="1062038"/>
            </a:xfrm>
            <a:custGeom>
              <a:avLst/>
              <a:gdLst>
                <a:gd name="T0" fmla="*/ 0 w 186"/>
                <a:gd name="T1" fmla="*/ 0 h 669"/>
                <a:gd name="T2" fmla="*/ 2 w 186"/>
                <a:gd name="T3" fmla="*/ 1 h 669"/>
                <a:gd name="T4" fmla="*/ 9 w 186"/>
                <a:gd name="T5" fmla="*/ 5 h 669"/>
                <a:gd name="T6" fmla="*/ 18 w 186"/>
                <a:gd name="T7" fmla="*/ 10 h 669"/>
                <a:gd name="T8" fmla="*/ 31 w 186"/>
                <a:gd name="T9" fmla="*/ 17 h 669"/>
                <a:gd name="T10" fmla="*/ 44 w 186"/>
                <a:gd name="T11" fmla="*/ 23 h 669"/>
                <a:gd name="T12" fmla="*/ 57 w 186"/>
                <a:gd name="T13" fmla="*/ 31 h 669"/>
                <a:gd name="T14" fmla="*/ 70 w 186"/>
                <a:gd name="T15" fmla="*/ 36 h 669"/>
                <a:gd name="T16" fmla="*/ 82 w 186"/>
                <a:gd name="T17" fmla="*/ 42 h 669"/>
                <a:gd name="T18" fmla="*/ 93 w 186"/>
                <a:gd name="T19" fmla="*/ 44 h 669"/>
                <a:gd name="T20" fmla="*/ 99 w 186"/>
                <a:gd name="T21" fmla="*/ 44 h 669"/>
                <a:gd name="T22" fmla="*/ 101 w 186"/>
                <a:gd name="T23" fmla="*/ 40 h 669"/>
                <a:gd name="T24" fmla="*/ 103 w 186"/>
                <a:gd name="T25" fmla="*/ 44 h 669"/>
                <a:gd name="T26" fmla="*/ 107 w 186"/>
                <a:gd name="T27" fmla="*/ 53 h 669"/>
                <a:gd name="T28" fmla="*/ 114 w 186"/>
                <a:gd name="T29" fmla="*/ 68 h 669"/>
                <a:gd name="T30" fmla="*/ 122 w 186"/>
                <a:gd name="T31" fmla="*/ 90 h 669"/>
                <a:gd name="T32" fmla="*/ 131 w 186"/>
                <a:gd name="T33" fmla="*/ 116 h 669"/>
                <a:gd name="T34" fmla="*/ 141 w 186"/>
                <a:gd name="T35" fmla="*/ 149 h 669"/>
                <a:gd name="T36" fmla="*/ 150 w 186"/>
                <a:gd name="T37" fmla="*/ 187 h 669"/>
                <a:gd name="T38" fmla="*/ 161 w 186"/>
                <a:gd name="T39" fmla="*/ 230 h 669"/>
                <a:gd name="T40" fmla="*/ 169 w 186"/>
                <a:gd name="T41" fmla="*/ 279 h 669"/>
                <a:gd name="T42" fmla="*/ 177 w 186"/>
                <a:gd name="T43" fmla="*/ 332 h 669"/>
                <a:gd name="T44" fmla="*/ 182 w 186"/>
                <a:gd name="T45" fmla="*/ 390 h 669"/>
                <a:gd name="T46" fmla="*/ 186 w 186"/>
                <a:gd name="T47" fmla="*/ 453 h 669"/>
                <a:gd name="T48" fmla="*/ 186 w 186"/>
                <a:gd name="T49" fmla="*/ 521 h 669"/>
                <a:gd name="T50" fmla="*/ 182 w 186"/>
                <a:gd name="T51" fmla="*/ 592 h 669"/>
                <a:gd name="T52" fmla="*/ 175 w 186"/>
                <a:gd name="T53" fmla="*/ 669 h 669"/>
                <a:gd name="T54" fmla="*/ 0 w 186"/>
                <a:gd name="T55" fmla="*/ 669 h 669"/>
                <a:gd name="T56" fmla="*/ 0 w 186"/>
                <a:gd name="T57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6" h="669">
                  <a:moveTo>
                    <a:pt x="0" y="0"/>
                  </a:moveTo>
                  <a:lnTo>
                    <a:pt x="2" y="1"/>
                  </a:lnTo>
                  <a:lnTo>
                    <a:pt x="9" y="5"/>
                  </a:lnTo>
                  <a:lnTo>
                    <a:pt x="18" y="10"/>
                  </a:lnTo>
                  <a:lnTo>
                    <a:pt x="31" y="17"/>
                  </a:lnTo>
                  <a:lnTo>
                    <a:pt x="44" y="23"/>
                  </a:lnTo>
                  <a:lnTo>
                    <a:pt x="57" y="31"/>
                  </a:lnTo>
                  <a:lnTo>
                    <a:pt x="70" y="36"/>
                  </a:lnTo>
                  <a:lnTo>
                    <a:pt x="82" y="42"/>
                  </a:lnTo>
                  <a:lnTo>
                    <a:pt x="93" y="44"/>
                  </a:lnTo>
                  <a:lnTo>
                    <a:pt x="99" y="44"/>
                  </a:lnTo>
                  <a:lnTo>
                    <a:pt x="101" y="40"/>
                  </a:lnTo>
                  <a:lnTo>
                    <a:pt x="103" y="44"/>
                  </a:lnTo>
                  <a:lnTo>
                    <a:pt x="107" y="53"/>
                  </a:lnTo>
                  <a:lnTo>
                    <a:pt x="114" y="68"/>
                  </a:lnTo>
                  <a:lnTo>
                    <a:pt x="122" y="90"/>
                  </a:lnTo>
                  <a:lnTo>
                    <a:pt x="131" y="116"/>
                  </a:lnTo>
                  <a:lnTo>
                    <a:pt x="141" y="149"/>
                  </a:lnTo>
                  <a:lnTo>
                    <a:pt x="150" y="187"/>
                  </a:lnTo>
                  <a:lnTo>
                    <a:pt x="161" y="230"/>
                  </a:lnTo>
                  <a:lnTo>
                    <a:pt x="169" y="279"/>
                  </a:lnTo>
                  <a:lnTo>
                    <a:pt x="177" y="332"/>
                  </a:lnTo>
                  <a:lnTo>
                    <a:pt x="182" y="390"/>
                  </a:lnTo>
                  <a:lnTo>
                    <a:pt x="186" y="453"/>
                  </a:lnTo>
                  <a:lnTo>
                    <a:pt x="186" y="521"/>
                  </a:lnTo>
                  <a:lnTo>
                    <a:pt x="182" y="592"/>
                  </a:lnTo>
                  <a:lnTo>
                    <a:pt x="175" y="669"/>
                  </a:lnTo>
                  <a:lnTo>
                    <a:pt x="0" y="6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6">
              <a:extLst>
                <a:ext uri="{FF2B5EF4-FFF2-40B4-BE49-F238E27FC236}">
                  <a16:creationId xmlns:a16="http://schemas.microsoft.com/office/drawing/2014/main" id="{B5D6D470-90BE-4847-9E7A-1E418B591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7" y="3302000"/>
              <a:ext cx="2757488" cy="2057400"/>
            </a:xfrm>
            <a:custGeom>
              <a:avLst/>
              <a:gdLst>
                <a:gd name="T0" fmla="*/ 4 w 1737"/>
                <a:gd name="T1" fmla="*/ 2 h 1296"/>
                <a:gd name="T2" fmla="*/ 29 w 1737"/>
                <a:gd name="T3" fmla="*/ 16 h 1296"/>
                <a:gd name="T4" fmla="*/ 78 w 1737"/>
                <a:gd name="T5" fmla="*/ 39 h 1296"/>
                <a:gd name="T6" fmla="*/ 143 w 1737"/>
                <a:gd name="T7" fmla="*/ 70 h 1296"/>
                <a:gd name="T8" fmla="*/ 222 w 1737"/>
                <a:gd name="T9" fmla="*/ 108 h 1296"/>
                <a:gd name="T10" fmla="*/ 311 w 1737"/>
                <a:gd name="T11" fmla="*/ 150 h 1296"/>
                <a:gd name="T12" fmla="*/ 406 w 1737"/>
                <a:gd name="T13" fmla="*/ 195 h 1296"/>
                <a:gd name="T14" fmla="*/ 502 w 1737"/>
                <a:gd name="T15" fmla="*/ 239 h 1296"/>
                <a:gd name="T16" fmla="*/ 596 w 1737"/>
                <a:gd name="T17" fmla="*/ 284 h 1296"/>
                <a:gd name="T18" fmla="*/ 684 w 1737"/>
                <a:gd name="T19" fmla="*/ 324 h 1296"/>
                <a:gd name="T20" fmla="*/ 761 w 1737"/>
                <a:gd name="T21" fmla="*/ 360 h 1296"/>
                <a:gd name="T22" fmla="*/ 824 w 1737"/>
                <a:gd name="T23" fmla="*/ 389 h 1296"/>
                <a:gd name="T24" fmla="*/ 869 w 1737"/>
                <a:gd name="T25" fmla="*/ 410 h 1296"/>
                <a:gd name="T26" fmla="*/ 913 w 1737"/>
                <a:gd name="T27" fmla="*/ 389 h 1296"/>
                <a:gd name="T28" fmla="*/ 976 w 1737"/>
                <a:gd name="T29" fmla="*/ 360 h 1296"/>
                <a:gd name="T30" fmla="*/ 1053 w 1737"/>
                <a:gd name="T31" fmla="*/ 324 h 1296"/>
                <a:gd name="T32" fmla="*/ 1141 w 1737"/>
                <a:gd name="T33" fmla="*/ 284 h 1296"/>
                <a:gd name="T34" fmla="*/ 1236 w 1737"/>
                <a:gd name="T35" fmla="*/ 239 h 1296"/>
                <a:gd name="T36" fmla="*/ 1331 w 1737"/>
                <a:gd name="T37" fmla="*/ 195 h 1296"/>
                <a:gd name="T38" fmla="*/ 1427 w 1737"/>
                <a:gd name="T39" fmla="*/ 150 h 1296"/>
                <a:gd name="T40" fmla="*/ 1516 w 1737"/>
                <a:gd name="T41" fmla="*/ 108 h 1296"/>
                <a:gd name="T42" fmla="*/ 1594 w 1737"/>
                <a:gd name="T43" fmla="*/ 70 h 1296"/>
                <a:gd name="T44" fmla="*/ 1660 w 1737"/>
                <a:gd name="T45" fmla="*/ 39 h 1296"/>
                <a:gd name="T46" fmla="*/ 1708 w 1737"/>
                <a:gd name="T47" fmla="*/ 16 h 1296"/>
                <a:gd name="T48" fmla="*/ 1733 w 1737"/>
                <a:gd name="T49" fmla="*/ 2 h 1296"/>
                <a:gd name="T50" fmla="*/ 1737 w 1737"/>
                <a:gd name="T51" fmla="*/ 999 h 1296"/>
                <a:gd name="T52" fmla="*/ 1639 w 1737"/>
                <a:gd name="T53" fmla="*/ 1084 h 1296"/>
                <a:gd name="T54" fmla="*/ 1528 w 1737"/>
                <a:gd name="T55" fmla="*/ 1149 h 1296"/>
                <a:gd name="T56" fmla="*/ 1406 w 1737"/>
                <a:gd name="T57" fmla="*/ 1200 h 1296"/>
                <a:gd name="T58" fmla="*/ 1283 w 1737"/>
                <a:gd name="T59" fmla="*/ 1238 h 1296"/>
                <a:gd name="T60" fmla="*/ 1162 w 1737"/>
                <a:gd name="T61" fmla="*/ 1264 h 1296"/>
                <a:gd name="T62" fmla="*/ 1053 w 1737"/>
                <a:gd name="T63" fmla="*/ 1281 h 1296"/>
                <a:gd name="T64" fmla="*/ 962 w 1737"/>
                <a:gd name="T65" fmla="*/ 1291 h 1296"/>
                <a:gd name="T66" fmla="*/ 892 w 1737"/>
                <a:gd name="T67" fmla="*/ 1294 h 1296"/>
                <a:gd name="T68" fmla="*/ 890 w 1737"/>
                <a:gd name="T69" fmla="*/ 1296 h 1296"/>
                <a:gd name="T70" fmla="*/ 869 w 1737"/>
                <a:gd name="T71" fmla="*/ 1296 h 1296"/>
                <a:gd name="T72" fmla="*/ 848 w 1737"/>
                <a:gd name="T73" fmla="*/ 1296 h 1296"/>
                <a:gd name="T74" fmla="*/ 845 w 1737"/>
                <a:gd name="T75" fmla="*/ 1294 h 1296"/>
                <a:gd name="T76" fmla="*/ 776 w 1737"/>
                <a:gd name="T77" fmla="*/ 1291 h 1296"/>
                <a:gd name="T78" fmla="*/ 684 w 1737"/>
                <a:gd name="T79" fmla="*/ 1281 h 1296"/>
                <a:gd name="T80" fmla="*/ 575 w 1737"/>
                <a:gd name="T81" fmla="*/ 1264 h 1296"/>
                <a:gd name="T82" fmla="*/ 455 w 1737"/>
                <a:gd name="T83" fmla="*/ 1238 h 1296"/>
                <a:gd name="T84" fmla="*/ 332 w 1737"/>
                <a:gd name="T85" fmla="*/ 1200 h 1296"/>
                <a:gd name="T86" fmla="*/ 211 w 1737"/>
                <a:gd name="T87" fmla="*/ 1149 h 1296"/>
                <a:gd name="T88" fmla="*/ 99 w 1737"/>
                <a:gd name="T89" fmla="*/ 1084 h 1296"/>
                <a:gd name="T90" fmla="*/ 0 w 1737"/>
                <a:gd name="T91" fmla="*/ 999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37" h="1296">
                  <a:moveTo>
                    <a:pt x="0" y="0"/>
                  </a:moveTo>
                  <a:lnTo>
                    <a:pt x="4" y="2"/>
                  </a:lnTo>
                  <a:lnTo>
                    <a:pt x="13" y="8"/>
                  </a:lnTo>
                  <a:lnTo>
                    <a:pt x="29" y="16"/>
                  </a:lnTo>
                  <a:lnTo>
                    <a:pt x="51" y="26"/>
                  </a:lnTo>
                  <a:lnTo>
                    <a:pt x="78" y="39"/>
                  </a:lnTo>
                  <a:lnTo>
                    <a:pt x="108" y="53"/>
                  </a:lnTo>
                  <a:lnTo>
                    <a:pt x="143" y="70"/>
                  </a:lnTo>
                  <a:lnTo>
                    <a:pt x="181" y="89"/>
                  </a:lnTo>
                  <a:lnTo>
                    <a:pt x="222" y="108"/>
                  </a:lnTo>
                  <a:lnTo>
                    <a:pt x="266" y="128"/>
                  </a:lnTo>
                  <a:lnTo>
                    <a:pt x="311" y="150"/>
                  </a:lnTo>
                  <a:lnTo>
                    <a:pt x="358" y="173"/>
                  </a:lnTo>
                  <a:lnTo>
                    <a:pt x="406" y="195"/>
                  </a:lnTo>
                  <a:lnTo>
                    <a:pt x="455" y="217"/>
                  </a:lnTo>
                  <a:lnTo>
                    <a:pt x="502" y="239"/>
                  </a:lnTo>
                  <a:lnTo>
                    <a:pt x="550" y="262"/>
                  </a:lnTo>
                  <a:lnTo>
                    <a:pt x="596" y="284"/>
                  </a:lnTo>
                  <a:lnTo>
                    <a:pt x="641" y="305"/>
                  </a:lnTo>
                  <a:lnTo>
                    <a:pt x="684" y="324"/>
                  </a:lnTo>
                  <a:lnTo>
                    <a:pt x="725" y="343"/>
                  </a:lnTo>
                  <a:lnTo>
                    <a:pt x="761" y="360"/>
                  </a:lnTo>
                  <a:lnTo>
                    <a:pt x="795" y="376"/>
                  </a:lnTo>
                  <a:lnTo>
                    <a:pt x="824" y="389"/>
                  </a:lnTo>
                  <a:lnTo>
                    <a:pt x="849" y="400"/>
                  </a:lnTo>
                  <a:lnTo>
                    <a:pt x="869" y="410"/>
                  </a:lnTo>
                  <a:lnTo>
                    <a:pt x="888" y="400"/>
                  </a:lnTo>
                  <a:lnTo>
                    <a:pt x="913" y="389"/>
                  </a:lnTo>
                  <a:lnTo>
                    <a:pt x="942" y="376"/>
                  </a:lnTo>
                  <a:lnTo>
                    <a:pt x="976" y="360"/>
                  </a:lnTo>
                  <a:lnTo>
                    <a:pt x="1013" y="343"/>
                  </a:lnTo>
                  <a:lnTo>
                    <a:pt x="1053" y="324"/>
                  </a:lnTo>
                  <a:lnTo>
                    <a:pt x="1097" y="305"/>
                  </a:lnTo>
                  <a:lnTo>
                    <a:pt x="1141" y="284"/>
                  </a:lnTo>
                  <a:lnTo>
                    <a:pt x="1187" y="262"/>
                  </a:lnTo>
                  <a:lnTo>
                    <a:pt x="1236" y="239"/>
                  </a:lnTo>
                  <a:lnTo>
                    <a:pt x="1284" y="217"/>
                  </a:lnTo>
                  <a:lnTo>
                    <a:pt x="1331" y="195"/>
                  </a:lnTo>
                  <a:lnTo>
                    <a:pt x="1380" y="173"/>
                  </a:lnTo>
                  <a:lnTo>
                    <a:pt x="1427" y="150"/>
                  </a:lnTo>
                  <a:lnTo>
                    <a:pt x="1473" y="128"/>
                  </a:lnTo>
                  <a:lnTo>
                    <a:pt x="1516" y="108"/>
                  </a:lnTo>
                  <a:lnTo>
                    <a:pt x="1556" y="89"/>
                  </a:lnTo>
                  <a:lnTo>
                    <a:pt x="1594" y="70"/>
                  </a:lnTo>
                  <a:lnTo>
                    <a:pt x="1630" y="53"/>
                  </a:lnTo>
                  <a:lnTo>
                    <a:pt x="1660" y="39"/>
                  </a:lnTo>
                  <a:lnTo>
                    <a:pt x="1686" y="26"/>
                  </a:lnTo>
                  <a:lnTo>
                    <a:pt x="1708" y="16"/>
                  </a:lnTo>
                  <a:lnTo>
                    <a:pt x="1724" y="8"/>
                  </a:lnTo>
                  <a:lnTo>
                    <a:pt x="1733" y="2"/>
                  </a:lnTo>
                  <a:lnTo>
                    <a:pt x="1737" y="0"/>
                  </a:lnTo>
                  <a:lnTo>
                    <a:pt x="1737" y="999"/>
                  </a:lnTo>
                  <a:lnTo>
                    <a:pt x="1690" y="1043"/>
                  </a:lnTo>
                  <a:lnTo>
                    <a:pt x="1639" y="1084"/>
                  </a:lnTo>
                  <a:lnTo>
                    <a:pt x="1585" y="1118"/>
                  </a:lnTo>
                  <a:lnTo>
                    <a:pt x="1528" y="1149"/>
                  </a:lnTo>
                  <a:lnTo>
                    <a:pt x="1467" y="1177"/>
                  </a:lnTo>
                  <a:lnTo>
                    <a:pt x="1406" y="1200"/>
                  </a:lnTo>
                  <a:lnTo>
                    <a:pt x="1344" y="1221"/>
                  </a:lnTo>
                  <a:lnTo>
                    <a:pt x="1283" y="1238"/>
                  </a:lnTo>
                  <a:lnTo>
                    <a:pt x="1221" y="1253"/>
                  </a:lnTo>
                  <a:lnTo>
                    <a:pt x="1162" y="1264"/>
                  </a:lnTo>
                  <a:lnTo>
                    <a:pt x="1107" y="1274"/>
                  </a:lnTo>
                  <a:lnTo>
                    <a:pt x="1053" y="1281"/>
                  </a:lnTo>
                  <a:lnTo>
                    <a:pt x="1005" y="1287"/>
                  </a:lnTo>
                  <a:lnTo>
                    <a:pt x="962" y="1291"/>
                  </a:lnTo>
                  <a:lnTo>
                    <a:pt x="924" y="1293"/>
                  </a:lnTo>
                  <a:lnTo>
                    <a:pt x="892" y="1294"/>
                  </a:lnTo>
                  <a:lnTo>
                    <a:pt x="892" y="1296"/>
                  </a:lnTo>
                  <a:lnTo>
                    <a:pt x="890" y="1296"/>
                  </a:lnTo>
                  <a:lnTo>
                    <a:pt x="882" y="1296"/>
                  </a:lnTo>
                  <a:lnTo>
                    <a:pt x="869" y="1296"/>
                  </a:lnTo>
                  <a:lnTo>
                    <a:pt x="856" y="1296"/>
                  </a:lnTo>
                  <a:lnTo>
                    <a:pt x="848" y="1296"/>
                  </a:lnTo>
                  <a:lnTo>
                    <a:pt x="845" y="1296"/>
                  </a:lnTo>
                  <a:lnTo>
                    <a:pt x="845" y="1294"/>
                  </a:lnTo>
                  <a:lnTo>
                    <a:pt x="814" y="1293"/>
                  </a:lnTo>
                  <a:lnTo>
                    <a:pt x="776" y="1291"/>
                  </a:lnTo>
                  <a:lnTo>
                    <a:pt x="733" y="1287"/>
                  </a:lnTo>
                  <a:lnTo>
                    <a:pt x="684" y="1281"/>
                  </a:lnTo>
                  <a:lnTo>
                    <a:pt x="632" y="1274"/>
                  </a:lnTo>
                  <a:lnTo>
                    <a:pt x="575" y="1264"/>
                  </a:lnTo>
                  <a:lnTo>
                    <a:pt x="516" y="1253"/>
                  </a:lnTo>
                  <a:lnTo>
                    <a:pt x="455" y="1238"/>
                  </a:lnTo>
                  <a:lnTo>
                    <a:pt x="393" y="1221"/>
                  </a:lnTo>
                  <a:lnTo>
                    <a:pt x="332" y="1200"/>
                  </a:lnTo>
                  <a:lnTo>
                    <a:pt x="270" y="1177"/>
                  </a:lnTo>
                  <a:lnTo>
                    <a:pt x="211" y="1149"/>
                  </a:lnTo>
                  <a:lnTo>
                    <a:pt x="152" y="1118"/>
                  </a:lnTo>
                  <a:lnTo>
                    <a:pt x="99" y="1084"/>
                  </a:lnTo>
                  <a:lnTo>
                    <a:pt x="48" y="1043"/>
                  </a:lnTo>
                  <a:lnTo>
                    <a:pt x="0" y="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5BE35AA-0034-2F45-8D41-BED15CCD92F8}"/>
              </a:ext>
            </a:extLst>
          </p:cNvPr>
          <p:cNvGrpSpPr/>
          <p:nvPr/>
        </p:nvGrpSpPr>
        <p:grpSpPr>
          <a:xfrm>
            <a:off x="6639362" y="3033665"/>
            <a:ext cx="2118717" cy="1627879"/>
            <a:chOff x="6399212" y="1600200"/>
            <a:chExt cx="4892675" cy="3759200"/>
          </a:xfrm>
        </p:grpSpPr>
        <p:sp>
          <p:nvSpPr>
            <p:cNvPr id="25" name="Freeform 51">
              <a:extLst>
                <a:ext uri="{FF2B5EF4-FFF2-40B4-BE49-F238E27FC236}">
                  <a16:creationId xmlns:a16="http://schemas.microsoft.com/office/drawing/2014/main" id="{E481AFA7-E227-7B45-9AFD-EAE84CAFC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2" y="1600200"/>
              <a:ext cx="4757738" cy="2133600"/>
            </a:xfrm>
            <a:custGeom>
              <a:avLst/>
              <a:gdLst>
                <a:gd name="T0" fmla="*/ 1526 w 2997"/>
                <a:gd name="T1" fmla="*/ 0 h 1344"/>
                <a:gd name="T2" fmla="*/ 2997 w 2997"/>
                <a:gd name="T3" fmla="*/ 656 h 1344"/>
                <a:gd name="T4" fmla="*/ 1486 w 2997"/>
                <a:gd name="T5" fmla="*/ 1344 h 1344"/>
                <a:gd name="T6" fmla="*/ 0 w 2997"/>
                <a:gd name="T7" fmla="*/ 671 h 1344"/>
                <a:gd name="T8" fmla="*/ 1526 w 2997"/>
                <a:gd name="T9" fmla="*/ 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7" h="1344">
                  <a:moveTo>
                    <a:pt x="1526" y="0"/>
                  </a:moveTo>
                  <a:lnTo>
                    <a:pt x="2997" y="656"/>
                  </a:lnTo>
                  <a:lnTo>
                    <a:pt x="1486" y="1344"/>
                  </a:lnTo>
                  <a:lnTo>
                    <a:pt x="0" y="671"/>
                  </a:lnTo>
                  <a:lnTo>
                    <a:pt x="152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52">
              <a:extLst>
                <a:ext uri="{FF2B5EF4-FFF2-40B4-BE49-F238E27FC236}">
                  <a16:creationId xmlns:a16="http://schemas.microsoft.com/office/drawing/2014/main" id="{77F70C33-401C-4648-864B-CC17658E7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58512" y="2603500"/>
              <a:ext cx="149225" cy="1565275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53">
              <a:extLst>
                <a:ext uri="{FF2B5EF4-FFF2-40B4-BE49-F238E27FC236}">
                  <a16:creationId xmlns:a16="http://schemas.microsoft.com/office/drawing/2014/main" id="{43C433DC-C114-9A4F-A830-D5E40B166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6587" y="3987800"/>
              <a:ext cx="471488" cy="471488"/>
            </a:xfrm>
            <a:custGeom>
              <a:avLst/>
              <a:gdLst>
                <a:gd name="T0" fmla="*/ 149 w 297"/>
                <a:gd name="T1" fmla="*/ 0 h 297"/>
                <a:gd name="T2" fmla="*/ 183 w 297"/>
                <a:gd name="T3" fmla="*/ 4 h 297"/>
                <a:gd name="T4" fmla="*/ 215 w 297"/>
                <a:gd name="T5" fmla="*/ 16 h 297"/>
                <a:gd name="T6" fmla="*/ 242 w 297"/>
                <a:gd name="T7" fmla="*/ 33 h 297"/>
                <a:gd name="T8" fmla="*/ 265 w 297"/>
                <a:gd name="T9" fmla="*/ 56 h 297"/>
                <a:gd name="T10" fmla="*/ 283 w 297"/>
                <a:gd name="T11" fmla="*/ 84 h 297"/>
                <a:gd name="T12" fmla="*/ 293 w 297"/>
                <a:gd name="T13" fmla="*/ 115 h 297"/>
                <a:gd name="T14" fmla="*/ 297 w 297"/>
                <a:gd name="T15" fmla="*/ 149 h 297"/>
                <a:gd name="T16" fmla="*/ 293 w 297"/>
                <a:gd name="T17" fmla="*/ 183 h 297"/>
                <a:gd name="T18" fmla="*/ 283 w 297"/>
                <a:gd name="T19" fmla="*/ 214 h 297"/>
                <a:gd name="T20" fmla="*/ 265 w 297"/>
                <a:gd name="T21" fmla="*/ 242 h 297"/>
                <a:gd name="T22" fmla="*/ 242 w 297"/>
                <a:gd name="T23" fmla="*/ 264 h 297"/>
                <a:gd name="T24" fmla="*/ 215 w 297"/>
                <a:gd name="T25" fmla="*/ 283 h 297"/>
                <a:gd name="T26" fmla="*/ 183 w 297"/>
                <a:gd name="T27" fmla="*/ 293 h 297"/>
                <a:gd name="T28" fmla="*/ 149 w 297"/>
                <a:gd name="T29" fmla="*/ 297 h 297"/>
                <a:gd name="T30" fmla="*/ 115 w 297"/>
                <a:gd name="T31" fmla="*/ 293 h 297"/>
                <a:gd name="T32" fmla="*/ 84 w 297"/>
                <a:gd name="T33" fmla="*/ 283 h 297"/>
                <a:gd name="T34" fmla="*/ 56 w 297"/>
                <a:gd name="T35" fmla="*/ 264 h 297"/>
                <a:gd name="T36" fmla="*/ 33 w 297"/>
                <a:gd name="T37" fmla="*/ 242 h 297"/>
                <a:gd name="T38" fmla="*/ 16 w 297"/>
                <a:gd name="T39" fmla="*/ 214 h 297"/>
                <a:gd name="T40" fmla="*/ 4 w 297"/>
                <a:gd name="T41" fmla="*/ 183 h 297"/>
                <a:gd name="T42" fmla="*/ 0 w 297"/>
                <a:gd name="T43" fmla="*/ 149 h 297"/>
                <a:gd name="T44" fmla="*/ 4 w 297"/>
                <a:gd name="T45" fmla="*/ 115 h 297"/>
                <a:gd name="T46" fmla="*/ 16 w 297"/>
                <a:gd name="T47" fmla="*/ 84 h 297"/>
                <a:gd name="T48" fmla="*/ 33 w 297"/>
                <a:gd name="T49" fmla="*/ 56 h 297"/>
                <a:gd name="T50" fmla="*/ 56 w 297"/>
                <a:gd name="T51" fmla="*/ 33 h 297"/>
                <a:gd name="T52" fmla="*/ 84 w 297"/>
                <a:gd name="T53" fmla="*/ 16 h 297"/>
                <a:gd name="T54" fmla="*/ 115 w 297"/>
                <a:gd name="T55" fmla="*/ 4 h 297"/>
                <a:gd name="T56" fmla="*/ 149 w 297"/>
                <a:gd name="T5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7" h="297">
                  <a:moveTo>
                    <a:pt x="149" y="0"/>
                  </a:moveTo>
                  <a:lnTo>
                    <a:pt x="183" y="4"/>
                  </a:lnTo>
                  <a:lnTo>
                    <a:pt x="215" y="16"/>
                  </a:lnTo>
                  <a:lnTo>
                    <a:pt x="242" y="33"/>
                  </a:lnTo>
                  <a:lnTo>
                    <a:pt x="265" y="56"/>
                  </a:lnTo>
                  <a:lnTo>
                    <a:pt x="283" y="84"/>
                  </a:lnTo>
                  <a:lnTo>
                    <a:pt x="293" y="115"/>
                  </a:lnTo>
                  <a:lnTo>
                    <a:pt x="297" y="149"/>
                  </a:lnTo>
                  <a:lnTo>
                    <a:pt x="293" y="183"/>
                  </a:lnTo>
                  <a:lnTo>
                    <a:pt x="283" y="214"/>
                  </a:lnTo>
                  <a:lnTo>
                    <a:pt x="265" y="242"/>
                  </a:lnTo>
                  <a:lnTo>
                    <a:pt x="242" y="264"/>
                  </a:lnTo>
                  <a:lnTo>
                    <a:pt x="215" y="283"/>
                  </a:lnTo>
                  <a:lnTo>
                    <a:pt x="183" y="293"/>
                  </a:lnTo>
                  <a:lnTo>
                    <a:pt x="149" y="297"/>
                  </a:lnTo>
                  <a:lnTo>
                    <a:pt x="115" y="293"/>
                  </a:lnTo>
                  <a:lnTo>
                    <a:pt x="84" y="283"/>
                  </a:lnTo>
                  <a:lnTo>
                    <a:pt x="56" y="264"/>
                  </a:lnTo>
                  <a:lnTo>
                    <a:pt x="33" y="242"/>
                  </a:lnTo>
                  <a:lnTo>
                    <a:pt x="16" y="214"/>
                  </a:lnTo>
                  <a:lnTo>
                    <a:pt x="4" y="183"/>
                  </a:lnTo>
                  <a:lnTo>
                    <a:pt x="0" y="149"/>
                  </a:lnTo>
                  <a:lnTo>
                    <a:pt x="4" y="115"/>
                  </a:lnTo>
                  <a:lnTo>
                    <a:pt x="16" y="84"/>
                  </a:lnTo>
                  <a:lnTo>
                    <a:pt x="33" y="56"/>
                  </a:lnTo>
                  <a:lnTo>
                    <a:pt x="56" y="33"/>
                  </a:lnTo>
                  <a:lnTo>
                    <a:pt x="84" y="16"/>
                  </a:lnTo>
                  <a:lnTo>
                    <a:pt x="115" y="4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54">
              <a:extLst>
                <a:ext uri="{FF2B5EF4-FFF2-40B4-BE49-F238E27FC236}">
                  <a16:creationId xmlns:a16="http://schemas.microsoft.com/office/drawing/2014/main" id="{B557FBAF-427F-5342-8A57-29FE74D21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6587" y="4243387"/>
              <a:ext cx="295275" cy="1062038"/>
            </a:xfrm>
            <a:custGeom>
              <a:avLst/>
              <a:gdLst>
                <a:gd name="T0" fmla="*/ 186 w 186"/>
                <a:gd name="T1" fmla="*/ 0 h 669"/>
                <a:gd name="T2" fmla="*/ 186 w 186"/>
                <a:gd name="T3" fmla="*/ 669 h 669"/>
                <a:gd name="T4" fmla="*/ 10 w 186"/>
                <a:gd name="T5" fmla="*/ 669 h 669"/>
                <a:gd name="T6" fmla="*/ 4 w 186"/>
                <a:gd name="T7" fmla="*/ 592 h 669"/>
                <a:gd name="T8" fmla="*/ 0 w 186"/>
                <a:gd name="T9" fmla="*/ 521 h 669"/>
                <a:gd name="T10" fmla="*/ 1 w 186"/>
                <a:gd name="T11" fmla="*/ 453 h 669"/>
                <a:gd name="T12" fmla="*/ 4 w 186"/>
                <a:gd name="T13" fmla="*/ 390 h 669"/>
                <a:gd name="T14" fmla="*/ 9 w 186"/>
                <a:gd name="T15" fmla="*/ 332 h 669"/>
                <a:gd name="T16" fmla="*/ 17 w 186"/>
                <a:gd name="T17" fmla="*/ 279 h 669"/>
                <a:gd name="T18" fmla="*/ 26 w 186"/>
                <a:gd name="T19" fmla="*/ 230 h 669"/>
                <a:gd name="T20" fmla="*/ 35 w 186"/>
                <a:gd name="T21" fmla="*/ 187 h 669"/>
                <a:gd name="T22" fmla="*/ 46 w 186"/>
                <a:gd name="T23" fmla="*/ 149 h 669"/>
                <a:gd name="T24" fmla="*/ 55 w 186"/>
                <a:gd name="T25" fmla="*/ 116 h 669"/>
                <a:gd name="T26" fmla="*/ 64 w 186"/>
                <a:gd name="T27" fmla="*/ 90 h 669"/>
                <a:gd name="T28" fmla="*/ 73 w 186"/>
                <a:gd name="T29" fmla="*/ 68 h 669"/>
                <a:gd name="T30" fmla="*/ 79 w 186"/>
                <a:gd name="T31" fmla="*/ 53 h 669"/>
                <a:gd name="T32" fmla="*/ 84 w 186"/>
                <a:gd name="T33" fmla="*/ 44 h 669"/>
                <a:gd name="T34" fmla="*/ 85 w 186"/>
                <a:gd name="T35" fmla="*/ 40 h 669"/>
                <a:gd name="T36" fmla="*/ 88 w 186"/>
                <a:gd name="T37" fmla="*/ 44 h 669"/>
                <a:gd name="T38" fmla="*/ 94 w 186"/>
                <a:gd name="T39" fmla="*/ 44 h 669"/>
                <a:gd name="T40" fmla="*/ 103 w 186"/>
                <a:gd name="T41" fmla="*/ 42 h 669"/>
                <a:gd name="T42" fmla="*/ 115 w 186"/>
                <a:gd name="T43" fmla="*/ 36 h 669"/>
                <a:gd name="T44" fmla="*/ 128 w 186"/>
                <a:gd name="T45" fmla="*/ 31 h 669"/>
                <a:gd name="T46" fmla="*/ 143 w 186"/>
                <a:gd name="T47" fmla="*/ 23 h 669"/>
                <a:gd name="T48" fmla="*/ 156 w 186"/>
                <a:gd name="T49" fmla="*/ 17 h 669"/>
                <a:gd name="T50" fmla="*/ 168 w 186"/>
                <a:gd name="T51" fmla="*/ 10 h 669"/>
                <a:gd name="T52" fmla="*/ 178 w 186"/>
                <a:gd name="T53" fmla="*/ 5 h 669"/>
                <a:gd name="T54" fmla="*/ 183 w 186"/>
                <a:gd name="T55" fmla="*/ 1 h 669"/>
                <a:gd name="T56" fmla="*/ 186 w 186"/>
                <a:gd name="T57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6" h="669">
                  <a:moveTo>
                    <a:pt x="186" y="0"/>
                  </a:moveTo>
                  <a:lnTo>
                    <a:pt x="186" y="669"/>
                  </a:lnTo>
                  <a:lnTo>
                    <a:pt x="10" y="669"/>
                  </a:lnTo>
                  <a:lnTo>
                    <a:pt x="4" y="592"/>
                  </a:lnTo>
                  <a:lnTo>
                    <a:pt x="0" y="521"/>
                  </a:lnTo>
                  <a:lnTo>
                    <a:pt x="1" y="453"/>
                  </a:lnTo>
                  <a:lnTo>
                    <a:pt x="4" y="390"/>
                  </a:lnTo>
                  <a:lnTo>
                    <a:pt x="9" y="332"/>
                  </a:lnTo>
                  <a:lnTo>
                    <a:pt x="17" y="279"/>
                  </a:lnTo>
                  <a:lnTo>
                    <a:pt x="26" y="230"/>
                  </a:lnTo>
                  <a:lnTo>
                    <a:pt x="35" y="187"/>
                  </a:lnTo>
                  <a:lnTo>
                    <a:pt x="46" y="149"/>
                  </a:lnTo>
                  <a:lnTo>
                    <a:pt x="55" y="116"/>
                  </a:lnTo>
                  <a:lnTo>
                    <a:pt x="64" y="90"/>
                  </a:lnTo>
                  <a:lnTo>
                    <a:pt x="73" y="68"/>
                  </a:lnTo>
                  <a:lnTo>
                    <a:pt x="79" y="53"/>
                  </a:lnTo>
                  <a:lnTo>
                    <a:pt x="84" y="44"/>
                  </a:lnTo>
                  <a:lnTo>
                    <a:pt x="85" y="40"/>
                  </a:lnTo>
                  <a:lnTo>
                    <a:pt x="88" y="44"/>
                  </a:lnTo>
                  <a:lnTo>
                    <a:pt x="94" y="44"/>
                  </a:lnTo>
                  <a:lnTo>
                    <a:pt x="103" y="42"/>
                  </a:lnTo>
                  <a:lnTo>
                    <a:pt x="115" y="36"/>
                  </a:lnTo>
                  <a:lnTo>
                    <a:pt x="128" y="31"/>
                  </a:lnTo>
                  <a:lnTo>
                    <a:pt x="143" y="23"/>
                  </a:lnTo>
                  <a:lnTo>
                    <a:pt x="156" y="17"/>
                  </a:lnTo>
                  <a:lnTo>
                    <a:pt x="168" y="10"/>
                  </a:lnTo>
                  <a:lnTo>
                    <a:pt x="178" y="5"/>
                  </a:lnTo>
                  <a:lnTo>
                    <a:pt x="183" y="1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5">
              <a:extLst>
                <a:ext uri="{FF2B5EF4-FFF2-40B4-BE49-F238E27FC236}">
                  <a16:creationId xmlns:a16="http://schemas.microsoft.com/office/drawing/2014/main" id="{6DC9FF32-6255-CB4A-8377-A649AA645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6612" y="4243387"/>
              <a:ext cx="295275" cy="1062038"/>
            </a:xfrm>
            <a:custGeom>
              <a:avLst/>
              <a:gdLst>
                <a:gd name="T0" fmla="*/ 0 w 186"/>
                <a:gd name="T1" fmla="*/ 0 h 669"/>
                <a:gd name="T2" fmla="*/ 2 w 186"/>
                <a:gd name="T3" fmla="*/ 1 h 669"/>
                <a:gd name="T4" fmla="*/ 9 w 186"/>
                <a:gd name="T5" fmla="*/ 5 h 669"/>
                <a:gd name="T6" fmla="*/ 18 w 186"/>
                <a:gd name="T7" fmla="*/ 10 h 669"/>
                <a:gd name="T8" fmla="*/ 31 w 186"/>
                <a:gd name="T9" fmla="*/ 17 h 669"/>
                <a:gd name="T10" fmla="*/ 44 w 186"/>
                <a:gd name="T11" fmla="*/ 23 h 669"/>
                <a:gd name="T12" fmla="*/ 57 w 186"/>
                <a:gd name="T13" fmla="*/ 31 h 669"/>
                <a:gd name="T14" fmla="*/ 70 w 186"/>
                <a:gd name="T15" fmla="*/ 36 h 669"/>
                <a:gd name="T16" fmla="*/ 82 w 186"/>
                <a:gd name="T17" fmla="*/ 42 h 669"/>
                <a:gd name="T18" fmla="*/ 93 w 186"/>
                <a:gd name="T19" fmla="*/ 44 h 669"/>
                <a:gd name="T20" fmla="*/ 99 w 186"/>
                <a:gd name="T21" fmla="*/ 44 h 669"/>
                <a:gd name="T22" fmla="*/ 101 w 186"/>
                <a:gd name="T23" fmla="*/ 40 h 669"/>
                <a:gd name="T24" fmla="*/ 103 w 186"/>
                <a:gd name="T25" fmla="*/ 44 h 669"/>
                <a:gd name="T26" fmla="*/ 107 w 186"/>
                <a:gd name="T27" fmla="*/ 53 h 669"/>
                <a:gd name="T28" fmla="*/ 114 w 186"/>
                <a:gd name="T29" fmla="*/ 68 h 669"/>
                <a:gd name="T30" fmla="*/ 122 w 186"/>
                <a:gd name="T31" fmla="*/ 90 h 669"/>
                <a:gd name="T32" fmla="*/ 131 w 186"/>
                <a:gd name="T33" fmla="*/ 116 h 669"/>
                <a:gd name="T34" fmla="*/ 141 w 186"/>
                <a:gd name="T35" fmla="*/ 149 h 669"/>
                <a:gd name="T36" fmla="*/ 150 w 186"/>
                <a:gd name="T37" fmla="*/ 187 h 669"/>
                <a:gd name="T38" fmla="*/ 161 w 186"/>
                <a:gd name="T39" fmla="*/ 230 h 669"/>
                <a:gd name="T40" fmla="*/ 169 w 186"/>
                <a:gd name="T41" fmla="*/ 279 h 669"/>
                <a:gd name="T42" fmla="*/ 177 w 186"/>
                <a:gd name="T43" fmla="*/ 332 h 669"/>
                <a:gd name="T44" fmla="*/ 182 w 186"/>
                <a:gd name="T45" fmla="*/ 390 h 669"/>
                <a:gd name="T46" fmla="*/ 186 w 186"/>
                <a:gd name="T47" fmla="*/ 453 h 669"/>
                <a:gd name="T48" fmla="*/ 186 w 186"/>
                <a:gd name="T49" fmla="*/ 521 h 669"/>
                <a:gd name="T50" fmla="*/ 182 w 186"/>
                <a:gd name="T51" fmla="*/ 592 h 669"/>
                <a:gd name="T52" fmla="*/ 175 w 186"/>
                <a:gd name="T53" fmla="*/ 669 h 669"/>
                <a:gd name="T54" fmla="*/ 0 w 186"/>
                <a:gd name="T55" fmla="*/ 669 h 669"/>
                <a:gd name="T56" fmla="*/ 0 w 186"/>
                <a:gd name="T57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6" h="669">
                  <a:moveTo>
                    <a:pt x="0" y="0"/>
                  </a:moveTo>
                  <a:lnTo>
                    <a:pt x="2" y="1"/>
                  </a:lnTo>
                  <a:lnTo>
                    <a:pt x="9" y="5"/>
                  </a:lnTo>
                  <a:lnTo>
                    <a:pt x="18" y="10"/>
                  </a:lnTo>
                  <a:lnTo>
                    <a:pt x="31" y="17"/>
                  </a:lnTo>
                  <a:lnTo>
                    <a:pt x="44" y="23"/>
                  </a:lnTo>
                  <a:lnTo>
                    <a:pt x="57" y="31"/>
                  </a:lnTo>
                  <a:lnTo>
                    <a:pt x="70" y="36"/>
                  </a:lnTo>
                  <a:lnTo>
                    <a:pt x="82" y="42"/>
                  </a:lnTo>
                  <a:lnTo>
                    <a:pt x="93" y="44"/>
                  </a:lnTo>
                  <a:lnTo>
                    <a:pt x="99" y="44"/>
                  </a:lnTo>
                  <a:lnTo>
                    <a:pt x="101" y="40"/>
                  </a:lnTo>
                  <a:lnTo>
                    <a:pt x="103" y="44"/>
                  </a:lnTo>
                  <a:lnTo>
                    <a:pt x="107" y="53"/>
                  </a:lnTo>
                  <a:lnTo>
                    <a:pt x="114" y="68"/>
                  </a:lnTo>
                  <a:lnTo>
                    <a:pt x="122" y="90"/>
                  </a:lnTo>
                  <a:lnTo>
                    <a:pt x="131" y="116"/>
                  </a:lnTo>
                  <a:lnTo>
                    <a:pt x="141" y="149"/>
                  </a:lnTo>
                  <a:lnTo>
                    <a:pt x="150" y="187"/>
                  </a:lnTo>
                  <a:lnTo>
                    <a:pt x="161" y="230"/>
                  </a:lnTo>
                  <a:lnTo>
                    <a:pt x="169" y="279"/>
                  </a:lnTo>
                  <a:lnTo>
                    <a:pt x="177" y="332"/>
                  </a:lnTo>
                  <a:lnTo>
                    <a:pt x="182" y="390"/>
                  </a:lnTo>
                  <a:lnTo>
                    <a:pt x="186" y="453"/>
                  </a:lnTo>
                  <a:lnTo>
                    <a:pt x="186" y="521"/>
                  </a:lnTo>
                  <a:lnTo>
                    <a:pt x="182" y="592"/>
                  </a:lnTo>
                  <a:lnTo>
                    <a:pt x="175" y="669"/>
                  </a:lnTo>
                  <a:lnTo>
                    <a:pt x="0" y="6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6">
              <a:extLst>
                <a:ext uri="{FF2B5EF4-FFF2-40B4-BE49-F238E27FC236}">
                  <a16:creationId xmlns:a16="http://schemas.microsoft.com/office/drawing/2014/main" id="{E5D0EAD1-D541-234D-BCA9-2DEFC2AF8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7" y="3302000"/>
              <a:ext cx="2757488" cy="2057400"/>
            </a:xfrm>
            <a:custGeom>
              <a:avLst/>
              <a:gdLst>
                <a:gd name="T0" fmla="*/ 4 w 1737"/>
                <a:gd name="T1" fmla="*/ 2 h 1296"/>
                <a:gd name="T2" fmla="*/ 29 w 1737"/>
                <a:gd name="T3" fmla="*/ 16 h 1296"/>
                <a:gd name="T4" fmla="*/ 78 w 1737"/>
                <a:gd name="T5" fmla="*/ 39 h 1296"/>
                <a:gd name="T6" fmla="*/ 143 w 1737"/>
                <a:gd name="T7" fmla="*/ 70 h 1296"/>
                <a:gd name="T8" fmla="*/ 222 w 1737"/>
                <a:gd name="T9" fmla="*/ 108 h 1296"/>
                <a:gd name="T10" fmla="*/ 311 w 1737"/>
                <a:gd name="T11" fmla="*/ 150 h 1296"/>
                <a:gd name="T12" fmla="*/ 406 w 1737"/>
                <a:gd name="T13" fmla="*/ 195 h 1296"/>
                <a:gd name="T14" fmla="*/ 502 w 1737"/>
                <a:gd name="T15" fmla="*/ 239 h 1296"/>
                <a:gd name="T16" fmla="*/ 596 w 1737"/>
                <a:gd name="T17" fmla="*/ 284 h 1296"/>
                <a:gd name="T18" fmla="*/ 684 w 1737"/>
                <a:gd name="T19" fmla="*/ 324 h 1296"/>
                <a:gd name="T20" fmla="*/ 761 w 1737"/>
                <a:gd name="T21" fmla="*/ 360 h 1296"/>
                <a:gd name="T22" fmla="*/ 824 w 1737"/>
                <a:gd name="T23" fmla="*/ 389 h 1296"/>
                <a:gd name="T24" fmla="*/ 869 w 1737"/>
                <a:gd name="T25" fmla="*/ 410 h 1296"/>
                <a:gd name="T26" fmla="*/ 913 w 1737"/>
                <a:gd name="T27" fmla="*/ 389 h 1296"/>
                <a:gd name="T28" fmla="*/ 976 w 1737"/>
                <a:gd name="T29" fmla="*/ 360 h 1296"/>
                <a:gd name="T30" fmla="*/ 1053 w 1737"/>
                <a:gd name="T31" fmla="*/ 324 h 1296"/>
                <a:gd name="T32" fmla="*/ 1141 w 1737"/>
                <a:gd name="T33" fmla="*/ 284 h 1296"/>
                <a:gd name="T34" fmla="*/ 1236 w 1737"/>
                <a:gd name="T35" fmla="*/ 239 h 1296"/>
                <a:gd name="T36" fmla="*/ 1331 w 1737"/>
                <a:gd name="T37" fmla="*/ 195 h 1296"/>
                <a:gd name="T38" fmla="*/ 1427 w 1737"/>
                <a:gd name="T39" fmla="*/ 150 h 1296"/>
                <a:gd name="T40" fmla="*/ 1516 w 1737"/>
                <a:gd name="T41" fmla="*/ 108 h 1296"/>
                <a:gd name="T42" fmla="*/ 1594 w 1737"/>
                <a:gd name="T43" fmla="*/ 70 h 1296"/>
                <a:gd name="T44" fmla="*/ 1660 w 1737"/>
                <a:gd name="T45" fmla="*/ 39 h 1296"/>
                <a:gd name="T46" fmla="*/ 1708 w 1737"/>
                <a:gd name="T47" fmla="*/ 16 h 1296"/>
                <a:gd name="T48" fmla="*/ 1733 w 1737"/>
                <a:gd name="T49" fmla="*/ 2 h 1296"/>
                <a:gd name="T50" fmla="*/ 1737 w 1737"/>
                <a:gd name="T51" fmla="*/ 999 h 1296"/>
                <a:gd name="T52" fmla="*/ 1639 w 1737"/>
                <a:gd name="T53" fmla="*/ 1084 h 1296"/>
                <a:gd name="T54" fmla="*/ 1528 w 1737"/>
                <a:gd name="T55" fmla="*/ 1149 h 1296"/>
                <a:gd name="T56" fmla="*/ 1406 w 1737"/>
                <a:gd name="T57" fmla="*/ 1200 h 1296"/>
                <a:gd name="T58" fmla="*/ 1283 w 1737"/>
                <a:gd name="T59" fmla="*/ 1238 h 1296"/>
                <a:gd name="T60" fmla="*/ 1162 w 1737"/>
                <a:gd name="T61" fmla="*/ 1264 h 1296"/>
                <a:gd name="T62" fmla="*/ 1053 w 1737"/>
                <a:gd name="T63" fmla="*/ 1281 h 1296"/>
                <a:gd name="T64" fmla="*/ 962 w 1737"/>
                <a:gd name="T65" fmla="*/ 1291 h 1296"/>
                <a:gd name="T66" fmla="*/ 892 w 1737"/>
                <a:gd name="T67" fmla="*/ 1294 h 1296"/>
                <a:gd name="T68" fmla="*/ 890 w 1737"/>
                <a:gd name="T69" fmla="*/ 1296 h 1296"/>
                <a:gd name="T70" fmla="*/ 869 w 1737"/>
                <a:gd name="T71" fmla="*/ 1296 h 1296"/>
                <a:gd name="T72" fmla="*/ 848 w 1737"/>
                <a:gd name="T73" fmla="*/ 1296 h 1296"/>
                <a:gd name="T74" fmla="*/ 845 w 1737"/>
                <a:gd name="T75" fmla="*/ 1294 h 1296"/>
                <a:gd name="T76" fmla="*/ 776 w 1737"/>
                <a:gd name="T77" fmla="*/ 1291 h 1296"/>
                <a:gd name="T78" fmla="*/ 684 w 1737"/>
                <a:gd name="T79" fmla="*/ 1281 h 1296"/>
                <a:gd name="T80" fmla="*/ 575 w 1737"/>
                <a:gd name="T81" fmla="*/ 1264 h 1296"/>
                <a:gd name="T82" fmla="*/ 455 w 1737"/>
                <a:gd name="T83" fmla="*/ 1238 h 1296"/>
                <a:gd name="T84" fmla="*/ 332 w 1737"/>
                <a:gd name="T85" fmla="*/ 1200 h 1296"/>
                <a:gd name="T86" fmla="*/ 211 w 1737"/>
                <a:gd name="T87" fmla="*/ 1149 h 1296"/>
                <a:gd name="T88" fmla="*/ 99 w 1737"/>
                <a:gd name="T89" fmla="*/ 1084 h 1296"/>
                <a:gd name="T90" fmla="*/ 0 w 1737"/>
                <a:gd name="T91" fmla="*/ 999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37" h="1296">
                  <a:moveTo>
                    <a:pt x="0" y="0"/>
                  </a:moveTo>
                  <a:lnTo>
                    <a:pt x="4" y="2"/>
                  </a:lnTo>
                  <a:lnTo>
                    <a:pt x="13" y="8"/>
                  </a:lnTo>
                  <a:lnTo>
                    <a:pt x="29" y="16"/>
                  </a:lnTo>
                  <a:lnTo>
                    <a:pt x="51" y="26"/>
                  </a:lnTo>
                  <a:lnTo>
                    <a:pt x="78" y="39"/>
                  </a:lnTo>
                  <a:lnTo>
                    <a:pt x="108" y="53"/>
                  </a:lnTo>
                  <a:lnTo>
                    <a:pt x="143" y="70"/>
                  </a:lnTo>
                  <a:lnTo>
                    <a:pt x="181" y="89"/>
                  </a:lnTo>
                  <a:lnTo>
                    <a:pt x="222" y="108"/>
                  </a:lnTo>
                  <a:lnTo>
                    <a:pt x="266" y="128"/>
                  </a:lnTo>
                  <a:lnTo>
                    <a:pt x="311" y="150"/>
                  </a:lnTo>
                  <a:lnTo>
                    <a:pt x="358" y="173"/>
                  </a:lnTo>
                  <a:lnTo>
                    <a:pt x="406" y="195"/>
                  </a:lnTo>
                  <a:lnTo>
                    <a:pt x="455" y="217"/>
                  </a:lnTo>
                  <a:lnTo>
                    <a:pt x="502" y="239"/>
                  </a:lnTo>
                  <a:lnTo>
                    <a:pt x="550" y="262"/>
                  </a:lnTo>
                  <a:lnTo>
                    <a:pt x="596" y="284"/>
                  </a:lnTo>
                  <a:lnTo>
                    <a:pt x="641" y="305"/>
                  </a:lnTo>
                  <a:lnTo>
                    <a:pt x="684" y="324"/>
                  </a:lnTo>
                  <a:lnTo>
                    <a:pt x="725" y="343"/>
                  </a:lnTo>
                  <a:lnTo>
                    <a:pt x="761" y="360"/>
                  </a:lnTo>
                  <a:lnTo>
                    <a:pt x="795" y="376"/>
                  </a:lnTo>
                  <a:lnTo>
                    <a:pt x="824" y="389"/>
                  </a:lnTo>
                  <a:lnTo>
                    <a:pt x="849" y="400"/>
                  </a:lnTo>
                  <a:lnTo>
                    <a:pt x="869" y="410"/>
                  </a:lnTo>
                  <a:lnTo>
                    <a:pt x="888" y="400"/>
                  </a:lnTo>
                  <a:lnTo>
                    <a:pt x="913" y="389"/>
                  </a:lnTo>
                  <a:lnTo>
                    <a:pt x="942" y="376"/>
                  </a:lnTo>
                  <a:lnTo>
                    <a:pt x="976" y="360"/>
                  </a:lnTo>
                  <a:lnTo>
                    <a:pt x="1013" y="343"/>
                  </a:lnTo>
                  <a:lnTo>
                    <a:pt x="1053" y="324"/>
                  </a:lnTo>
                  <a:lnTo>
                    <a:pt x="1097" y="305"/>
                  </a:lnTo>
                  <a:lnTo>
                    <a:pt x="1141" y="284"/>
                  </a:lnTo>
                  <a:lnTo>
                    <a:pt x="1187" y="262"/>
                  </a:lnTo>
                  <a:lnTo>
                    <a:pt x="1236" y="239"/>
                  </a:lnTo>
                  <a:lnTo>
                    <a:pt x="1284" y="217"/>
                  </a:lnTo>
                  <a:lnTo>
                    <a:pt x="1331" y="195"/>
                  </a:lnTo>
                  <a:lnTo>
                    <a:pt x="1380" y="173"/>
                  </a:lnTo>
                  <a:lnTo>
                    <a:pt x="1427" y="150"/>
                  </a:lnTo>
                  <a:lnTo>
                    <a:pt x="1473" y="128"/>
                  </a:lnTo>
                  <a:lnTo>
                    <a:pt x="1516" y="108"/>
                  </a:lnTo>
                  <a:lnTo>
                    <a:pt x="1556" y="89"/>
                  </a:lnTo>
                  <a:lnTo>
                    <a:pt x="1594" y="70"/>
                  </a:lnTo>
                  <a:lnTo>
                    <a:pt x="1630" y="53"/>
                  </a:lnTo>
                  <a:lnTo>
                    <a:pt x="1660" y="39"/>
                  </a:lnTo>
                  <a:lnTo>
                    <a:pt x="1686" y="26"/>
                  </a:lnTo>
                  <a:lnTo>
                    <a:pt x="1708" y="16"/>
                  </a:lnTo>
                  <a:lnTo>
                    <a:pt x="1724" y="8"/>
                  </a:lnTo>
                  <a:lnTo>
                    <a:pt x="1733" y="2"/>
                  </a:lnTo>
                  <a:lnTo>
                    <a:pt x="1737" y="0"/>
                  </a:lnTo>
                  <a:lnTo>
                    <a:pt x="1737" y="999"/>
                  </a:lnTo>
                  <a:lnTo>
                    <a:pt x="1690" y="1043"/>
                  </a:lnTo>
                  <a:lnTo>
                    <a:pt x="1639" y="1084"/>
                  </a:lnTo>
                  <a:lnTo>
                    <a:pt x="1585" y="1118"/>
                  </a:lnTo>
                  <a:lnTo>
                    <a:pt x="1528" y="1149"/>
                  </a:lnTo>
                  <a:lnTo>
                    <a:pt x="1467" y="1177"/>
                  </a:lnTo>
                  <a:lnTo>
                    <a:pt x="1406" y="1200"/>
                  </a:lnTo>
                  <a:lnTo>
                    <a:pt x="1344" y="1221"/>
                  </a:lnTo>
                  <a:lnTo>
                    <a:pt x="1283" y="1238"/>
                  </a:lnTo>
                  <a:lnTo>
                    <a:pt x="1221" y="1253"/>
                  </a:lnTo>
                  <a:lnTo>
                    <a:pt x="1162" y="1264"/>
                  </a:lnTo>
                  <a:lnTo>
                    <a:pt x="1107" y="1274"/>
                  </a:lnTo>
                  <a:lnTo>
                    <a:pt x="1053" y="1281"/>
                  </a:lnTo>
                  <a:lnTo>
                    <a:pt x="1005" y="1287"/>
                  </a:lnTo>
                  <a:lnTo>
                    <a:pt x="962" y="1291"/>
                  </a:lnTo>
                  <a:lnTo>
                    <a:pt x="924" y="1293"/>
                  </a:lnTo>
                  <a:lnTo>
                    <a:pt x="892" y="1294"/>
                  </a:lnTo>
                  <a:lnTo>
                    <a:pt x="892" y="1296"/>
                  </a:lnTo>
                  <a:lnTo>
                    <a:pt x="890" y="1296"/>
                  </a:lnTo>
                  <a:lnTo>
                    <a:pt x="882" y="1296"/>
                  </a:lnTo>
                  <a:lnTo>
                    <a:pt x="869" y="1296"/>
                  </a:lnTo>
                  <a:lnTo>
                    <a:pt x="856" y="1296"/>
                  </a:lnTo>
                  <a:lnTo>
                    <a:pt x="848" y="1296"/>
                  </a:lnTo>
                  <a:lnTo>
                    <a:pt x="845" y="1296"/>
                  </a:lnTo>
                  <a:lnTo>
                    <a:pt x="845" y="1294"/>
                  </a:lnTo>
                  <a:lnTo>
                    <a:pt x="814" y="1293"/>
                  </a:lnTo>
                  <a:lnTo>
                    <a:pt x="776" y="1291"/>
                  </a:lnTo>
                  <a:lnTo>
                    <a:pt x="733" y="1287"/>
                  </a:lnTo>
                  <a:lnTo>
                    <a:pt x="684" y="1281"/>
                  </a:lnTo>
                  <a:lnTo>
                    <a:pt x="632" y="1274"/>
                  </a:lnTo>
                  <a:lnTo>
                    <a:pt x="575" y="1264"/>
                  </a:lnTo>
                  <a:lnTo>
                    <a:pt x="516" y="1253"/>
                  </a:lnTo>
                  <a:lnTo>
                    <a:pt x="455" y="1238"/>
                  </a:lnTo>
                  <a:lnTo>
                    <a:pt x="393" y="1221"/>
                  </a:lnTo>
                  <a:lnTo>
                    <a:pt x="332" y="1200"/>
                  </a:lnTo>
                  <a:lnTo>
                    <a:pt x="270" y="1177"/>
                  </a:lnTo>
                  <a:lnTo>
                    <a:pt x="211" y="1149"/>
                  </a:lnTo>
                  <a:lnTo>
                    <a:pt x="152" y="1118"/>
                  </a:lnTo>
                  <a:lnTo>
                    <a:pt x="99" y="1084"/>
                  </a:lnTo>
                  <a:lnTo>
                    <a:pt x="48" y="1043"/>
                  </a:lnTo>
                  <a:lnTo>
                    <a:pt x="0" y="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20273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5765</TotalTime>
  <Words>232</Words>
  <Application>Microsoft Macintosh PowerPoint</Application>
  <PresentationFormat>Custom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Open Sans</vt:lpstr>
      <vt:lpstr>Office Theme</vt:lpstr>
      <vt:lpstr>PowerPoint Presentation</vt:lpstr>
      <vt:lpstr>Go back to school??</vt:lpstr>
      <vt:lpstr>PowerPoint Presentation</vt:lpstr>
      <vt:lpstr>Motivation vs. Consideration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Hand Picking Objects PowerPoint Template</dc:title>
  <dc:creator>Julian</dc:creator>
  <cp:lastModifiedBy>Nin Robare</cp:lastModifiedBy>
  <cp:revision>120</cp:revision>
  <dcterms:created xsi:type="dcterms:W3CDTF">2013-09-12T13:05:01Z</dcterms:created>
  <dcterms:modified xsi:type="dcterms:W3CDTF">2020-03-08T16:24:37Z</dcterms:modified>
</cp:coreProperties>
</file>