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F45"/>
    <a:srgbClr val="BF0045"/>
    <a:srgbClr val="FF0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5304" autoAdjust="0"/>
  </p:normalViewPr>
  <p:slideViewPr>
    <p:cSldViewPr snapToGrid="0" snapToObjects="1">
      <p:cViewPr varScale="1">
        <p:scale>
          <a:sx n="63" d="100"/>
          <a:sy n="63" d="100"/>
        </p:scale>
        <p:origin x="184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7DA1CD-7AC5-4A0B-83BE-3886FED7E8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B56BE-4ADC-4C44-A640-44E21205A3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95F05-D089-4C88-A095-BFEAD369CCC9}" type="datetimeFigureOut">
              <a:rPr lang="en-US" smtClean="0"/>
              <a:t>3/12/20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8FC67-756E-4306-9DB6-A32A60A543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3C4D54-1532-4F4C-91D0-3E67BA89C0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8FDAB-B104-48AE-A3C9-654617567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29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A2DE-B30C-45DE-934A-01CABAE4A941}" type="datetimeFigureOut">
              <a:rPr lang="en-US" smtClean="0"/>
              <a:t>3/12/20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26A4A-345C-4B48-AF4A-0B26983533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E686EE8-85A3-3F48-B120-FD0FE2E4B2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-3163229"/>
            <a:ext cx="12192000" cy="100212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DC06EF-D6FD-244E-BFB3-F8910FFEFB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-7707085"/>
            <a:ext cx="12192000" cy="1456508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1A3D3C7-60CE-3B45-9F8D-2568A4EDEEB7}"/>
              </a:ext>
            </a:extLst>
          </p:cNvPr>
          <p:cNvSpPr/>
          <p:nvPr userDrawn="1"/>
        </p:nvSpPr>
        <p:spPr>
          <a:xfrm>
            <a:off x="3515868" y="621792"/>
            <a:ext cx="5614416" cy="5614416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4F1BFF-7E9D-A745-AE06-5C69C2FE5C8D}"/>
              </a:ext>
            </a:extLst>
          </p:cNvPr>
          <p:cNvSpPr/>
          <p:nvPr userDrawn="1"/>
        </p:nvSpPr>
        <p:spPr>
          <a:xfrm>
            <a:off x="3305556" y="621792"/>
            <a:ext cx="5614416" cy="5614416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09E91F-C890-5543-9527-A10051918F0E}"/>
              </a:ext>
            </a:extLst>
          </p:cNvPr>
          <p:cNvSpPr/>
          <p:nvPr userDrawn="1"/>
        </p:nvSpPr>
        <p:spPr>
          <a:xfrm>
            <a:off x="3061716" y="621792"/>
            <a:ext cx="5614416" cy="5614416"/>
          </a:xfrm>
          <a:prstGeom prst="ellipse">
            <a:avLst/>
          </a:prstGeom>
          <a:solidFill>
            <a:srgbClr val="BF004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3DB14D9-6409-354B-95FF-27B1AE2EF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426" y="1990217"/>
            <a:ext cx="3796862" cy="2819509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00065 0.66366 " pathEditMode="relative" rAng="0" ptsTypes="AA">
                                      <p:cBhvr>
                                        <p:cTn id="6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31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469 1.00116 L -2.08333E-7 0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4" y="-500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213 -0.77662 L -0.0013 0.003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42" y="390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339 -0.57315 L 0.00052 0.00718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43" y="2900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7 0 L -0.02253 -0.02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" y="-14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 L 0.03698 -0.024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-120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0 L -0.02591 0.069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349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2591 0.0699 L -0.40625 1.1307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3" y="5303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3698 -0.02407 L 0.42032 -1.0414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67" y="-5085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2253 -0.0294 L -0.41888 -1.04283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18" y="-5067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766 1.00255 L -0.00586 0.01204 " pathEditMode="relative" ptsTypes="AA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664 0.00417 L -0.02916 -0.025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-131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2916 -0.02523 L -0.42383 -1.0321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2" y="-5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2" grpId="0" animBg="1"/>
      <p:bldP spid="12" grpId="1" animBg="1"/>
      <p:bldP spid="12" grpId="2" animBg="1"/>
      <p:bldP spid="11" grpId="0" animBg="1"/>
      <p:bldP spid="11" grpId="1" animBg="1"/>
      <p:bldP spid="11" grpId="2" animBg="1"/>
      <p:bldP spid="15" grpId="0"/>
      <p:bldP spid="15" grpId="1"/>
      <p:bldP spid="15" grpId="2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EB0B-48C5-4306-8659-DEA8E55BCC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62293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68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9B656B-FF66-8141-BAE1-668F1423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Nin Robare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Final In-Class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Presentation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ORGL 3050</a:t>
            </a:r>
          </a:p>
        </p:txBody>
      </p:sp>
    </p:spTree>
    <p:extLst>
      <p:ext uri="{BB962C8B-B14F-4D97-AF65-F5344CB8AC3E}">
        <p14:creationId xmlns:p14="http://schemas.microsoft.com/office/powerpoint/2010/main" val="395168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E0E3-7F97-1E43-8CB8-74285AB2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aloo Da" panose="03080902040302020200" pitchFamily="66" charset="77"/>
                <a:cs typeface="Baloo Da" panose="03080902040302020200" pitchFamily="66" charset="77"/>
              </a:rPr>
              <a:t>Carport!  </a:t>
            </a:r>
            <a:br>
              <a:rPr lang="en-US" dirty="0"/>
            </a:br>
            <a:r>
              <a:rPr lang="en-US" sz="2800" dirty="0"/>
              <a:t>An app to help you find parking FAST!!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055F1C-218E-B540-B0D9-6B79A244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94711"/>
            <a:ext cx="10630144" cy="51173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DD3934-DD96-3844-BBB5-055B918AB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0" y="3953362"/>
            <a:ext cx="219710" cy="1671940"/>
          </a:xfrm>
          <a:prstGeom prst="rect">
            <a:avLst/>
          </a:prstGeom>
        </p:spPr>
      </p:pic>
      <p:sp>
        <p:nvSpPr>
          <p:cNvPr id="11" name="Down Arrow 10">
            <a:extLst>
              <a:ext uri="{FF2B5EF4-FFF2-40B4-BE49-F238E27FC236}">
                <a16:creationId xmlns:a16="http://schemas.microsoft.com/office/drawing/2014/main" id="{89DC1B47-4C38-654C-AFFE-F70EBF8939D5}"/>
              </a:ext>
            </a:extLst>
          </p:cNvPr>
          <p:cNvSpPr/>
          <p:nvPr/>
        </p:nvSpPr>
        <p:spPr>
          <a:xfrm rot="3972676">
            <a:off x="7581594" y="4347932"/>
            <a:ext cx="516274" cy="882798"/>
          </a:xfrm>
          <a:prstGeom prst="downArrow">
            <a:avLst>
              <a:gd name="adj1" fmla="val 50000"/>
              <a:gd name="adj2" fmla="val 52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3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311BFE-650A-A947-A9B7-B061F8A13C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t="18372" r="-1" b="-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6D6187-78DD-0646-B595-50693EF21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220" r="-1" b="3345"/>
          <a:stretch/>
        </p:blipFill>
        <p:spPr>
          <a:xfrm>
            <a:off x="4547938" y="3681409"/>
            <a:ext cx="7644062" cy="31765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AAD52-7751-7247-9021-E80FE7EF1931}"/>
              </a:ext>
            </a:extLst>
          </p:cNvPr>
          <p:cNvSpPr txBox="1"/>
          <p:nvPr/>
        </p:nvSpPr>
        <p:spPr>
          <a:xfrm>
            <a:off x="838199" y="2487601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Freeway Traffic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City Traffic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4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55B80E-1C8A-D54B-9044-C24BF1ABEC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5" r="9625" b="-1"/>
          <a:stretch/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B1593A-17F0-944D-8ED0-A5633D3011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59" r="11154" b="-2"/>
          <a:stretch/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327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89446FC-D6B7-7B4D-9A79-9D51BD9E3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06" r="28455"/>
          <a:stretch/>
        </p:blipFill>
        <p:spPr>
          <a:xfrm>
            <a:off x="321731" y="321732"/>
            <a:ext cx="5728548" cy="62145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6C9517-E107-E743-8849-F05E125879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63" r="26704" b="1"/>
          <a:stretch/>
        </p:blipFill>
        <p:spPr>
          <a:xfrm>
            <a:off x="6141721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6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30F3-B55D-3E45-9A8D-5AF8DCDD1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4522156"/>
            <a:ext cx="5609222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it works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FA766D-3260-4E0A-9E7F-A2C93DFF1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6518"/>
            <a:ext cx="4100079" cy="6194580"/>
          </a:xfrm>
          <a:custGeom>
            <a:avLst/>
            <a:gdLst>
              <a:gd name="connsiteX0" fmla="*/ 1002789 w 4100079"/>
              <a:gd name="connsiteY0" fmla="*/ 0 h 6194580"/>
              <a:gd name="connsiteX1" fmla="*/ 4100079 w 4100079"/>
              <a:gd name="connsiteY1" fmla="*/ 3097290 h 6194580"/>
              <a:gd name="connsiteX2" fmla="*/ 1002789 w 4100079"/>
              <a:gd name="connsiteY2" fmla="*/ 6194580 h 6194580"/>
              <a:gd name="connsiteX3" fmla="*/ 81750 w 4100079"/>
              <a:gd name="connsiteY3" fmla="*/ 6055332 h 6194580"/>
              <a:gd name="connsiteX4" fmla="*/ 0 w 4100079"/>
              <a:gd name="connsiteY4" fmla="*/ 6025411 h 6194580"/>
              <a:gd name="connsiteX5" fmla="*/ 0 w 4100079"/>
              <a:gd name="connsiteY5" fmla="*/ 169169 h 6194580"/>
              <a:gd name="connsiteX6" fmla="*/ 81750 w 4100079"/>
              <a:gd name="connsiteY6" fmla="*/ 139248 h 6194580"/>
              <a:gd name="connsiteX7" fmla="*/ 1002789 w 4100079"/>
              <a:gd name="connsiteY7" fmla="*/ 0 h 619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0079" h="6194580">
                <a:moveTo>
                  <a:pt x="1002789" y="0"/>
                </a:moveTo>
                <a:cubicBezTo>
                  <a:pt x="2713375" y="0"/>
                  <a:pt x="4100079" y="1386704"/>
                  <a:pt x="4100079" y="3097290"/>
                </a:cubicBezTo>
                <a:cubicBezTo>
                  <a:pt x="4100079" y="4807876"/>
                  <a:pt x="2713375" y="6194580"/>
                  <a:pt x="1002789" y="6194580"/>
                </a:cubicBezTo>
                <a:cubicBezTo>
                  <a:pt x="682054" y="6194580"/>
                  <a:pt x="372706" y="6145829"/>
                  <a:pt x="81750" y="6055332"/>
                </a:cubicBezTo>
                <a:lnTo>
                  <a:pt x="0" y="6025411"/>
                </a:lnTo>
                <a:lnTo>
                  <a:pt x="0" y="169169"/>
                </a:lnTo>
                <a:lnTo>
                  <a:pt x="81750" y="139248"/>
                </a:lnTo>
                <a:cubicBezTo>
                  <a:pt x="372706" y="48751"/>
                  <a:pt x="682054" y="0"/>
                  <a:pt x="100278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D4DE8-C890-C141-A9DC-76FBB95D1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3" r="15567" b="-2"/>
          <a:stretch/>
        </p:blipFill>
        <p:spPr>
          <a:xfrm>
            <a:off x="20" y="413156"/>
            <a:ext cx="3933420" cy="5861304"/>
          </a:xfrm>
          <a:custGeom>
            <a:avLst/>
            <a:gdLst/>
            <a:ahLst/>
            <a:cxnLst/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B435A06-5FFD-4CF8-BE06-3796EC420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43" y="0"/>
            <a:ext cx="3566160" cy="3159748"/>
          </a:xfrm>
          <a:custGeom>
            <a:avLst/>
            <a:gdLst>
              <a:gd name="connsiteX0" fmla="*/ 649888 w 3566160"/>
              <a:gd name="connsiteY0" fmla="*/ 0 h 3159748"/>
              <a:gd name="connsiteX1" fmla="*/ 2916273 w 3566160"/>
              <a:gd name="connsiteY1" fmla="*/ 0 h 3159748"/>
              <a:gd name="connsiteX2" fmla="*/ 2917285 w 3566160"/>
              <a:gd name="connsiteY2" fmla="*/ 757 h 3159748"/>
              <a:gd name="connsiteX3" fmla="*/ 3566160 w 3566160"/>
              <a:gd name="connsiteY3" fmla="*/ 1376668 h 3159748"/>
              <a:gd name="connsiteX4" fmla="*/ 1783080 w 3566160"/>
              <a:gd name="connsiteY4" fmla="*/ 3159748 h 3159748"/>
              <a:gd name="connsiteX5" fmla="*/ 0 w 3566160"/>
              <a:gd name="connsiteY5" fmla="*/ 1376668 h 3159748"/>
              <a:gd name="connsiteX6" fmla="*/ 648876 w 3566160"/>
              <a:gd name="connsiteY6" fmla="*/ 757 h 315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3159748">
                <a:moveTo>
                  <a:pt x="649888" y="0"/>
                </a:moveTo>
                <a:lnTo>
                  <a:pt x="2916273" y="0"/>
                </a:lnTo>
                <a:lnTo>
                  <a:pt x="2917285" y="757"/>
                </a:lnTo>
                <a:cubicBezTo>
                  <a:pt x="3313569" y="327800"/>
                  <a:pt x="3566160" y="822736"/>
                  <a:pt x="3566160" y="1376668"/>
                </a:cubicBezTo>
                <a:cubicBezTo>
                  <a:pt x="3566160" y="2361436"/>
                  <a:pt x="2767848" y="3159748"/>
                  <a:pt x="1783080" y="3159748"/>
                </a:cubicBezTo>
                <a:cubicBezTo>
                  <a:pt x="798312" y="3159748"/>
                  <a:pt x="0" y="2361436"/>
                  <a:pt x="0" y="1376668"/>
                </a:cubicBezTo>
                <a:cubicBezTo>
                  <a:pt x="0" y="822736"/>
                  <a:pt x="252591" y="327800"/>
                  <a:pt x="648876" y="7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A43384-13F6-4F49-A6A7-274CB61562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50" r="19328" b="-1"/>
          <a:stretch/>
        </p:blipFill>
        <p:spPr>
          <a:xfrm>
            <a:off x="4518135" y="10"/>
            <a:ext cx="3236976" cy="2995146"/>
          </a:xfrm>
          <a:custGeom>
            <a:avLst/>
            <a:gdLst/>
            <a:ahLst/>
            <a:cxnLst/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E10DA6E-C3FF-4539-BF84-4775BB7E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4396" y="2042"/>
            <a:ext cx="3387604" cy="4183848"/>
          </a:xfrm>
          <a:custGeom>
            <a:avLst/>
            <a:gdLst>
              <a:gd name="connsiteX0" fmla="*/ 420128 w 3387604"/>
              <a:gd name="connsiteY0" fmla="*/ 0 h 4183848"/>
              <a:gd name="connsiteX1" fmla="*/ 3387604 w 3387604"/>
              <a:gd name="connsiteY1" fmla="*/ 0 h 4183848"/>
              <a:gd name="connsiteX2" fmla="*/ 3387604 w 3387604"/>
              <a:gd name="connsiteY2" fmla="*/ 4101530 h 4183848"/>
              <a:gd name="connsiteX3" fmla="*/ 3283372 w 3387604"/>
              <a:gd name="connsiteY3" fmla="*/ 4128330 h 4183848"/>
              <a:gd name="connsiteX4" fmla="*/ 2732648 w 3387604"/>
              <a:gd name="connsiteY4" fmla="*/ 4183848 h 4183848"/>
              <a:gd name="connsiteX5" fmla="*/ 0 w 3387604"/>
              <a:gd name="connsiteY5" fmla="*/ 1451200 h 4183848"/>
              <a:gd name="connsiteX6" fmla="*/ 329816 w 3387604"/>
              <a:gd name="connsiteY6" fmla="*/ 148658 h 418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7604" h="4183848">
                <a:moveTo>
                  <a:pt x="420128" y="0"/>
                </a:moveTo>
                <a:lnTo>
                  <a:pt x="3387604" y="0"/>
                </a:lnTo>
                <a:lnTo>
                  <a:pt x="3387604" y="4101530"/>
                </a:lnTo>
                <a:lnTo>
                  <a:pt x="3283372" y="4128330"/>
                </a:lnTo>
                <a:cubicBezTo>
                  <a:pt x="3105483" y="4164732"/>
                  <a:pt x="2921298" y="4183848"/>
                  <a:pt x="2732648" y="4183848"/>
                </a:cubicBezTo>
                <a:cubicBezTo>
                  <a:pt x="1223448" y="4183848"/>
                  <a:pt x="0" y="2960400"/>
                  <a:pt x="0" y="1451200"/>
                </a:cubicBezTo>
                <a:cubicBezTo>
                  <a:pt x="0" y="979575"/>
                  <a:pt x="119477" y="535856"/>
                  <a:pt x="329816" y="14865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71101-4019-8949-BA16-8502BE643A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200" b="3"/>
          <a:stretch/>
        </p:blipFill>
        <p:spPr>
          <a:xfrm>
            <a:off x="8967592" y="2042"/>
            <a:ext cx="3224421" cy="4020664"/>
          </a:xfrm>
          <a:custGeom>
            <a:avLst/>
            <a:gdLst/>
            <a:ahLst/>
            <a:cxnLst/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BA271D-563F-134D-8190-3BDF2AEDF8A5}"/>
              </a:ext>
            </a:extLst>
          </p:cNvPr>
          <p:cNvSpPr/>
          <p:nvPr/>
        </p:nvSpPr>
        <p:spPr>
          <a:xfrm>
            <a:off x="11069320" y="3027656"/>
            <a:ext cx="635000" cy="608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Baloo Da" panose="03080902040302020200" pitchFamily="66" charset="77"/>
                <a:cs typeface="Baloo Da" panose="03080902040302020200" pitchFamily="66" charset="77"/>
              </a:rPr>
              <a:t>Car</a:t>
            </a:r>
          </a:p>
          <a:p>
            <a:pPr algn="ctr"/>
            <a:r>
              <a:rPr lang="en-US" sz="800" dirty="0">
                <a:latin typeface="Baloo Da" panose="03080902040302020200" pitchFamily="66" charset="77"/>
                <a:cs typeface="Baloo Da" panose="03080902040302020200" pitchFamily="66" charset="77"/>
              </a:rPr>
              <a:t>Port</a:t>
            </a:r>
          </a:p>
          <a:p>
            <a:pPr algn="ctr">
              <a:spcAft>
                <a:spcPts val="600"/>
              </a:spcAft>
            </a:pPr>
            <a:r>
              <a:rPr lang="en-US" sz="800" dirty="0">
                <a:latin typeface="Baloo Da" panose="03080902040302020200" pitchFamily="66" charset="77"/>
                <a:cs typeface="Baloo Da" panose="03080902040302020200" pitchFamily="66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22575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5BF29C-038D-B448-B220-A52F78AB9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6" b="138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41F093-B930-F84C-BA0F-EDDDB2431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3823304"/>
            <a:ext cx="398790" cy="3034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D3EC7-A2A7-DE4B-9915-20F7826B6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616" y="2518378"/>
            <a:ext cx="1748513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6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32A67F-3598-4A13-8552-DA884FFC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C0BEC-EAD8-754B-8D88-025AEEE4A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3320859"/>
            <a:ext cx="4573475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98EBA13-C937-430B-9523-439FE2109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1086" y="544777"/>
            <a:ext cx="6170914" cy="6313225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Angel Face with Solid Fill">
            <a:extLst>
              <a:ext uri="{FF2B5EF4-FFF2-40B4-BE49-F238E27FC236}">
                <a16:creationId xmlns:a16="http://schemas.microsoft.com/office/drawing/2014/main" id="{5E91EA84-54A5-4997-A616-88759B865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0424" y="1845770"/>
            <a:ext cx="4333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17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0073"/>
      </a:dk2>
      <a:lt2>
        <a:srgbClr val="FFE6E6"/>
      </a:lt2>
      <a:accent1>
        <a:srgbClr val="FF005C"/>
      </a:accent1>
      <a:accent2>
        <a:srgbClr val="FDDF03"/>
      </a:accent2>
      <a:accent3>
        <a:srgbClr val="00D39C"/>
      </a:accent3>
      <a:accent4>
        <a:srgbClr val="0185B6"/>
      </a:accent4>
      <a:accent5>
        <a:srgbClr val="00B2C0"/>
      </a:accent5>
      <a:accent6>
        <a:srgbClr val="83CFCA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358180_Animated title circles_RVA_v4.potx" id="{A745FAF4-C4B0-47EA-AE8B-9E1B01134F97}" vid="{BF881083-F708-4C9D-8B0B-1AA313BD1A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3230BDE-6729-4926-A8D8-F70E7BA312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9EBBDC-44AE-4C6F-92A1-5793F27AE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660733-82EA-413E-AE59-8AF208CF4FC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</Words>
  <Application>Microsoft Macintosh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Baloo Da</vt:lpstr>
      <vt:lpstr>Calibri</vt:lpstr>
      <vt:lpstr>Office Theme</vt:lpstr>
      <vt:lpstr>Nin Robare Final In-Class Presentation  ORGL 3050</vt:lpstr>
      <vt:lpstr>Carport!   An app to help you find parking FAST!!</vt:lpstr>
      <vt:lpstr>PowerPoint Presentation</vt:lpstr>
      <vt:lpstr>PowerPoint Presentation</vt:lpstr>
      <vt:lpstr>PowerPoint Presentation</vt:lpstr>
      <vt:lpstr>How it works</vt:lpstr>
      <vt:lpstr>PowerPoint Presentation</vt:lpstr>
      <vt:lpstr>Thank you!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Nin Robare</dc:creator>
  <cp:keywords/>
  <dc:description/>
  <cp:lastModifiedBy/>
  <cp:revision>1</cp:revision>
  <dcterms:created xsi:type="dcterms:W3CDTF">2020-03-12T20:48:22Z</dcterms:created>
  <dcterms:modified xsi:type="dcterms:W3CDTF">2020-03-13T00:54:01Z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